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306" r:id="rId6"/>
    <p:sldId id="309" r:id="rId7"/>
    <p:sldId id="312" r:id="rId8"/>
    <p:sldId id="320" r:id="rId9"/>
    <p:sldId id="310" r:id="rId10"/>
    <p:sldId id="311" r:id="rId11"/>
    <p:sldId id="314" r:id="rId12"/>
    <p:sldId id="315" r:id="rId13"/>
    <p:sldId id="316" r:id="rId14"/>
    <p:sldId id="317" r:id="rId15"/>
    <p:sldId id="318" r:id="rId16"/>
    <p:sldId id="319" r:id="rId17"/>
    <p:sldId id="321" r:id="rId18"/>
    <p:sldId id="264" r:id="rId19"/>
    <p:sldId id="308" r:id="rId20"/>
    <p:sldId id="307" r:id="rId21"/>
    <p:sldId id="313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02" autoAdjust="0"/>
    <p:restoredTop sz="94660"/>
  </p:normalViewPr>
  <p:slideViewPr>
    <p:cSldViewPr snapToGrid="0" snapToObjects="1">
      <p:cViewPr varScale="1">
        <p:scale>
          <a:sx n="137" d="100"/>
          <a:sy n="137" d="100"/>
        </p:scale>
        <p:origin x="1509" y="6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pl_logo+wordtype2_white.pn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14" y="6143958"/>
            <a:ext cx="2251142" cy="57565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US" sz="2800" dirty="0"/>
              <a:t>MARS 2 IPB Short Circuit Testing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MVP Test, Brenton Salmi, August 2024</a:t>
            </a:r>
          </a:p>
          <a:p>
            <a:r>
              <a:rPr lang="en-US" b="1" i="1" u="sng" dirty="0"/>
              <a:t>LAST UPDATE = 8/8/2024</a:t>
            </a:r>
          </a:p>
        </p:txBody>
      </p:sp>
    </p:spTree>
    <p:extLst>
      <p:ext uri="{BB962C8B-B14F-4D97-AF65-F5344CB8AC3E}">
        <p14:creationId xmlns:p14="http://schemas.microsoft.com/office/powerpoint/2010/main" val="435904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F2B53-953A-45B8-832F-72FE50B00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375V ENABLE Into SHORT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F7906-4C1A-4382-AA9F-429777725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405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50CD8-8EB8-89C9-F6BB-7009E5418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Vgate</a:t>
            </a:r>
            <a:r>
              <a:rPr lang="en-US" dirty="0"/>
              <a:t> &amp; </a:t>
            </a:r>
            <a:r>
              <a:rPr lang="en-US" dirty="0" err="1"/>
              <a:t>Iout</a:t>
            </a:r>
            <a:endParaRPr lang="en-US" dirty="0"/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D059BC05-DC4A-B08F-9FC2-AAF92731B3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Measured at FET output not inductor output</a:t>
            </a:r>
          </a:p>
          <a:p>
            <a:r>
              <a:rPr lang="en-US" dirty="0"/>
              <a:t>Expected turn on pulse</a:t>
            </a:r>
          </a:p>
          <a:p>
            <a:endParaRPr lang="en-US" dirty="0"/>
          </a:p>
        </p:txBody>
      </p:sp>
      <p:pic>
        <p:nvPicPr>
          <p:cNvPr id="6" name="Content Placeholder 5" descr="A screen shot of a computer&#10;&#10;Description automatically generated">
            <a:extLst>
              <a:ext uri="{FF2B5EF4-FFF2-40B4-BE49-F238E27FC236}">
                <a16:creationId xmlns:a16="http://schemas.microsoft.com/office/drawing/2014/main" id="{56378638-60C1-7E55-6487-43D7BEFEBF2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388" y="2217459"/>
            <a:ext cx="3840162" cy="3108881"/>
          </a:xfrm>
        </p:spPr>
      </p:pic>
    </p:spTree>
    <p:extLst>
      <p:ext uri="{BB962C8B-B14F-4D97-AF65-F5344CB8AC3E}">
        <p14:creationId xmlns:p14="http://schemas.microsoft.com/office/powerpoint/2010/main" val="3263366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50CD8-8EB8-89C9-F6BB-7009E5418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VDS &amp; </a:t>
            </a:r>
            <a:r>
              <a:rPr lang="en-US" dirty="0" err="1"/>
              <a:t>ISnubber</a:t>
            </a:r>
            <a:endParaRPr lang="en-US" dirty="0"/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D059BC05-DC4A-B08F-9FC2-AAF92731B3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VDS looks great!</a:t>
            </a:r>
          </a:p>
          <a:p>
            <a:r>
              <a:rPr lang="en-US" dirty="0"/>
              <a:t>Snubber current</a:t>
            </a:r>
          </a:p>
          <a:p>
            <a:pPr lvl="1"/>
            <a:r>
              <a:rPr lang="en-US" dirty="0"/>
              <a:t>DIR = Vin &gt; SNUBBER</a:t>
            </a:r>
          </a:p>
          <a:p>
            <a:pPr lvl="1"/>
            <a:r>
              <a:rPr lang="en-US" dirty="0"/>
              <a:t>-1.22A ON</a:t>
            </a:r>
          </a:p>
          <a:p>
            <a:pPr lvl="2"/>
            <a:r>
              <a:rPr lang="en-US" dirty="0"/>
              <a:t>Capacitive supplying current</a:t>
            </a:r>
          </a:p>
          <a:p>
            <a:pPr lvl="1"/>
            <a:r>
              <a:rPr lang="en-US" dirty="0"/>
              <a:t>+1.2A OFF</a:t>
            </a:r>
          </a:p>
          <a:p>
            <a:pPr lvl="2"/>
            <a:r>
              <a:rPr lang="en-US" dirty="0"/>
              <a:t>Capacitor soaking current (charging)</a:t>
            </a:r>
          </a:p>
          <a:p>
            <a:r>
              <a:rPr lang="en-US" dirty="0"/>
              <a:t>Calculated Max Snubber Current</a:t>
            </a:r>
          </a:p>
          <a:p>
            <a:pPr lvl="1"/>
            <a:r>
              <a:rPr lang="en-US" dirty="0"/>
              <a:t>220 Ohm @ 375 = 1.7A</a:t>
            </a:r>
          </a:p>
          <a:p>
            <a:endParaRPr lang="en-US" dirty="0"/>
          </a:p>
        </p:txBody>
      </p:sp>
      <p:pic>
        <p:nvPicPr>
          <p:cNvPr id="11" name="Content Placeholder 10" descr="A screen shot of a computer&#10;&#10;Description automatically generated">
            <a:extLst>
              <a:ext uri="{FF2B5EF4-FFF2-40B4-BE49-F238E27FC236}">
                <a16:creationId xmlns:a16="http://schemas.microsoft.com/office/drawing/2014/main" id="{4E713CB0-37E3-F247-41C8-9DE7801022A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388" y="2217459"/>
            <a:ext cx="3840162" cy="3108881"/>
          </a:xfrm>
        </p:spPr>
      </p:pic>
    </p:spTree>
    <p:extLst>
      <p:ext uri="{BB962C8B-B14F-4D97-AF65-F5344CB8AC3E}">
        <p14:creationId xmlns:p14="http://schemas.microsoft.com/office/powerpoint/2010/main" val="1307013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50CD8-8EB8-89C9-F6BB-7009E5418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Capacitor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D059BC05-DC4A-B08F-9FC2-AAF92731B3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No visible voltage droop</a:t>
            </a:r>
          </a:p>
          <a:p>
            <a:pPr lvl="1"/>
            <a:r>
              <a:rPr lang="en-US" dirty="0"/>
              <a:t>Arguably in practice more than enough input capacitance</a:t>
            </a:r>
          </a:p>
        </p:txBody>
      </p:sp>
      <p:pic>
        <p:nvPicPr>
          <p:cNvPr id="6" name="Content Placeholder 5" descr="A screen shot of a computer&#10;&#10;Description automatically generated">
            <a:extLst>
              <a:ext uri="{FF2B5EF4-FFF2-40B4-BE49-F238E27FC236}">
                <a16:creationId xmlns:a16="http://schemas.microsoft.com/office/drawing/2014/main" id="{807E7223-AB32-A178-614D-A09C9DAB8ED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388" y="2217459"/>
            <a:ext cx="3840162" cy="3108881"/>
          </a:xfrm>
        </p:spPr>
      </p:pic>
    </p:spTree>
    <p:extLst>
      <p:ext uri="{BB962C8B-B14F-4D97-AF65-F5344CB8AC3E}">
        <p14:creationId xmlns:p14="http://schemas.microsoft.com/office/powerpoint/2010/main" val="3543120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C9E72-C19A-4716-B3F1-946A19467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Sourcing Final Parts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C9BFE-1D80-41AA-B75B-4A28DB89E0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IPB Input Capacitor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140uF (FFVE6B0147KJE)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IPB Output Inductor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4x ED0006-AL </a:t>
            </a:r>
          </a:p>
          <a:p>
            <a:pPr marL="40640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Snubber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220 Ohms (ASRM12JA220R)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22nF (R76QI2220SE40K)</a:t>
            </a:r>
          </a:p>
          <a:p>
            <a:pPr marL="406400" indent="-285750">
              <a:buFont typeface="Arial" panose="020B0604020202020204" pitchFamily="34" charset="0"/>
              <a:buChar char="•"/>
            </a:pPr>
            <a:r>
              <a:rPr lang="en-US" sz="1400" b="1" dirty="0" err="1"/>
              <a:t>Rsns</a:t>
            </a:r>
            <a:endParaRPr lang="en-US" sz="14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SDGF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4755BE-1CDB-4EDD-8C3F-2CB71EAFFC4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4416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F2B53-953A-45B8-832F-72FE50B00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F7906-4C1A-4382-AA9F-429777725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5892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BBEFA-7E5A-99CB-42A4-2D35985A0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INA310 Current Sense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CC329-1C18-11C0-5A28-C5C956C49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Measuring via a diff probe in 10:1 mode</a:t>
            </a:r>
          </a:p>
          <a:p>
            <a:r>
              <a:rPr lang="en-US" dirty="0"/>
              <a:t>INA310 output is 100mV/A</a:t>
            </a:r>
          </a:p>
          <a:p>
            <a:pPr lvl="1"/>
            <a:r>
              <a:rPr lang="en-US" dirty="0"/>
              <a:t>10A = 1V</a:t>
            </a:r>
          </a:p>
          <a:p>
            <a:pPr lvl="1"/>
            <a:r>
              <a:rPr lang="en-US" dirty="0"/>
              <a:t>20A = 2V</a:t>
            </a:r>
          </a:p>
          <a:p>
            <a:pPr lvl="1"/>
            <a:r>
              <a:rPr lang="en-US" dirty="0"/>
              <a:t>30A = 3A</a:t>
            </a:r>
          </a:p>
          <a:p>
            <a:r>
              <a:rPr lang="en-US" dirty="0"/>
              <a:t>Note that EMI can couple in when measuring</a:t>
            </a:r>
          </a:p>
          <a:p>
            <a:pPr lvl="1"/>
            <a:r>
              <a:rPr lang="en-US" dirty="0"/>
              <a:t>Some noise expected</a:t>
            </a:r>
          </a:p>
          <a:p>
            <a:r>
              <a:rPr lang="en-US" dirty="0"/>
              <a:t>Threshold set to ~18A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5CBE9E-39BE-92F6-58BE-E58737001532}"/>
              </a:ext>
            </a:extLst>
          </p:cNvPr>
          <p:cNvSpPr txBox="1"/>
          <p:nvPr/>
        </p:nvSpPr>
        <p:spPr>
          <a:xfrm rot="19296704">
            <a:off x="2328774" y="3479513"/>
            <a:ext cx="42931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MAY NOT BE NEEDED</a:t>
            </a:r>
          </a:p>
        </p:txBody>
      </p:sp>
    </p:spTree>
    <p:extLst>
      <p:ext uri="{BB962C8B-B14F-4D97-AF65-F5344CB8AC3E}">
        <p14:creationId xmlns:p14="http://schemas.microsoft.com/office/powerpoint/2010/main" val="26734388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8D99D-7C34-ACD9-EA5B-47D421676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Sense Probe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D1CD3D-2A9E-0AC8-5363-290F46190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(Old) Tektronix AM 503A</a:t>
            </a:r>
          </a:p>
          <a:p>
            <a:pPr lvl="1"/>
            <a:r>
              <a:rPr lang="en-US" dirty="0"/>
              <a:t>Not well trusted 2024</a:t>
            </a:r>
          </a:p>
          <a:p>
            <a:r>
              <a:rPr lang="en-US" dirty="0"/>
              <a:t>1A/div mode</a:t>
            </a:r>
          </a:p>
          <a:p>
            <a:r>
              <a:rPr lang="en-US" dirty="0"/>
              <a:t>Measured 10A via PSU short</a:t>
            </a:r>
          </a:p>
          <a:p>
            <a:pPr lvl="1"/>
            <a:r>
              <a:rPr lang="en-US" dirty="0"/>
              <a:t>Measured 7.81A</a:t>
            </a:r>
          </a:p>
          <a:p>
            <a:r>
              <a:rPr lang="en-US" dirty="0"/>
              <a:t>All readings should apply a 0.781 A/A conversion ratio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17DE5A-C1F5-4662-B1DD-CF4D149DAA98}"/>
              </a:ext>
            </a:extLst>
          </p:cNvPr>
          <p:cNvSpPr txBox="1"/>
          <p:nvPr/>
        </p:nvSpPr>
        <p:spPr>
          <a:xfrm rot="19296704">
            <a:off x="2328774" y="3479513"/>
            <a:ext cx="42931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MAY NOT BE NEEDED</a:t>
            </a:r>
          </a:p>
        </p:txBody>
      </p:sp>
    </p:spTree>
    <p:extLst>
      <p:ext uri="{BB962C8B-B14F-4D97-AF65-F5344CB8AC3E}">
        <p14:creationId xmlns:p14="http://schemas.microsoft.com/office/powerpoint/2010/main" val="2483328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50CD8-8EB8-89C9-F6BB-7009E5418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(INA310 Measured)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17BD7F85-7FDB-17BC-6065-0AE504394CB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Measurements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IOUT(probe) = 21.5A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200" dirty="0"/>
              <a:t>3.46A/us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V_ISNS (INA310) = 2.4V (24A)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200" dirty="0"/>
              <a:t>3.87A/us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  <a:p>
            <a:endParaRPr lang="en-US" dirty="0"/>
          </a:p>
        </p:txBody>
      </p:sp>
      <p:pic>
        <p:nvPicPr>
          <p:cNvPr id="18" name="Content Placeholder 17" descr="A screen shot of a graph&#10;&#10;Description automatically generated">
            <a:extLst>
              <a:ext uri="{FF2B5EF4-FFF2-40B4-BE49-F238E27FC236}">
                <a16:creationId xmlns:a16="http://schemas.microsoft.com/office/drawing/2014/main" id="{E5BD6F48-E585-88CD-4CDB-EF2D12C5456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388" y="2217459"/>
            <a:ext cx="3840162" cy="3108881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B048A0E-8062-6BEF-3D52-E8E35AA782A9}"/>
              </a:ext>
            </a:extLst>
          </p:cNvPr>
          <p:cNvSpPr txBox="1"/>
          <p:nvPr/>
        </p:nvSpPr>
        <p:spPr>
          <a:xfrm>
            <a:off x="3458834" y="5992510"/>
            <a:ext cx="54553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NOTE: DIFF PROBE MUST BE 100:1 MODE</a:t>
            </a:r>
          </a:p>
          <a:p>
            <a:r>
              <a:rPr lang="en-US" i="1" dirty="0">
                <a:solidFill>
                  <a:srgbClr val="FF0000"/>
                </a:solidFill>
              </a:rPr>
              <a:t>Probe impedance affects operation (Lowers VISNS)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DB3B21-20A0-6E09-D239-252BB66A33B9}"/>
              </a:ext>
            </a:extLst>
          </p:cNvPr>
          <p:cNvSpPr txBox="1"/>
          <p:nvPr/>
        </p:nvSpPr>
        <p:spPr>
          <a:xfrm rot="19296704">
            <a:off x="397966" y="3479513"/>
            <a:ext cx="8154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THIS WAS TAKEN WITH RGATE=220OHMS</a:t>
            </a:r>
          </a:p>
        </p:txBody>
      </p:sp>
    </p:spTree>
    <p:extLst>
      <p:ext uri="{BB962C8B-B14F-4D97-AF65-F5344CB8AC3E}">
        <p14:creationId xmlns:p14="http://schemas.microsoft.com/office/powerpoint/2010/main" val="1734516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F0E6F56-3341-4999-820D-9B0FA30AE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Configuration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3892252-9D14-4397-8793-7E877AEA5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132" y="1558506"/>
            <a:ext cx="7673009" cy="91234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90BB503-2902-426F-8F74-79A386378CE0}"/>
              </a:ext>
            </a:extLst>
          </p:cNvPr>
          <p:cNvSpPr txBox="1"/>
          <p:nvPr/>
        </p:nvSpPr>
        <p:spPr>
          <a:xfrm>
            <a:off x="667910" y="2650784"/>
            <a:ext cx="77405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IGB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None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IPB Input Capacitor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140uF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IPB Output Inductor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4x 20uH (80uH)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INA310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err="1"/>
              <a:t>Rtop</a:t>
            </a:r>
            <a:r>
              <a:rPr lang="en-US" sz="1200" dirty="0"/>
              <a:t> = 6.8K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err="1"/>
              <a:t>Rbot</a:t>
            </a:r>
            <a:r>
              <a:rPr lang="en-US" sz="1200" dirty="0"/>
              <a:t> = 3.3K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Snubber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220 Ohms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22nF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/>
              <a:t>Rgate</a:t>
            </a:r>
            <a:endParaRPr lang="en-US" sz="12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OFF = 110 Ohms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ON  = 910 Ohms</a:t>
            </a:r>
          </a:p>
        </p:txBody>
      </p:sp>
    </p:spTree>
    <p:extLst>
      <p:ext uri="{BB962C8B-B14F-4D97-AF65-F5344CB8AC3E}">
        <p14:creationId xmlns:p14="http://schemas.microsoft.com/office/powerpoint/2010/main" val="3985590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A7059-7E34-BF3B-1DF0-4458537C7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Output di/dt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3BA144-4DBF-A533-187C-B2FE424B5A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4x 20uH = 80uH</a:t>
            </a:r>
          </a:p>
          <a:p>
            <a:r>
              <a:rPr lang="en-US" dirty="0"/>
              <a:t>V = L*di/dt</a:t>
            </a:r>
          </a:p>
          <a:p>
            <a:pPr lvl="1"/>
            <a:r>
              <a:rPr lang="en-US" dirty="0"/>
              <a:t>Limits peak current between detection and MOSFET turn-off</a:t>
            </a:r>
          </a:p>
          <a:p>
            <a:pPr lvl="1"/>
            <a:r>
              <a:rPr lang="en-US" dirty="0"/>
              <a:t>di/dt = (375V)/(80uH) = ~4.69A/us</a:t>
            </a:r>
          </a:p>
          <a:p>
            <a:pPr lvl="2"/>
            <a:r>
              <a:rPr lang="en-US" dirty="0"/>
              <a:t>1us delay = 22.7A Peak</a:t>
            </a:r>
          </a:p>
          <a:p>
            <a:pPr lvl="2"/>
            <a:r>
              <a:rPr lang="en-US" dirty="0"/>
              <a:t>2us delay = 27.4 Peak</a:t>
            </a:r>
          </a:p>
          <a:p>
            <a:pPr lvl="2"/>
            <a:r>
              <a:rPr lang="en-US" dirty="0"/>
              <a:t>3us delay = 32A Peak</a:t>
            </a:r>
          </a:p>
        </p:txBody>
      </p:sp>
    </p:spTree>
    <p:extLst>
      <p:ext uri="{BB962C8B-B14F-4D97-AF65-F5344CB8AC3E}">
        <p14:creationId xmlns:p14="http://schemas.microsoft.com/office/powerpoint/2010/main" val="2438400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F2B53-953A-45B8-832F-72FE50B00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375V ON to SHORT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F7906-4C1A-4382-AA9F-429777725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240mA Load to SHORT (Via Contactor)</a:t>
            </a:r>
          </a:p>
        </p:txBody>
      </p:sp>
    </p:spTree>
    <p:extLst>
      <p:ext uri="{BB962C8B-B14F-4D97-AF65-F5344CB8AC3E}">
        <p14:creationId xmlns:p14="http://schemas.microsoft.com/office/powerpoint/2010/main" val="1553584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FDA5F-51C1-107C-71FC-F416EBA53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Turn On</a:t>
            </a:r>
          </a:p>
        </p:txBody>
      </p:sp>
      <p:pic>
        <p:nvPicPr>
          <p:cNvPr id="8" name="Content Placeholder 7" descr="A screen shot of a computer&#10;&#10;Description automatically generated">
            <a:extLst>
              <a:ext uri="{FF2B5EF4-FFF2-40B4-BE49-F238E27FC236}">
                <a16:creationId xmlns:a16="http://schemas.microsoft.com/office/drawing/2014/main" id="{801A43A3-5498-4B08-5170-DC55F1F12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388" y="2217459"/>
            <a:ext cx="3840162" cy="3108881"/>
          </a:xfr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CDAE4EF-3C6C-C29A-573C-81790CC03D8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Into 240mA Load</a:t>
            </a:r>
          </a:p>
          <a:p>
            <a:r>
              <a:rPr lang="en-US" dirty="0"/>
              <a:t>920ns rise time</a:t>
            </a:r>
          </a:p>
          <a:p>
            <a:r>
              <a:rPr lang="en-US"/>
              <a:t>Looks great!</a:t>
            </a:r>
          </a:p>
        </p:txBody>
      </p:sp>
    </p:spTree>
    <p:extLst>
      <p:ext uri="{BB962C8B-B14F-4D97-AF65-F5344CB8AC3E}">
        <p14:creationId xmlns:p14="http://schemas.microsoft.com/office/powerpoint/2010/main" val="2440313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50CD8-8EB8-89C9-F6BB-7009E5418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Vgate</a:t>
            </a:r>
            <a:r>
              <a:rPr lang="en-US" dirty="0"/>
              <a:t> &amp; </a:t>
            </a:r>
            <a:r>
              <a:rPr lang="en-US" dirty="0" err="1"/>
              <a:t>Iout</a:t>
            </a:r>
            <a:endParaRPr lang="en-US" dirty="0"/>
          </a:p>
        </p:txBody>
      </p:sp>
      <p:pic>
        <p:nvPicPr>
          <p:cNvPr id="23" name="Content Placeholder 22" descr="A screen shot of a graph&#10;&#10;Description automatically generated">
            <a:extLst>
              <a:ext uri="{FF2B5EF4-FFF2-40B4-BE49-F238E27FC236}">
                <a16:creationId xmlns:a16="http://schemas.microsoft.com/office/drawing/2014/main" id="{E430FAB0-2539-4F10-DEC1-793773BAA43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388" y="2217459"/>
            <a:ext cx="3840162" cy="3108881"/>
          </a:xfrm>
        </p:spPr>
      </p:pic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D059BC05-DC4A-B08F-9FC2-AAF92731B3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Output Current</a:t>
            </a:r>
          </a:p>
          <a:p>
            <a:pPr lvl="1"/>
            <a:r>
              <a:rPr lang="en-US" dirty="0"/>
              <a:t>I(max) = 27.1A</a:t>
            </a:r>
          </a:p>
          <a:p>
            <a:pPr lvl="1"/>
            <a:r>
              <a:rPr lang="en-US" dirty="0"/>
              <a:t>di/dt = 3.2A/us</a:t>
            </a:r>
          </a:p>
          <a:p>
            <a:pPr lvl="2"/>
            <a:r>
              <a:rPr lang="en-US" dirty="0"/>
              <a:t>L(calc) = 117uH</a:t>
            </a:r>
          </a:p>
          <a:p>
            <a:pPr lvl="2"/>
            <a:r>
              <a:rPr lang="en-US" dirty="0"/>
              <a:t>Inductor expected to be more inductive at high frequency</a:t>
            </a:r>
          </a:p>
          <a:p>
            <a:pPr lvl="2"/>
            <a:r>
              <a:rPr lang="en-US" dirty="0"/>
              <a:t>L(SRF) = 13MHz</a:t>
            </a:r>
          </a:p>
          <a:p>
            <a:r>
              <a:rPr lang="en-US" dirty="0"/>
              <a:t>MOSFET</a:t>
            </a:r>
          </a:p>
          <a:p>
            <a:pPr lvl="1"/>
            <a:r>
              <a:rPr lang="en-US" dirty="0"/>
              <a:t>Miller plateau visible</a:t>
            </a:r>
          </a:p>
          <a:p>
            <a:pPr lvl="1"/>
            <a:r>
              <a:rPr lang="en-US" dirty="0"/>
              <a:t>3.1us total reaction time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179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C0B8B-98C8-5DD5-1368-E9125C8A7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VDS Peak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F42983-4DD7-B483-EC29-1E70F4F8349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Approx. 40V inductive flyback across MOSFET</a:t>
            </a:r>
          </a:p>
          <a:p>
            <a:pPr lvl="1"/>
            <a:r>
              <a:rPr lang="en-US" dirty="0"/>
              <a:t>~415V peak</a:t>
            </a:r>
          </a:p>
          <a:p>
            <a:r>
              <a:rPr lang="en-US" dirty="0"/>
              <a:t>NOTE</a:t>
            </a:r>
          </a:p>
          <a:p>
            <a:pPr lvl="1"/>
            <a:r>
              <a:rPr lang="en-US" dirty="0"/>
              <a:t>375V is applied</a:t>
            </a:r>
          </a:p>
          <a:p>
            <a:pPr lvl="1"/>
            <a:r>
              <a:rPr lang="en-US" dirty="0"/>
              <a:t>Low voltage shown is due to “GND” floating on high side</a:t>
            </a:r>
          </a:p>
          <a:p>
            <a:pPr lvl="2"/>
            <a:r>
              <a:rPr lang="en-US" dirty="0"/>
              <a:t>38V loss = 1.4 Ohm LOAD + wiring resistance!</a:t>
            </a:r>
          </a:p>
          <a:p>
            <a:pPr lvl="2"/>
            <a:r>
              <a:rPr lang="en-US" dirty="0"/>
              <a:t>“SHORT” = 800mOhm resistor</a:t>
            </a:r>
          </a:p>
        </p:txBody>
      </p:sp>
      <p:pic>
        <p:nvPicPr>
          <p:cNvPr id="7" name="Content Placeholder 6" descr="A screen shot of a graph&#10;&#10;Description automatically generated">
            <a:extLst>
              <a:ext uri="{FF2B5EF4-FFF2-40B4-BE49-F238E27FC236}">
                <a16:creationId xmlns:a16="http://schemas.microsoft.com/office/drawing/2014/main" id="{A7646028-981C-E903-0055-60BE2E03D54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388" y="2217459"/>
            <a:ext cx="3840162" cy="3108881"/>
          </a:xfrm>
        </p:spPr>
      </p:pic>
    </p:spTree>
    <p:extLst>
      <p:ext uri="{BB962C8B-B14F-4D97-AF65-F5344CB8AC3E}">
        <p14:creationId xmlns:p14="http://schemas.microsoft.com/office/powerpoint/2010/main" val="3767041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C0B8B-98C8-5DD5-1368-E9125C8A7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Vout</a:t>
            </a:r>
            <a:r>
              <a:rPr lang="en-US" dirty="0"/>
              <a:t> – At FET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F42983-4DD7-B483-EC29-1E70F4F8349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Voutput</a:t>
            </a:r>
            <a:r>
              <a:rPr lang="en-US" dirty="0"/>
              <a:t> measured at FET (After ISNS, before L’s)</a:t>
            </a:r>
          </a:p>
          <a:p>
            <a:r>
              <a:rPr lang="en-US" dirty="0"/>
              <a:t>T(fall) = 61ns</a:t>
            </a:r>
          </a:p>
          <a:p>
            <a:pPr lvl="1"/>
            <a:r>
              <a:rPr lang="en-US" dirty="0"/>
              <a:t>Very clean</a:t>
            </a:r>
          </a:p>
          <a:p>
            <a:pPr lvl="1"/>
            <a:r>
              <a:rPr lang="en-US" dirty="0"/>
              <a:t>Not as important as detection/react time INA310</a:t>
            </a:r>
          </a:p>
        </p:txBody>
      </p:sp>
      <p:pic>
        <p:nvPicPr>
          <p:cNvPr id="8" name="Content Placeholder 7" descr="A screen shot of a computer&#10;&#10;Description automatically generated">
            <a:extLst>
              <a:ext uri="{FF2B5EF4-FFF2-40B4-BE49-F238E27FC236}">
                <a16:creationId xmlns:a16="http://schemas.microsoft.com/office/drawing/2014/main" id="{38A4CAD2-2CCD-428D-0B8E-125732227B6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694" y="1600201"/>
            <a:ext cx="2495550" cy="2020323"/>
          </a:xfrm>
        </p:spPr>
      </p:pic>
      <p:pic>
        <p:nvPicPr>
          <p:cNvPr id="10" name="Picture 9" descr="A screen shot of a computer&#10;&#10;Description automatically generated">
            <a:extLst>
              <a:ext uri="{FF2B5EF4-FFF2-40B4-BE49-F238E27FC236}">
                <a16:creationId xmlns:a16="http://schemas.microsoft.com/office/drawing/2014/main" id="{68B973E9-0DF6-F356-8826-D403004095A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694" y="4066711"/>
            <a:ext cx="2495550" cy="202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719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C0B8B-98C8-5DD5-1368-E9125C8A7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F42983-4DD7-B483-EC29-1E70F4F8349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~63V input voltage spike</a:t>
            </a:r>
          </a:p>
          <a:p>
            <a:pPr lvl="1"/>
            <a:r>
              <a:rPr lang="en-US" dirty="0"/>
              <a:t>Expected input wiring inductive flyback + VDS Snubber</a:t>
            </a:r>
          </a:p>
        </p:txBody>
      </p:sp>
      <p:pic>
        <p:nvPicPr>
          <p:cNvPr id="7" name="Content Placeholder 6" descr="A screen shot of a computer&#10;&#10;Description automatically generated">
            <a:extLst>
              <a:ext uri="{FF2B5EF4-FFF2-40B4-BE49-F238E27FC236}">
                <a16:creationId xmlns:a16="http://schemas.microsoft.com/office/drawing/2014/main" id="{928E02C3-915D-0218-A77F-179B4CFE94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388" y="2217459"/>
            <a:ext cx="3840162" cy="3108881"/>
          </a:xfrm>
        </p:spPr>
      </p:pic>
    </p:spTree>
    <p:extLst>
      <p:ext uri="{BB962C8B-B14F-4D97-AF65-F5344CB8AC3E}">
        <p14:creationId xmlns:p14="http://schemas.microsoft.com/office/powerpoint/2010/main" val="36093431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c88f1ab-84b1-452d-852b-9c334390180b" xsi:nil="true"/>
    <lcf76f155ced4ddcb4097134ff3c332f xmlns="392db118-daf3-4c7d-acf2-c69f0e1eb904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8038680621C44AB39A575708881ECB" ma:contentTypeVersion="15" ma:contentTypeDescription="Create a new document." ma:contentTypeScope="" ma:versionID="504658b718ccb35ba3b2fd51b11e4311">
  <xsd:schema xmlns:xsd="http://www.w3.org/2001/XMLSchema" xmlns:xs="http://www.w3.org/2001/XMLSchema" xmlns:p="http://schemas.microsoft.com/office/2006/metadata/properties" xmlns:ns2="392db118-daf3-4c7d-acf2-c69f0e1eb904" xmlns:ns3="4c88f1ab-84b1-452d-852b-9c334390180b" targetNamespace="http://schemas.microsoft.com/office/2006/metadata/properties" ma:root="true" ma:fieldsID="1ea11ecd29b3c6e173b27a3222cc44aa" ns2:_="" ns3:_="">
    <xsd:import namespace="392db118-daf3-4c7d-acf2-c69f0e1eb904"/>
    <xsd:import namespace="4c88f1ab-84b1-452d-852b-9c33439018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2db118-daf3-4c7d-acf2-c69f0e1eb9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88f1ab-84b1-452d-852b-9c334390180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4744e5f-190d-4e26-8d4f-2c740f6715f9}" ma:internalName="TaxCatchAll" ma:showField="CatchAllData" ma:web="4c88f1ab-84b1-452d-852b-9c33439018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B7C04D-A7CF-4C4F-96D1-B2CFCB7C4240}">
  <ds:schemaRefs>
    <ds:schemaRef ds:uri="http://www.w3.org/XML/1998/namespace"/>
    <ds:schemaRef ds:uri="http://schemas.microsoft.com/office/infopath/2007/PartnerControls"/>
    <ds:schemaRef ds:uri="4c88f1ab-84b1-452d-852b-9c334390180b"/>
    <ds:schemaRef ds:uri="http://schemas.microsoft.com/office/2006/metadata/properties"/>
    <ds:schemaRef ds:uri="http://purl.org/dc/terms/"/>
    <ds:schemaRef ds:uri="http://purl.org/dc/elements/1.1/"/>
    <ds:schemaRef ds:uri="392db118-daf3-4c7d-acf2-c69f0e1eb904"/>
    <ds:schemaRef ds:uri="http://schemas.microsoft.com/office/2006/documentManagement/type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8BA12B1-3F0D-466B-A1FA-5C8ADB0BDB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2db118-daf3-4c7d-acf2-c69f0e1eb904"/>
    <ds:schemaRef ds:uri="4c88f1ab-84b1-452d-852b-9c33439018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C25410D-4D71-4EFD-8788-D6CEF706DC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86693</TotalTime>
  <Words>502</Words>
  <Application>Microsoft Office PowerPoint</Application>
  <PresentationFormat>On-screen Show (4:3)</PresentationFormat>
  <Paragraphs>114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News Gothic MT</vt:lpstr>
      <vt:lpstr>Wingdings 2</vt:lpstr>
      <vt:lpstr>Breeze</vt:lpstr>
      <vt:lpstr>MARS 2 IPB Short Circuit Testing</vt:lpstr>
      <vt:lpstr>Configuration</vt:lpstr>
      <vt:lpstr>Output di/dt</vt:lpstr>
      <vt:lpstr>375V ON to SHORT</vt:lpstr>
      <vt:lpstr>Turn On</vt:lpstr>
      <vt:lpstr>Vgate &amp; Iout</vt:lpstr>
      <vt:lpstr>VDS Peak</vt:lpstr>
      <vt:lpstr>Vout – At FET</vt:lpstr>
      <vt:lpstr>VIN</vt:lpstr>
      <vt:lpstr>375V ENABLE Into SHORT</vt:lpstr>
      <vt:lpstr>Vgate &amp; Iout</vt:lpstr>
      <vt:lpstr>VDS &amp; ISnubber</vt:lpstr>
      <vt:lpstr>Input Capacitor</vt:lpstr>
      <vt:lpstr>Sourcing Final Parts</vt:lpstr>
      <vt:lpstr>Extra</vt:lpstr>
      <vt:lpstr>INA310 Current Sense</vt:lpstr>
      <vt:lpstr>Current Sense Probe</vt:lpstr>
      <vt:lpstr>Current (INA310 Measured)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Reading</dc:creator>
  <cp:lastModifiedBy>Brent Salmi</cp:lastModifiedBy>
  <cp:revision>102</cp:revision>
  <dcterms:created xsi:type="dcterms:W3CDTF">2014-09-04T18:25:56Z</dcterms:created>
  <dcterms:modified xsi:type="dcterms:W3CDTF">2024-08-14T00:09:59Z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0x010100458038680621C44AB39A575708881ECB</vt:lpwstr>
  </property>
  <property fmtid="{D5CDD505-2E9C-101B-9397-08002B2CF9AE}" pid="3" name="MediaServiceImageTags">
    <vt:lpwstr/>
  </property>
</Properties>
</file>