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06" r:id="rId6"/>
    <p:sldId id="307" r:id="rId7"/>
    <p:sldId id="309" r:id="rId8"/>
    <p:sldId id="312" r:id="rId9"/>
    <p:sldId id="320" r:id="rId10"/>
    <p:sldId id="310" r:id="rId11"/>
    <p:sldId id="311" r:id="rId12"/>
    <p:sldId id="314" r:id="rId13"/>
    <p:sldId id="315" r:id="rId14"/>
    <p:sldId id="316" r:id="rId15"/>
    <p:sldId id="317" r:id="rId16"/>
    <p:sldId id="318" r:id="rId17"/>
    <p:sldId id="319" r:id="rId18"/>
    <p:sldId id="264" r:id="rId19"/>
    <p:sldId id="308" r:id="rId20"/>
    <p:sldId id="31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90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8/8/2024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sz="2800" dirty="0"/>
              <a:t>MARS 2 IPB Short Circuit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MVP Test, Brenton Salmi, August 2024</a:t>
            </a:r>
          </a:p>
          <a:p>
            <a:r>
              <a:rPr lang="en-US" b="1" i="1" u="sng" dirty="0"/>
              <a:t>LAST UPDATE = 8/8/2024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0B8B-98C8-5DD5-1368-E9125C8A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2983-4DD7-B483-EC29-1E70F4F83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~63V input voltage spike</a:t>
            </a:r>
          </a:p>
          <a:p>
            <a:pPr lvl="1"/>
            <a:r>
              <a:rPr lang="en-US" dirty="0"/>
              <a:t>Expected input wiring inductive flyback + VDS Snubber</a:t>
            </a:r>
          </a:p>
        </p:txBody>
      </p:sp>
      <p:pic>
        <p:nvPicPr>
          <p:cNvPr id="7" name="Content Placeholder 6" descr="A screen shot of a computer&#10;&#10;Description automatically generated">
            <a:extLst>
              <a:ext uri="{FF2B5EF4-FFF2-40B4-BE49-F238E27FC236}">
                <a16:creationId xmlns:a16="http://schemas.microsoft.com/office/drawing/2014/main" id="{928E02C3-915D-0218-A77F-179B4CFE94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60934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375V ENABLE Into SHORT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05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Vgate</a:t>
            </a:r>
            <a:r>
              <a:rPr lang="en-US" dirty="0"/>
              <a:t> &amp; </a:t>
            </a:r>
            <a:r>
              <a:rPr lang="en-US" dirty="0" err="1"/>
              <a:t>Iout</a:t>
            </a:r>
            <a:endParaRPr lang="en-US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Measured at FET output not inductor output</a:t>
            </a:r>
          </a:p>
          <a:p>
            <a:r>
              <a:rPr lang="en-US" dirty="0"/>
              <a:t>Expected turn on pulse</a:t>
            </a:r>
          </a:p>
          <a:p>
            <a:endParaRPr lang="en-US" dirty="0"/>
          </a:p>
        </p:txBody>
      </p:sp>
      <p:pic>
        <p:nvPicPr>
          <p:cNvPr id="6" name="Content Placeholder 5" descr="A screen shot of a computer&#10;&#10;Description automatically generated">
            <a:extLst>
              <a:ext uri="{FF2B5EF4-FFF2-40B4-BE49-F238E27FC236}">
                <a16:creationId xmlns:a16="http://schemas.microsoft.com/office/drawing/2014/main" id="{56378638-60C1-7E55-6487-43D7BEFEBF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263366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VDS &amp; </a:t>
            </a:r>
            <a:r>
              <a:rPr lang="en-US" dirty="0" err="1"/>
              <a:t>ISnubber</a:t>
            </a:r>
            <a:endParaRPr lang="en-US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VDS looks great!</a:t>
            </a:r>
          </a:p>
          <a:p>
            <a:r>
              <a:rPr lang="en-US" dirty="0"/>
              <a:t>Snubber current</a:t>
            </a:r>
          </a:p>
          <a:p>
            <a:pPr lvl="1"/>
            <a:r>
              <a:rPr lang="en-US" dirty="0"/>
              <a:t>DIR = Vin &gt; SNUBBER</a:t>
            </a:r>
          </a:p>
          <a:p>
            <a:pPr lvl="1"/>
            <a:r>
              <a:rPr lang="en-US" dirty="0"/>
              <a:t>-1.22A ON</a:t>
            </a:r>
          </a:p>
          <a:p>
            <a:pPr lvl="2"/>
            <a:r>
              <a:rPr lang="en-US" dirty="0"/>
              <a:t>Capacitive supplying current</a:t>
            </a:r>
          </a:p>
          <a:p>
            <a:pPr lvl="1"/>
            <a:r>
              <a:rPr lang="en-US" dirty="0"/>
              <a:t>+1.2A OFF</a:t>
            </a:r>
          </a:p>
          <a:p>
            <a:pPr lvl="2"/>
            <a:r>
              <a:rPr lang="en-US" dirty="0"/>
              <a:t>Capacitor soaking current (charging)</a:t>
            </a:r>
          </a:p>
          <a:p>
            <a:r>
              <a:rPr lang="en-US" dirty="0"/>
              <a:t>Calculated Max Snubber Current</a:t>
            </a:r>
          </a:p>
          <a:p>
            <a:pPr lvl="1"/>
            <a:r>
              <a:rPr lang="en-US" dirty="0"/>
              <a:t>220 Ohm @ 375 = 1.7A</a:t>
            </a:r>
          </a:p>
          <a:p>
            <a:endParaRPr lang="en-US" dirty="0"/>
          </a:p>
        </p:txBody>
      </p:sp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4E713CB0-37E3-F247-41C8-9DE7801022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130701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Capacitor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visible voltage droop</a:t>
            </a:r>
          </a:p>
          <a:p>
            <a:pPr lvl="1"/>
            <a:r>
              <a:rPr lang="en-US" dirty="0"/>
              <a:t>Arguably in practice more than enough input capacitance</a:t>
            </a:r>
          </a:p>
        </p:txBody>
      </p:sp>
      <p:pic>
        <p:nvPicPr>
          <p:cNvPr id="6" name="Content Placeholder 5" descr="A screen shot of a computer&#10;&#10;Description automatically generated">
            <a:extLst>
              <a:ext uri="{FF2B5EF4-FFF2-40B4-BE49-F238E27FC236}">
                <a16:creationId xmlns:a16="http://schemas.microsoft.com/office/drawing/2014/main" id="{807E7223-AB32-A178-614D-A09C9DAB8E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54312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BBEFA-7E5A-99CB-42A4-2D35985A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INA310 Current Sense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CC329-1C18-11C0-5A28-C5C956C49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Measuring via a diff probe in 10:1 mode</a:t>
            </a:r>
          </a:p>
          <a:p>
            <a:r>
              <a:rPr lang="en-US" dirty="0"/>
              <a:t>INA310 output is 100mV/A</a:t>
            </a:r>
          </a:p>
          <a:p>
            <a:pPr lvl="1"/>
            <a:r>
              <a:rPr lang="en-US" dirty="0"/>
              <a:t>10A = 1V</a:t>
            </a:r>
          </a:p>
          <a:p>
            <a:pPr lvl="1"/>
            <a:r>
              <a:rPr lang="en-US" dirty="0"/>
              <a:t>20A = 2V</a:t>
            </a:r>
          </a:p>
          <a:p>
            <a:pPr lvl="1"/>
            <a:r>
              <a:rPr lang="en-US" dirty="0"/>
              <a:t>30A = 3A</a:t>
            </a:r>
          </a:p>
          <a:p>
            <a:r>
              <a:rPr lang="en-US" dirty="0"/>
              <a:t>Note that EMI can couple in when measuring</a:t>
            </a:r>
          </a:p>
          <a:p>
            <a:pPr lvl="1"/>
            <a:r>
              <a:rPr lang="en-US" dirty="0"/>
              <a:t>Some noise expected</a:t>
            </a:r>
          </a:p>
          <a:p>
            <a:r>
              <a:rPr lang="en-US" dirty="0"/>
              <a:t>Threshold set to ~18A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5CBE9E-39BE-92F6-58BE-E58737001532}"/>
              </a:ext>
            </a:extLst>
          </p:cNvPr>
          <p:cNvSpPr txBox="1"/>
          <p:nvPr/>
        </p:nvSpPr>
        <p:spPr>
          <a:xfrm rot="19296704">
            <a:off x="2328774" y="3479513"/>
            <a:ext cx="42931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MAY NOT BE NEEDED</a:t>
            </a:r>
          </a:p>
        </p:txBody>
      </p:sp>
    </p:spTree>
    <p:extLst>
      <p:ext uri="{BB962C8B-B14F-4D97-AF65-F5344CB8AC3E}">
        <p14:creationId xmlns:p14="http://schemas.microsoft.com/office/powerpoint/2010/main" val="2673438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(INA310 Measured)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7BD7F85-7FDB-17BC-6065-0AE504394CB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Measurements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IOUT(probe) = 21.5A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3.46A/us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V_ISNS (INA310) = 2.4V (24A)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/>
              <a:t>3.87A/us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  <p:pic>
        <p:nvPicPr>
          <p:cNvPr id="18" name="Content Placeholder 17" descr="A screen shot of a graph&#10;&#10;Description automatically generated">
            <a:extLst>
              <a:ext uri="{FF2B5EF4-FFF2-40B4-BE49-F238E27FC236}">
                <a16:creationId xmlns:a16="http://schemas.microsoft.com/office/drawing/2014/main" id="{E5BD6F48-E585-88CD-4CDB-EF2D12C545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048A0E-8062-6BEF-3D52-E8E35AA782A9}"/>
              </a:ext>
            </a:extLst>
          </p:cNvPr>
          <p:cNvSpPr txBox="1"/>
          <p:nvPr/>
        </p:nvSpPr>
        <p:spPr>
          <a:xfrm>
            <a:off x="3458834" y="5992510"/>
            <a:ext cx="5455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NOTE: DIFF PROBE MUST BE 100:1 MODE</a:t>
            </a:r>
          </a:p>
          <a:p>
            <a:r>
              <a:rPr lang="en-US" i="1" dirty="0">
                <a:solidFill>
                  <a:srgbClr val="FF0000"/>
                </a:solidFill>
              </a:rPr>
              <a:t>Probe impedance affects operation (Lowers VISNS)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DB3B21-20A0-6E09-D239-252BB66A33B9}"/>
              </a:ext>
            </a:extLst>
          </p:cNvPr>
          <p:cNvSpPr txBox="1"/>
          <p:nvPr/>
        </p:nvSpPr>
        <p:spPr>
          <a:xfrm rot="19296704">
            <a:off x="397966" y="3479513"/>
            <a:ext cx="815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THIS WAS TAKEN WITH RGATE=220OHMS</a:t>
            </a:r>
          </a:p>
        </p:txBody>
      </p:sp>
    </p:spTree>
    <p:extLst>
      <p:ext uri="{BB962C8B-B14F-4D97-AF65-F5344CB8AC3E}">
        <p14:creationId xmlns:p14="http://schemas.microsoft.com/office/powerpoint/2010/main" val="173451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0E6F56-3341-4999-820D-9B0FA30AE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892252-9D14-4397-8793-7E877AEA5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32" y="1558506"/>
            <a:ext cx="7673009" cy="9123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0BB503-2902-426F-8F74-79A386378CE0}"/>
              </a:ext>
            </a:extLst>
          </p:cNvPr>
          <p:cNvSpPr txBox="1"/>
          <p:nvPr/>
        </p:nvSpPr>
        <p:spPr>
          <a:xfrm>
            <a:off x="667910" y="2650784"/>
            <a:ext cx="7740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None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IPB Input Capacitor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140uF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IPB Output Inductor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4x 20uH (80uH)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INA310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Rtop</a:t>
            </a:r>
            <a:r>
              <a:rPr lang="en-US" sz="1200" dirty="0"/>
              <a:t> = 6.8K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Rbot</a:t>
            </a:r>
            <a:r>
              <a:rPr lang="en-US" sz="1200" dirty="0"/>
              <a:t> = 3.3K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Snubber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220 Ohms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22nF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err="1"/>
              <a:t>Rgate</a:t>
            </a:r>
            <a:endParaRPr lang="en-US" sz="12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OFF = 110 Ohms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ON  = 910 Ohms</a:t>
            </a:r>
          </a:p>
        </p:txBody>
      </p:sp>
    </p:spTree>
    <p:extLst>
      <p:ext uri="{BB962C8B-B14F-4D97-AF65-F5344CB8AC3E}">
        <p14:creationId xmlns:p14="http://schemas.microsoft.com/office/powerpoint/2010/main" val="398559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8D99D-7C34-ACD9-EA5B-47D421676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Sense Probe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1CD3D-2A9E-0AC8-5363-290F46190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(Old) Tektronix AM 503A</a:t>
            </a:r>
          </a:p>
          <a:p>
            <a:pPr lvl="1"/>
            <a:r>
              <a:rPr lang="en-US" dirty="0"/>
              <a:t>Not well trusted 2024</a:t>
            </a:r>
          </a:p>
          <a:p>
            <a:r>
              <a:rPr lang="en-US" dirty="0"/>
              <a:t>1A/div mode</a:t>
            </a:r>
          </a:p>
          <a:p>
            <a:r>
              <a:rPr lang="en-US" dirty="0"/>
              <a:t>Measured 10A via PSU short</a:t>
            </a:r>
          </a:p>
          <a:p>
            <a:pPr lvl="1"/>
            <a:r>
              <a:rPr lang="en-US" dirty="0"/>
              <a:t>Measured 7.81A</a:t>
            </a:r>
          </a:p>
          <a:p>
            <a:r>
              <a:rPr lang="en-US" dirty="0"/>
              <a:t>All readings should apply a 0.781 A/A conversion ratio</a:t>
            </a:r>
          </a:p>
        </p:txBody>
      </p:sp>
    </p:spTree>
    <p:extLst>
      <p:ext uri="{BB962C8B-B14F-4D97-AF65-F5344CB8AC3E}">
        <p14:creationId xmlns:p14="http://schemas.microsoft.com/office/powerpoint/2010/main" val="248332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A7059-7E34-BF3B-1DF0-4458537C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di/dt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BA144-4DBF-A533-187C-B2FE424B5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4x 20uH = 80uH</a:t>
            </a:r>
          </a:p>
          <a:p>
            <a:r>
              <a:rPr lang="en-US" dirty="0"/>
              <a:t>V = L*di/dt</a:t>
            </a:r>
          </a:p>
          <a:p>
            <a:pPr lvl="1"/>
            <a:r>
              <a:rPr lang="en-US" dirty="0"/>
              <a:t>Limits peak current between detection and MOSFET turn-off</a:t>
            </a:r>
          </a:p>
          <a:p>
            <a:pPr lvl="1"/>
            <a:r>
              <a:rPr lang="en-US" dirty="0"/>
              <a:t>di/dt = (375V)/(80uH) = ~4.69A/us</a:t>
            </a:r>
          </a:p>
          <a:p>
            <a:pPr lvl="2"/>
            <a:r>
              <a:rPr lang="en-US" dirty="0"/>
              <a:t>1us delay = 22.7A Peak</a:t>
            </a:r>
          </a:p>
          <a:p>
            <a:pPr lvl="2"/>
            <a:r>
              <a:rPr lang="en-US" dirty="0"/>
              <a:t>2us delay = 27.4 Peak</a:t>
            </a:r>
          </a:p>
          <a:p>
            <a:pPr lvl="2"/>
            <a:r>
              <a:rPr lang="en-US" dirty="0"/>
              <a:t>3us delay = 32A Peak</a:t>
            </a:r>
          </a:p>
        </p:txBody>
      </p:sp>
    </p:spTree>
    <p:extLst>
      <p:ext uri="{BB962C8B-B14F-4D97-AF65-F5344CB8AC3E}">
        <p14:creationId xmlns:p14="http://schemas.microsoft.com/office/powerpoint/2010/main" val="243840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375V ON to SHORT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240mA Load to SHORT (Via Contactor)</a:t>
            </a:r>
          </a:p>
        </p:txBody>
      </p:sp>
    </p:spTree>
    <p:extLst>
      <p:ext uri="{BB962C8B-B14F-4D97-AF65-F5344CB8AC3E}">
        <p14:creationId xmlns:p14="http://schemas.microsoft.com/office/powerpoint/2010/main" val="155358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FDA5F-51C1-107C-71FC-F416EBA5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Turn On</a:t>
            </a:r>
          </a:p>
        </p:txBody>
      </p:sp>
      <p:pic>
        <p:nvPicPr>
          <p:cNvPr id="8" name="Content Placeholder 7" descr="A screen shot of a computer&#10;&#10;Description automatically generated">
            <a:extLst>
              <a:ext uri="{FF2B5EF4-FFF2-40B4-BE49-F238E27FC236}">
                <a16:creationId xmlns:a16="http://schemas.microsoft.com/office/drawing/2014/main" id="{801A43A3-5498-4B08-5170-DC55F1F12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CDAE4EF-3C6C-C29A-573C-81790CC03D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Into 240mA Load</a:t>
            </a:r>
          </a:p>
          <a:p>
            <a:r>
              <a:rPr lang="en-US" dirty="0"/>
              <a:t>920ns rise time</a:t>
            </a:r>
          </a:p>
          <a:p>
            <a:r>
              <a:rPr lang="en-US"/>
              <a:t>Looks great!</a:t>
            </a:r>
          </a:p>
        </p:txBody>
      </p:sp>
    </p:spTree>
    <p:extLst>
      <p:ext uri="{BB962C8B-B14F-4D97-AF65-F5344CB8AC3E}">
        <p14:creationId xmlns:p14="http://schemas.microsoft.com/office/powerpoint/2010/main" val="2440313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0CD8-8EB8-89C9-F6BB-7009E5418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Vgate</a:t>
            </a:r>
            <a:r>
              <a:rPr lang="en-US" dirty="0"/>
              <a:t> &amp; </a:t>
            </a:r>
            <a:r>
              <a:rPr lang="en-US" dirty="0" err="1"/>
              <a:t>Iout</a:t>
            </a:r>
            <a:endParaRPr lang="en-US" dirty="0"/>
          </a:p>
        </p:txBody>
      </p:sp>
      <p:pic>
        <p:nvPicPr>
          <p:cNvPr id="23" name="Content Placeholder 22" descr="A screen shot of a graph&#10;&#10;Description automatically generated">
            <a:extLst>
              <a:ext uri="{FF2B5EF4-FFF2-40B4-BE49-F238E27FC236}">
                <a16:creationId xmlns:a16="http://schemas.microsoft.com/office/drawing/2014/main" id="{E430FAB0-2539-4F10-DEC1-793773BAA4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59BC05-DC4A-B08F-9FC2-AAF92731B3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Output Current</a:t>
            </a:r>
          </a:p>
          <a:p>
            <a:pPr lvl="1"/>
            <a:r>
              <a:rPr lang="en-US" dirty="0"/>
              <a:t>I(max) = 27.1A</a:t>
            </a:r>
          </a:p>
          <a:p>
            <a:pPr lvl="1"/>
            <a:r>
              <a:rPr lang="en-US" dirty="0"/>
              <a:t>di/dt = 3.2A/us</a:t>
            </a:r>
          </a:p>
          <a:p>
            <a:pPr lvl="2"/>
            <a:r>
              <a:rPr lang="en-US" dirty="0"/>
              <a:t>L(calc) = 117uH</a:t>
            </a:r>
          </a:p>
          <a:p>
            <a:pPr lvl="2"/>
            <a:r>
              <a:rPr lang="en-US" dirty="0"/>
              <a:t>Inductor expected to be more inductive at high frequency</a:t>
            </a:r>
          </a:p>
          <a:p>
            <a:pPr lvl="2"/>
            <a:r>
              <a:rPr lang="en-US" dirty="0"/>
              <a:t>L(SRF) = 13MHz</a:t>
            </a:r>
          </a:p>
          <a:p>
            <a:r>
              <a:rPr lang="en-US" dirty="0"/>
              <a:t>MOSFET</a:t>
            </a:r>
          </a:p>
          <a:p>
            <a:pPr lvl="1"/>
            <a:r>
              <a:rPr lang="en-US" dirty="0"/>
              <a:t>Miller plateau visible</a:t>
            </a:r>
          </a:p>
          <a:p>
            <a:pPr lvl="1"/>
            <a:r>
              <a:rPr lang="en-US" dirty="0"/>
              <a:t>3.1us total reaction time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17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0B8B-98C8-5DD5-1368-E9125C8A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VDS Peak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2983-4DD7-B483-EC29-1E70F4F83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Approx. 40V inductive flyback across MOSFET</a:t>
            </a:r>
          </a:p>
          <a:p>
            <a:pPr lvl="1"/>
            <a:r>
              <a:rPr lang="en-US" dirty="0"/>
              <a:t>~415V peak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375V is applied</a:t>
            </a:r>
          </a:p>
          <a:p>
            <a:pPr lvl="1"/>
            <a:r>
              <a:rPr lang="en-US" dirty="0"/>
              <a:t>Low voltage shown is due to “GND” floating on high side</a:t>
            </a:r>
          </a:p>
          <a:p>
            <a:pPr lvl="2"/>
            <a:r>
              <a:rPr lang="en-US" dirty="0"/>
              <a:t>38V loss = 1.4 Ohm LOAD + wiring resistance!</a:t>
            </a:r>
          </a:p>
          <a:p>
            <a:pPr lvl="2"/>
            <a:r>
              <a:rPr lang="en-US" dirty="0"/>
              <a:t>“SHORT” = 800mOhm resistor</a:t>
            </a:r>
          </a:p>
        </p:txBody>
      </p:sp>
      <p:pic>
        <p:nvPicPr>
          <p:cNvPr id="7" name="Content Placeholder 6" descr="A screen shot of a graph&#10;&#10;Description automatically generated">
            <a:extLst>
              <a:ext uri="{FF2B5EF4-FFF2-40B4-BE49-F238E27FC236}">
                <a16:creationId xmlns:a16="http://schemas.microsoft.com/office/drawing/2014/main" id="{A7646028-981C-E903-0055-60BE2E03D5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2217459"/>
            <a:ext cx="3840162" cy="3108881"/>
          </a:xfrm>
        </p:spPr>
      </p:pic>
    </p:spTree>
    <p:extLst>
      <p:ext uri="{BB962C8B-B14F-4D97-AF65-F5344CB8AC3E}">
        <p14:creationId xmlns:p14="http://schemas.microsoft.com/office/powerpoint/2010/main" val="3767041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C0B8B-98C8-5DD5-1368-E9125C8A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Vout</a:t>
            </a:r>
            <a:r>
              <a:rPr lang="en-US" dirty="0"/>
              <a:t> – At FET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2983-4DD7-B483-EC29-1E70F4F834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Voutput</a:t>
            </a:r>
            <a:r>
              <a:rPr lang="en-US" dirty="0"/>
              <a:t> measured at FET (After ISNS, before L’s)</a:t>
            </a:r>
          </a:p>
          <a:p>
            <a:r>
              <a:rPr lang="en-US" dirty="0"/>
              <a:t>T(fall) = 61ns</a:t>
            </a:r>
          </a:p>
          <a:p>
            <a:pPr lvl="1"/>
            <a:r>
              <a:rPr lang="en-US" dirty="0"/>
              <a:t>Very clean</a:t>
            </a:r>
          </a:p>
          <a:p>
            <a:pPr lvl="1"/>
            <a:r>
              <a:rPr lang="en-US" dirty="0"/>
              <a:t>Not as important as detection/react time INA310</a:t>
            </a:r>
          </a:p>
        </p:txBody>
      </p:sp>
      <p:pic>
        <p:nvPicPr>
          <p:cNvPr id="8" name="Content Placeholder 7" descr="A screen shot of a computer&#10;&#10;Description automatically generated">
            <a:extLst>
              <a:ext uri="{FF2B5EF4-FFF2-40B4-BE49-F238E27FC236}">
                <a16:creationId xmlns:a16="http://schemas.microsoft.com/office/drawing/2014/main" id="{38A4CAD2-2CCD-428D-0B8E-125732227B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94" y="1600201"/>
            <a:ext cx="2495550" cy="2020323"/>
          </a:xfrm>
        </p:spPr>
      </p:pic>
      <p:pic>
        <p:nvPicPr>
          <p:cNvPr id="10" name="Picture 9" descr="A screen shot of a computer&#10;&#10;Description automatically generated">
            <a:extLst>
              <a:ext uri="{FF2B5EF4-FFF2-40B4-BE49-F238E27FC236}">
                <a16:creationId xmlns:a16="http://schemas.microsoft.com/office/drawing/2014/main" id="{68B973E9-0DF6-F356-8826-D403004095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94" y="4066711"/>
            <a:ext cx="2495550" cy="20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19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B7C04D-A7CF-4C4F-96D1-B2CFCB7C4240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4c88f1ab-84b1-452d-852b-9c334390180b"/>
    <ds:schemaRef ds:uri="392db118-daf3-4c7d-acf2-c69f0e1eb904"/>
  </ds:schemaRefs>
</ds:datastoreItem>
</file>

<file path=customXml/itemProps3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79633</TotalTime>
  <Words>471</Words>
  <Application>Microsoft Office PowerPoint</Application>
  <PresentationFormat>On-screen Show (4:3)</PresentationFormat>
  <Paragraphs>103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News Gothic MT</vt:lpstr>
      <vt:lpstr>Wingdings 2</vt:lpstr>
      <vt:lpstr>Breeze</vt:lpstr>
      <vt:lpstr>MARS 2 IPB Short Circuit Testing</vt:lpstr>
      <vt:lpstr>Configuration</vt:lpstr>
      <vt:lpstr>Current Sense Probe</vt:lpstr>
      <vt:lpstr>Output di/dt</vt:lpstr>
      <vt:lpstr>375V ON to SHORT</vt:lpstr>
      <vt:lpstr>Turn On</vt:lpstr>
      <vt:lpstr>Vgate &amp; Iout</vt:lpstr>
      <vt:lpstr>VDS Peak</vt:lpstr>
      <vt:lpstr>Vout – At FET</vt:lpstr>
      <vt:lpstr>VIN</vt:lpstr>
      <vt:lpstr>375V ENABLE Into SHORT</vt:lpstr>
      <vt:lpstr>Vgate &amp; Iout</vt:lpstr>
      <vt:lpstr>VDS &amp; ISnubber</vt:lpstr>
      <vt:lpstr>Input Capacitor</vt:lpstr>
      <vt:lpstr>Extra</vt:lpstr>
      <vt:lpstr>INA310 Current Sense</vt:lpstr>
      <vt:lpstr>Current (INA310 Measured)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100</cp:revision>
  <dcterms:created xsi:type="dcterms:W3CDTF">2014-09-04T18:25:56Z</dcterms:created>
  <dcterms:modified xsi:type="dcterms:W3CDTF">2024-08-09T02:15:20Z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