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1" r:id="rId2"/>
    <p:sldId id="276" r:id="rId3"/>
    <p:sldId id="272" r:id="rId4"/>
    <p:sldId id="273" r:id="rId5"/>
    <p:sldId id="274" r:id="rId6"/>
    <p:sldId id="275" r:id="rId7"/>
    <p:sldId id="266" r:id="rId8"/>
  </p:sldIdLst>
  <p:sldSz cx="10058400" cy="77724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504" autoAdjust="0"/>
    <p:restoredTop sz="96821" autoAdjust="0"/>
  </p:normalViewPr>
  <p:slideViewPr>
    <p:cSldViewPr snapToGrid="0">
      <p:cViewPr varScale="1">
        <p:scale>
          <a:sx n="107" d="100"/>
          <a:sy n="107" d="100"/>
        </p:scale>
        <p:origin x="91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252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117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715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020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544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236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242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949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778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5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D35B2-3615-472F-9DE5-7BA32D5955BE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90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D35B2-3615-472F-9DE5-7BA32D5955BE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65403-F360-4B06-8232-891A1C635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501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2A9374-E45E-4A64-A7CE-4057C03C85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18335" r="23975" b="50000"/>
          <a:stretch/>
        </p:blipFill>
        <p:spPr>
          <a:xfrm>
            <a:off x="457200" y="2579446"/>
            <a:ext cx="9144000" cy="26135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35FC8A-4DB5-4343-9E85-A86446221521}"/>
              </a:ext>
            </a:extLst>
          </p:cNvPr>
          <p:cNvSpPr txBox="1"/>
          <p:nvPr/>
        </p:nvSpPr>
        <p:spPr>
          <a:xfrm>
            <a:off x="2701861" y="1316515"/>
            <a:ext cx="2853519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Diam 0.523 in w/o label</a:t>
            </a:r>
          </a:p>
          <a:p>
            <a:r>
              <a:rPr lang="en-US" dirty="0"/>
              <a:t>	.530 in w/ label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5104B6-6916-4072-B764-D80B7D90F10B}"/>
              </a:ext>
            </a:extLst>
          </p:cNvPr>
          <p:cNvSpPr txBox="1"/>
          <p:nvPr/>
        </p:nvSpPr>
        <p:spPr>
          <a:xfrm>
            <a:off x="6855257" y="1123054"/>
            <a:ext cx="3113491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Diam 0.402 in white</a:t>
            </a:r>
          </a:p>
          <a:p>
            <a:r>
              <a:rPr lang="en-US" dirty="0"/>
              <a:t>	0.404-0.405 in silver ring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BD2C700-2B7C-4D56-B362-D81F8B9D9C53}"/>
              </a:ext>
            </a:extLst>
          </p:cNvPr>
          <p:cNvCxnSpPr>
            <a:cxnSpLocks/>
          </p:cNvCxnSpPr>
          <p:nvPr/>
        </p:nvCxnSpPr>
        <p:spPr>
          <a:xfrm flipH="1">
            <a:off x="6409765" y="1346247"/>
            <a:ext cx="1021976" cy="1927412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FC62FD4-D938-4EEB-8463-A8545D396C42}"/>
              </a:ext>
            </a:extLst>
          </p:cNvPr>
          <p:cNvCxnSpPr>
            <a:cxnSpLocks/>
          </p:cNvCxnSpPr>
          <p:nvPr/>
        </p:nvCxnSpPr>
        <p:spPr>
          <a:xfrm flipH="1">
            <a:off x="7162800" y="1626181"/>
            <a:ext cx="268941" cy="1412854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E01CD2F-8ADF-4CF8-9F8A-E9387003B1A7}"/>
              </a:ext>
            </a:extLst>
          </p:cNvPr>
          <p:cNvCxnSpPr>
            <a:cxnSpLocks/>
          </p:cNvCxnSpPr>
          <p:nvPr/>
        </p:nvCxnSpPr>
        <p:spPr>
          <a:xfrm>
            <a:off x="4455459" y="1893094"/>
            <a:ext cx="0" cy="1235588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7815597-65C5-4616-BF45-721D732DF6EA}"/>
              </a:ext>
            </a:extLst>
          </p:cNvPr>
          <p:cNvCxnSpPr>
            <a:cxnSpLocks/>
          </p:cNvCxnSpPr>
          <p:nvPr/>
        </p:nvCxnSpPr>
        <p:spPr>
          <a:xfrm>
            <a:off x="4948518" y="1626181"/>
            <a:ext cx="699247" cy="1323207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8327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F2A9374-E45E-4A64-A7CE-4057C03C85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15" t="18335" r="23975" b="50000"/>
          <a:stretch/>
        </p:blipFill>
        <p:spPr>
          <a:xfrm>
            <a:off x="457200" y="2579446"/>
            <a:ext cx="9144000" cy="2613507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BD2C700-2B7C-4D56-B362-D81F8B9D9C53}"/>
              </a:ext>
            </a:extLst>
          </p:cNvPr>
          <p:cNvCxnSpPr>
            <a:cxnSpLocks/>
          </p:cNvCxnSpPr>
          <p:nvPr/>
        </p:nvCxnSpPr>
        <p:spPr>
          <a:xfrm>
            <a:off x="8797310" y="1576600"/>
            <a:ext cx="0" cy="1671414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A4D82D5-CD2F-4BF3-B629-3DF06007C3CE}"/>
              </a:ext>
            </a:extLst>
          </p:cNvPr>
          <p:cNvCxnSpPr>
            <a:cxnSpLocks/>
          </p:cNvCxnSpPr>
          <p:nvPr/>
        </p:nvCxnSpPr>
        <p:spPr>
          <a:xfrm>
            <a:off x="2740462" y="2354904"/>
            <a:ext cx="0" cy="1235588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4FB9668D-D0E8-4FAE-8542-9569CCCAC405}"/>
              </a:ext>
            </a:extLst>
          </p:cNvPr>
          <p:cNvSpPr txBox="1"/>
          <p:nvPr/>
        </p:nvSpPr>
        <p:spPr>
          <a:xfrm>
            <a:off x="847910" y="2080324"/>
            <a:ext cx="285351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Metal surface at end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5104B6-6916-4072-B764-D80B7D90F10B}"/>
              </a:ext>
            </a:extLst>
          </p:cNvPr>
          <p:cNvSpPr txBox="1"/>
          <p:nvPr/>
        </p:nvSpPr>
        <p:spPr>
          <a:xfrm>
            <a:off x="7875502" y="1342903"/>
            <a:ext cx="1765672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White surface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F9CA629-09D0-4594-B8B7-4A8A59814561}"/>
              </a:ext>
            </a:extLst>
          </p:cNvPr>
          <p:cNvCxnSpPr>
            <a:cxnSpLocks/>
          </p:cNvCxnSpPr>
          <p:nvPr/>
        </p:nvCxnSpPr>
        <p:spPr>
          <a:xfrm>
            <a:off x="4408954" y="1814570"/>
            <a:ext cx="0" cy="1269289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9948A4C-C93B-408D-84AC-207EBC5484CF}"/>
              </a:ext>
            </a:extLst>
          </p:cNvPr>
          <p:cNvSpPr txBox="1"/>
          <p:nvPr/>
        </p:nvSpPr>
        <p:spPr>
          <a:xfrm>
            <a:off x="3900938" y="1629904"/>
            <a:ext cx="102150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label</a:t>
            </a:r>
          </a:p>
        </p:txBody>
      </p:sp>
    </p:spTree>
    <p:extLst>
      <p:ext uri="{BB962C8B-B14F-4D97-AF65-F5344CB8AC3E}">
        <p14:creationId xmlns:p14="http://schemas.microsoft.com/office/powerpoint/2010/main" val="4233449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B13B80-E19B-4E68-A9B0-D7442F53EF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5" t="57539" r="32620" b="21193"/>
          <a:stretch/>
        </p:blipFill>
        <p:spPr>
          <a:xfrm>
            <a:off x="481174" y="2691228"/>
            <a:ext cx="9096051" cy="238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320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CE3E4B5-5543-45FA-8F30-97281525C9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68" t="34602" r="45481" b="39447"/>
          <a:stretch/>
        </p:blipFill>
        <p:spPr>
          <a:xfrm>
            <a:off x="3998258" y="317557"/>
            <a:ext cx="2061883" cy="713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565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6723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6060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A538CF6-1B66-437F-9956-B897F9A5191F}"/>
              </a:ext>
            </a:extLst>
          </p:cNvPr>
          <p:cNvSpPr txBox="1"/>
          <p:nvPr/>
        </p:nvSpPr>
        <p:spPr>
          <a:xfrm>
            <a:off x="2581421" y="377259"/>
            <a:ext cx="4895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Title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27EFF92-58A4-4DD7-859D-D0C40CC6FB1D}"/>
              </a:ext>
            </a:extLst>
          </p:cNvPr>
          <p:cNvCxnSpPr>
            <a:cxnSpLocks/>
          </p:cNvCxnSpPr>
          <p:nvPr/>
        </p:nvCxnSpPr>
        <p:spPr>
          <a:xfrm>
            <a:off x="4638039" y="4688470"/>
            <a:ext cx="838201" cy="4609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2DE57C8-AA49-4BD5-A040-BBE15956E9F1}"/>
              </a:ext>
            </a:extLst>
          </p:cNvPr>
          <p:cNvSpPr txBox="1"/>
          <p:nvPr/>
        </p:nvSpPr>
        <p:spPr>
          <a:xfrm>
            <a:off x="4638039" y="4851836"/>
            <a:ext cx="8382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text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11146D-E29F-4698-A0AB-19E74BACDD99}"/>
              </a:ext>
            </a:extLst>
          </p:cNvPr>
          <p:cNvSpPr txBox="1"/>
          <p:nvPr/>
        </p:nvSpPr>
        <p:spPr>
          <a:xfrm>
            <a:off x="6554765" y="5472716"/>
            <a:ext cx="285351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text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A7FAF60-F696-401D-BBFB-48F4A83F59B4}"/>
              </a:ext>
            </a:extLst>
          </p:cNvPr>
          <p:cNvCxnSpPr>
            <a:cxnSpLocks/>
          </p:cNvCxnSpPr>
          <p:nvPr/>
        </p:nvCxnSpPr>
        <p:spPr>
          <a:xfrm>
            <a:off x="2308496" y="3574778"/>
            <a:ext cx="838201" cy="4609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C618EE0-EC05-4B51-80A5-EF12F50F8BE9}"/>
              </a:ext>
            </a:extLst>
          </p:cNvPr>
          <p:cNvSpPr/>
          <p:nvPr/>
        </p:nvSpPr>
        <p:spPr>
          <a:xfrm>
            <a:off x="2708299" y="2450034"/>
            <a:ext cx="3636660" cy="4544079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3506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6052</TotalTime>
  <Words>33</Words>
  <Application>Microsoft Office PowerPoint</Application>
  <PresentationFormat>Custom</PresentationFormat>
  <Paragraphs>10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 Noe</dc:creator>
  <cp:lastModifiedBy>Jess Noe</cp:lastModifiedBy>
  <cp:revision>126</cp:revision>
  <cp:lastPrinted>2022-01-13T23:48:54Z</cp:lastPrinted>
  <dcterms:created xsi:type="dcterms:W3CDTF">2021-03-10T18:41:51Z</dcterms:created>
  <dcterms:modified xsi:type="dcterms:W3CDTF">2022-09-23T18:29:49Z</dcterms:modified>
</cp:coreProperties>
</file>