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4" r:id="rId2"/>
    <p:sldId id="275" r:id="rId3"/>
    <p:sldId id="276" r:id="rId4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6821" autoAdjust="0"/>
  </p:normalViewPr>
  <p:slideViewPr>
    <p:cSldViewPr snapToGrid="0">
      <p:cViewPr varScale="1">
        <p:scale>
          <a:sx n="101" d="100"/>
          <a:sy n="101" d="100"/>
        </p:scale>
        <p:origin x="10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5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1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4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4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7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35B2-3615-472F-9DE5-7BA32D5955BE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0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F389D3-5091-4031-8A28-FC59D83A7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07652"/>
            <a:ext cx="9144000" cy="49570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229EA4-E746-47F5-9683-2D587E6A3205}"/>
              </a:ext>
            </a:extLst>
          </p:cNvPr>
          <p:cNvSpPr txBox="1"/>
          <p:nvPr/>
        </p:nvSpPr>
        <p:spPr>
          <a:xfrm>
            <a:off x="1428113" y="5861486"/>
            <a:ext cx="11912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9” (23 cm)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791D59-3009-4F1A-96EB-3F299CF483C5}"/>
              </a:ext>
            </a:extLst>
          </p:cNvPr>
          <p:cNvCxnSpPr>
            <a:cxnSpLocks/>
          </p:cNvCxnSpPr>
          <p:nvPr/>
        </p:nvCxnSpPr>
        <p:spPr>
          <a:xfrm>
            <a:off x="1247775" y="5108303"/>
            <a:ext cx="1857375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E54FCA-0BD7-41A9-B98A-AF908A4ACC23}"/>
              </a:ext>
            </a:extLst>
          </p:cNvPr>
          <p:cNvCxnSpPr>
            <a:cxnSpLocks/>
          </p:cNvCxnSpPr>
          <p:nvPr/>
        </p:nvCxnSpPr>
        <p:spPr>
          <a:xfrm>
            <a:off x="3105150" y="2390778"/>
            <a:ext cx="0" cy="3314697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FF5075-552B-4437-A593-57B9E22DBB7E}"/>
              </a:ext>
            </a:extLst>
          </p:cNvPr>
          <p:cNvSpPr txBox="1"/>
          <p:nvPr/>
        </p:nvSpPr>
        <p:spPr>
          <a:xfrm rot="16200000">
            <a:off x="2123945" y="3714878"/>
            <a:ext cx="13601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18” (46 cm)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6F23FE-1616-47FF-9702-7795C8E30AE9}"/>
              </a:ext>
            </a:extLst>
          </p:cNvPr>
          <p:cNvCxnSpPr>
            <a:cxnSpLocks/>
          </p:cNvCxnSpPr>
          <p:nvPr/>
        </p:nvCxnSpPr>
        <p:spPr>
          <a:xfrm>
            <a:off x="3105150" y="2869928"/>
            <a:ext cx="3152775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31578AD-8FF5-429D-A4AB-62074703BCE6}"/>
              </a:ext>
            </a:extLst>
          </p:cNvPr>
          <p:cNvCxnSpPr>
            <a:cxnSpLocks/>
          </p:cNvCxnSpPr>
          <p:nvPr/>
        </p:nvCxnSpPr>
        <p:spPr>
          <a:xfrm>
            <a:off x="3105150" y="2403206"/>
            <a:ext cx="609600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95DEF15-E470-4EB0-9D57-EBB3A7EB6F4E}"/>
              </a:ext>
            </a:extLst>
          </p:cNvPr>
          <p:cNvSpPr txBox="1"/>
          <p:nvPr/>
        </p:nvSpPr>
        <p:spPr>
          <a:xfrm>
            <a:off x="3002220" y="1600891"/>
            <a:ext cx="8154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3” </a:t>
            </a:r>
          </a:p>
          <a:p>
            <a:pPr algn="ctr"/>
            <a:r>
              <a:rPr lang="en-US" dirty="0"/>
              <a:t>(8 cm)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CF4C56-2A88-4DA3-9FDD-75B4609EF98D}"/>
              </a:ext>
            </a:extLst>
          </p:cNvPr>
          <p:cNvSpPr txBox="1"/>
          <p:nvPr/>
        </p:nvSpPr>
        <p:spPr>
          <a:xfrm>
            <a:off x="4185463" y="3013484"/>
            <a:ext cx="14511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15” (38 cm)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C053E9-7AEC-4FF8-9DE1-A86D15485391}"/>
              </a:ext>
            </a:extLst>
          </p:cNvPr>
          <p:cNvCxnSpPr>
            <a:cxnSpLocks/>
          </p:cNvCxnSpPr>
          <p:nvPr/>
        </p:nvCxnSpPr>
        <p:spPr>
          <a:xfrm>
            <a:off x="3105150" y="4489178"/>
            <a:ext cx="4819650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25C50A5-A806-4CAC-A040-B7B8953D8B77}"/>
              </a:ext>
            </a:extLst>
          </p:cNvPr>
          <p:cNvSpPr txBox="1"/>
          <p:nvPr/>
        </p:nvSpPr>
        <p:spPr>
          <a:xfrm>
            <a:off x="4962526" y="4632733"/>
            <a:ext cx="14511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24” (61 cm)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B9ACC75-3D37-4823-AF71-30C6F3BDB756}"/>
              </a:ext>
            </a:extLst>
          </p:cNvPr>
          <p:cNvCxnSpPr>
            <a:cxnSpLocks/>
          </p:cNvCxnSpPr>
          <p:nvPr/>
        </p:nvCxnSpPr>
        <p:spPr>
          <a:xfrm>
            <a:off x="3105150" y="5423101"/>
            <a:ext cx="6238875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FDB39A2-5140-46CF-B7FF-C82B467D3AA3}"/>
              </a:ext>
            </a:extLst>
          </p:cNvPr>
          <p:cNvSpPr txBox="1"/>
          <p:nvPr/>
        </p:nvSpPr>
        <p:spPr>
          <a:xfrm>
            <a:off x="4962526" y="5566656"/>
            <a:ext cx="14511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30” (76 cm)</a:t>
            </a:r>
          </a:p>
        </p:txBody>
      </p:sp>
    </p:spTree>
    <p:extLst>
      <p:ext uri="{BB962C8B-B14F-4D97-AF65-F5344CB8AC3E}">
        <p14:creationId xmlns:p14="http://schemas.microsoft.com/office/powerpoint/2010/main" val="283989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A0A12C-620B-4930-8DE8-FF1A22BEF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47643"/>
            <a:ext cx="9144000" cy="5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54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8815EDE-D8FA-449C-A315-7B38495F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1851"/>
            <a:ext cx="10058400" cy="56486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5F2412-60F4-40E6-A8D4-3B3589FFD1FD}"/>
              </a:ext>
            </a:extLst>
          </p:cNvPr>
          <p:cNvSpPr txBox="1"/>
          <p:nvPr/>
        </p:nvSpPr>
        <p:spPr>
          <a:xfrm>
            <a:off x="2543175" y="3384921"/>
            <a:ext cx="11727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 of 2 Digi </a:t>
            </a:r>
            <a:r>
              <a:rPr lang="en-US" dirty="0" err="1"/>
              <a:t>Portserver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7ED5D-38BD-4717-8EE9-516B2840A17D}"/>
              </a:ext>
            </a:extLst>
          </p:cNvPr>
          <p:cNvSpPr txBox="1"/>
          <p:nvPr/>
        </p:nvSpPr>
        <p:spPr>
          <a:xfrm>
            <a:off x="5718989" y="5064889"/>
            <a:ext cx="18057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 of 1 </a:t>
            </a:r>
            <a:r>
              <a:rPr lang="en-US" dirty="0" err="1"/>
              <a:t>Meinberg</a:t>
            </a:r>
            <a:r>
              <a:rPr lang="en-US" dirty="0"/>
              <a:t> </a:t>
            </a:r>
            <a:r>
              <a:rPr lang="en-US" dirty="0" err="1"/>
              <a:t>Syncbox</a:t>
            </a:r>
            <a:r>
              <a:rPr lang="en-US" dirty="0"/>
              <a:t> (timing)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CD6ED-4FBF-4F65-8B8A-031DB9E68D5F}"/>
              </a:ext>
            </a:extLst>
          </p:cNvPr>
          <p:cNvSpPr txBox="1"/>
          <p:nvPr/>
        </p:nvSpPr>
        <p:spPr>
          <a:xfrm>
            <a:off x="2763801" y="5473073"/>
            <a:ext cx="18327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 of 2 Moxa Mini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510E68-33EA-4150-8024-D58016D168F6}"/>
              </a:ext>
            </a:extLst>
          </p:cNvPr>
          <p:cNvSpPr txBox="1"/>
          <p:nvPr/>
        </p:nvSpPr>
        <p:spPr>
          <a:xfrm>
            <a:off x="2238375" y="1202293"/>
            <a:ext cx="23582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 of 2 Cisco IE3300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62FE1E-890B-4429-B3D2-213587687033}"/>
              </a:ext>
            </a:extLst>
          </p:cNvPr>
          <p:cNvSpPr txBox="1"/>
          <p:nvPr/>
        </p:nvSpPr>
        <p:spPr>
          <a:xfrm>
            <a:off x="4814112" y="1738015"/>
            <a:ext cx="20629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 of 1 Serial Splitter (custom PCB)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C8AE1-594A-4F06-8F76-BAA91093213A}"/>
              </a:ext>
            </a:extLst>
          </p:cNvPr>
          <p:cNvSpPr txBox="1"/>
          <p:nvPr/>
        </p:nvSpPr>
        <p:spPr>
          <a:xfrm>
            <a:off x="5718989" y="6021058"/>
            <a:ext cx="30289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Not received: </a:t>
            </a:r>
            <a:r>
              <a:rPr lang="en-US" dirty="0"/>
              <a:t>custom PCB for time signal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13230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6577</TotalTime>
  <Words>77</Words>
  <Application>Microsoft Office PowerPoint</Application>
  <PresentationFormat>Custom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Noe</dc:creator>
  <cp:lastModifiedBy>Jessica Noe</cp:lastModifiedBy>
  <cp:revision>163</cp:revision>
  <cp:lastPrinted>2023-04-22T01:00:44Z</cp:lastPrinted>
  <dcterms:created xsi:type="dcterms:W3CDTF">2021-03-10T18:41:51Z</dcterms:created>
  <dcterms:modified xsi:type="dcterms:W3CDTF">2024-02-16T01:49:21Z</dcterms:modified>
</cp:coreProperties>
</file>