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76" r:id="rId3"/>
    <p:sldId id="272" r:id="rId4"/>
    <p:sldId id="273" r:id="rId5"/>
    <p:sldId id="274" r:id="rId6"/>
    <p:sldId id="275" r:id="rId7"/>
    <p:sldId id="266" r:id="rId8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6821" autoAdjust="0"/>
  </p:normalViewPr>
  <p:slideViewPr>
    <p:cSldViewPr snapToGrid="0">
      <p:cViewPr varScale="1">
        <p:scale>
          <a:sx n="107" d="100"/>
          <a:sy n="107" d="100"/>
        </p:scale>
        <p:origin x="91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5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1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4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4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7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35B2-3615-472F-9DE5-7BA32D5955BE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0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2A9374-E45E-4A64-A7CE-4057C03C8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18335" r="23975" b="50000"/>
          <a:stretch/>
        </p:blipFill>
        <p:spPr>
          <a:xfrm>
            <a:off x="457200" y="2579446"/>
            <a:ext cx="9144000" cy="2613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35FC8A-4DB5-4343-9E85-A86446221521}"/>
              </a:ext>
            </a:extLst>
          </p:cNvPr>
          <p:cNvSpPr txBox="1"/>
          <p:nvPr/>
        </p:nvSpPr>
        <p:spPr>
          <a:xfrm>
            <a:off x="2701861" y="1316515"/>
            <a:ext cx="285351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Diam 0.523 in w/o label</a:t>
            </a:r>
          </a:p>
          <a:p>
            <a:r>
              <a:rPr lang="en-US" dirty="0"/>
              <a:t>	.530 in w/ label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104B6-6916-4072-B764-D80B7D90F10B}"/>
              </a:ext>
            </a:extLst>
          </p:cNvPr>
          <p:cNvSpPr txBox="1"/>
          <p:nvPr/>
        </p:nvSpPr>
        <p:spPr>
          <a:xfrm>
            <a:off x="6855257" y="1123054"/>
            <a:ext cx="311349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Diam 0.402 in white</a:t>
            </a:r>
          </a:p>
          <a:p>
            <a:r>
              <a:rPr lang="en-US" dirty="0"/>
              <a:t>	0.404-0.405 in silver ring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D2C700-2B7C-4D56-B362-D81F8B9D9C53}"/>
              </a:ext>
            </a:extLst>
          </p:cNvPr>
          <p:cNvCxnSpPr>
            <a:cxnSpLocks/>
          </p:cNvCxnSpPr>
          <p:nvPr/>
        </p:nvCxnSpPr>
        <p:spPr>
          <a:xfrm flipH="1">
            <a:off x="6409765" y="1346247"/>
            <a:ext cx="1021976" cy="192741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C62FD4-D938-4EEB-8463-A8545D396C42}"/>
              </a:ext>
            </a:extLst>
          </p:cNvPr>
          <p:cNvCxnSpPr>
            <a:cxnSpLocks/>
          </p:cNvCxnSpPr>
          <p:nvPr/>
        </p:nvCxnSpPr>
        <p:spPr>
          <a:xfrm flipH="1">
            <a:off x="7162800" y="1626181"/>
            <a:ext cx="268941" cy="141285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01CD2F-8ADF-4CF8-9F8A-E9387003B1A7}"/>
              </a:ext>
            </a:extLst>
          </p:cNvPr>
          <p:cNvCxnSpPr>
            <a:cxnSpLocks/>
          </p:cNvCxnSpPr>
          <p:nvPr/>
        </p:nvCxnSpPr>
        <p:spPr>
          <a:xfrm>
            <a:off x="4455459" y="1893094"/>
            <a:ext cx="0" cy="123558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815597-65C5-4616-BF45-721D732DF6EA}"/>
              </a:ext>
            </a:extLst>
          </p:cNvPr>
          <p:cNvCxnSpPr>
            <a:cxnSpLocks/>
          </p:cNvCxnSpPr>
          <p:nvPr/>
        </p:nvCxnSpPr>
        <p:spPr>
          <a:xfrm>
            <a:off x="4948518" y="1626181"/>
            <a:ext cx="699247" cy="132320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3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2A9374-E45E-4A64-A7CE-4057C03C8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18335" r="23975" b="50000"/>
          <a:stretch/>
        </p:blipFill>
        <p:spPr>
          <a:xfrm>
            <a:off x="457200" y="2579446"/>
            <a:ext cx="9144000" cy="261350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D2C700-2B7C-4D56-B362-D81F8B9D9C53}"/>
              </a:ext>
            </a:extLst>
          </p:cNvPr>
          <p:cNvCxnSpPr>
            <a:cxnSpLocks/>
          </p:cNvCxnSpPr>
          <p:nvPr/>
        </p:nvCxnSpPr>
        <p:spPr>
          <a:xfrm>
            <a:off x="8797310" y="1576600"/>
            <a:ext cx="0" cy="167141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01CD2F-8ADF-4CF8-9F8A-E9387003B1A7}"/>
              </a:ext>
            </a:extLst>
          </p:cNvPr>
          <p:cNvCxnSpPr>
            <a:cxnSpLocks/>
          </p:cNvCxnSpPr>
          <p:nvPr/>
        </p:nvCxnSpPr>
        <p:spPr>
          <a:xfrm>
            <a:off x="5555380" y="1234360"/>
            <a:ext cx="0" cy="196407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4D82D5-CD2F-4BF3-B629-3DF06007C3CE}"/>
              </a:ext>
            </a:extLst>
          </p:cNvPr>
          <p:cNvCxnSpPr>
            <a:cxnSpLocks/>
          </p:cNvCxnSpPr>
          <p:nvPr/>
        </p:nvCxnSpPr>
        <p:spPr>
          <a:xfrm>
            <a:off x="2740462" y="2354904"/>
            <a:ext cx="0" cy="123558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FB9668D-D0E8-4FAE-8542-9569CCCAC405}"/>
              </a:ext>
            </a:extLst>
          </p:cNvPr>
          <p:cNvSpPr txBox="1"/>
          <p:nvPr/>
        </p:nvSpPr>
        <p:spPr>
          <a:xfrm>
            <a:off x="847910" y="2080324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Metal surface at end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5FC8A-4DB5-4343-9E85-A86446221521}"/>
              </a:ext>
            </a:extLst>
          </p:cNvPr>
          <p:cNvSpPr txBox="1"/>
          <p:nvPr/>
        </p:nvSpPr>
        <p:spPr>
          <a:xfrm>
            <a:off x="3268003" y="1049694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Metal surface at center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104B6-6916-4072-B764-D80B7D90F10B}"/>
              </a:ext>
            </a:extLst>
          </p:cNvPr>
          <p:cNvSpPr txBox="1"/>
          <p:nvPr/>
        </p:nvSpPr>
        <p:spPr>
          <a:xfrm>
            <a:off x="7875502" y="1342903"/>
            <a:ext cx="1765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White surface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73743BF-1A06-48A9-9165-A0E4CB8D3D72}"/>
              </a:ext>
            </a:extLst>
          </p:cNvPr>
          <p:cNvCxnSpPr>
            <a:cxnSpLocks/>
          </p:cNvCxnSpPr>
          <p:nvPr/>
        </p:nvCxnSpPr>
        <p:spPr>
          <a:xfrm>
            <a:off x="8268392" y="2264990"/>
            <a:ext cx="0" cy="122197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8D4971-DFF7-4D7E-ABB0-EDA3699CD885}"/>
              </a:ext>
            </a:extLst>
          </p:cNvPr>
          <p:cNvSpPr txBox="1"/>
          <p:nvPr/>
        </p:nvSpPr>
        <p:spPr>
          <a:xfrm>
            <a:off x="6763878" y="1953973"/>
            <a:ext cx="1765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Metal Ring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9CA629-09D0-4594-B8B7-4A8A59814561}"/>
              </a:ext>
            </a:extLst>
          </p:cNvPr>
          <p:cNvCxnSpPr>
            <a:cxnSpLocks/>
          </p:cNvCxnSpPr>
          <p:nvPr/>
        </p:nvCxnSpPr>
        <p:spPr>
          <a:xfrm>
            <a:off x="4408954" y="1814570"/>
            <a:ext cx="0" cy="126928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9948A4C-C93B-408D-84AC-207EBC5484CF}"/>
              </a:ext>
            </a:extLst>
          </p:cNvPr>
          <p:cNvSpPr txBox="1"/>
          <p:nvPr/>
        </p:nvSpPr>
        <p:spPr>
          <a:xfrm>
            <a:off x="3900938" y="1629904"/>
            <a:ext cx="102150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label</a:t>
            </a:r>
          </a:p>
        </p:txBody>
      </p:sp>
    </p:spTree>
    <p:extLst>
      <p:ext uri="{BB962C8B-B14F-4D97-AF65-F5344CB8AC3E}">
        <p14:creationId xmlns:p14="http://schemas.microsoft.com/office/powerpoint/2010/main" val="4233449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B13B80-E19B-4E68-A9B0-D7442F53EF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5" t="57539" r="32620" b="21193"/>
          <a:stretch/>
        </p:blipFill>
        <p:spPr>
          <a:xfrm>
            <a:off x="481174" y="2691228"/>
            <a:ext cx="9096051" cy="238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2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E3E4B5-5543-45FA-8F30-97281525C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8" t="34602" r="45481" b="39447"/>
          <a:stretch/>
        </p:blipFill>
        <p:spPr>
          <a:xfrm>
            <a:off x="3998258" y="317557"/>
            <a:ext cx="2061883" cy="713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65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723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06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38CF6-1B66-437F-9956-B897F9A5191F}"/>
              </a:ext>
            </a:extLst>
          </p:cNvPr>
          <p:cNvSpPr txBox="1"/>
          <p:nvPr/>
        </p:nvSpPr>
        <p:spPr>
          <a:xfrm>
            <a:off x="2581421" y="377259"/>
            <a:ext cx="4895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Title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7EFF92-58A4-4DD7-859D-D0C40CC6FB1D}"/>
              </a:ext>
            </a:extLst>
          </p:cNvPr>
          <p:cNvCxnSpPr>
            <a:cxnSpLocks/>
          </p:cNvCxnSpPr>
          <p:nvPr/>
        </p:nvCxnSpPr>
        <p:spPr>
          <a:xfrm>
            <a:off x="4638039" y="4688470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DE57C8-AA49-4BD5-A040-BBE15956E9F1}"/>
              </a:ext>
            </a:extLst>
          </p:cNvPr>
          <p:cNvSpPr txBox="1"/>
          <p:nvPr/>
        </p:nvSpPr>
        <p:spPr>
          <a:xfrm>
            <a:off x="4638039" y="4851836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11146D-E29F-4698-A0AB-19E74BACDD99}"/>
              </a:ext>
            </a:extLst>
          </p:cNvPr>
          <p:cNvSpPr txBox="1"/>
          <p:nvPr/>
        </p:nvSpPr>
        <p:spPr>
          <a:xfrm>
            <a:off x="6554765" y="5472716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7FAF60-F696-401D-BBFB-48F4A83F59B4}"/>
              </a:ext>
            </a:extLst>
          </p:cNvPr>
          <p:cNvCxnSpPr>
            <a:cxnSpLocks/>
          </p:cNvCxnSpPr>
          <p:nvPr/>
        </p:nvCxnSpPr>
        <p:spPr>
          <a:xfrm>
            <a:off x="2308496" y="3574778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C618EE0-EC05-4B51-80A5-EF12F50F8BE9}"/>
              </a:ext>
            </a:extLst>
          </p:cNvPr>
          <p:cNvSpPr/>
          <p:nvPr/>
        </p:nvSpPr>
        <p:spPr>
          <a:xfrm>
            <a:off x="2708299" y="2450034"/>
            <a:ext cx="3636660" cy="454407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50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6044</TotalTime>
  <Words>39</Words>
  <Application>Microsoft Office PowerPoint</Application>
  <PresentationFormat>Custom</PresentationFormat>
  <Paragraphs>12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Noe</dc:creator>
  <cp:lastModifiedBy>Jess Noe</cp:lastModifiedBy>
  <cp:revision>125</cp:revision>
  <cp:lastPrinted>2022-01-13T23:48:54Z</cp:lastPrinted>
  <dcterms:created xsi:type="dcterms:W3CDTF">2021-03-10T18:41:51Z</dcterms:created>
  <dcterms:modified xsi:type="dcterms:W3CDTF">2022-09-23T02:09:55Z</dcterms:modified>
</cp:coreProperties>
</file>