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4" r:id="rId2"/>
    <p:sldId id="266" r:id="rId3"/>
  </p:sldIdLst>
  <p:sldSz cx="10058400" cy="77724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5A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68" autoAdjust="0"/>
    <p:restoredTop sz="96821" autoAdjust="0"/>
  </p:normalViewPr>
  <p:slideViewPr>
    <p:cSldViewPr snapToGrid="0">
      <p:cViewPr varScale="1">
        <p:scale>
          <a:sx n="106" d="100"/>
          <a:sy n="106" d="100"/>
        </p:scale>
        <p:origin x="8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252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117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715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02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544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236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242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949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778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5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90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D35B2-3615-472F-9DE5-7BA32D5955BE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501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8B4B946-1DFD-41FD-895D-7AF2D1BBB4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166687"/>
            <a:ext cx="8153400" cy="743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898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A538CF6-1B66-437F-9956-B897F9A5191F}"/>
              </a:ext>
            </a:extLst>
          </p:cNvPr>
          <p:cNvSpPr txBox="1"/>
          <p:nvPr/>
        </p:nvSpPr>
        <p:spPr>
          <a:xfrm>
            <a:off x="457200" y="377259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Title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27EFF92-58A4-4DD7-859D-D0C40CC6FB1D}"/>
              </a:ext>
            </a:extLst>
          </p:cNvPr>
          <p:cNvCxnSpPr>
            <a:cxnSpLocks/>
          </p:cNvCxnSpPr>
          <p:nvPr/>
        </p:nvCxnSpPr>
        <p:spPr>
          <a:xfrm>
            <a:off x="4638039" y="4688470"/>
            <a:ext cx="838201" cy="46090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2DE57C8-AA49-4BD5-A040-BBE15956E9F1}"/>
              </a:ext>
            </a:extLst>
          </p:cNvPr>
          <p:cNvSpPr txBox="1"/>
          <p:nvPr/>
        </p:nvSpPr>
        <p:spPr>
          <a:xfrm>
            <a:off x="4638039" y="4851836"/>
            <a:ext cx="838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text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11146D-E29F-4698-A0AB-19E74BACDD99}"/>
              </a:ext>
            </a:extLst>
          </p:cNvPr>
          <p:cNvSpPr txBox="1"/>
          <p:nvPr/>
        </p:nvSpPr>
        <p:spPr>
          <a:xfrm>
            <a:off x="6554765" y="5472716"/>
            <a:ext cx="2853519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text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A7FAF60-F696-401D-BBFB-48F4A83F59B4}"/>
              </a:ext>
            </a:extLst>
          </p:cNvPr>
          <p:cNvCxnSpPr>
            <a:cxnSpLocks/>
          </p:cNvCxnSpPr>
          <p:nvPr/>
        </p:nvCxnSpPr>
        <p:spPr>
          <a:xfrm>
            <a:off x="2308496" y="3574778"/>
            <a:ext cx="838201" cy="46090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FC618EE0-EC05-4B51-80A5-EF12F50F8BE9}"/>
              </a:ext>
            </a:extLst>
          </p:cNvPr>
          <p:cNvSpPr/>
          <p:nvPr/>
        </p:nvSpPr>
        <p:spPr>
          <a:xfrm>
            <a:off x="2708299" y="2450034"/>
            <a:ext cx="3636660" cy="4544079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350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7767</TotalTime>
  <Words>3</Words>
  <Application>Microsoft Office PowerPoint</Application>
  <PresentationFormat>Custom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 Noe</dc:creator>
  <cp:lastModifiedBy>Jessica Noe</cp:lastModifiedBy>
  <cp:revision>157</cp:revision>
  <cp:lastPrinted>2023-04-22T01:00:44Z</cp:lastPrinted>
  <dcterms:created xsi:type="dcterms:W3CDTF">2021-03-10T18:41:51Z</dcterms:created>
  <dcterms:modified xsi:type="dcterms:W3CDTF">2023-11-07T18:10:08Z</dcterms:modified>
</cp:coreProperties>
</file>