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Lst>
  <p:sldSz cx="32918400" cy="43891200"/>
  <p:notesSz cx="32150050" cy="43122850"/>
  <p:defaultTextStyle>
    <a:defPPr>
      <a:defRPr lang="en-US"/>
    </a:defPPr>
    <a:lvl1pPr algn="l" rtl="0" fontAlgn="base">
      <a:spcBef>
        <a:spcPct val="0"/>
      </a:spcBef>
      <a:spcAft>
        <a:spcPct val="0"/>
      </a:spcAft>
      <a:defRPr sz="9500"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sz="9500"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sz="9500"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sz="9500"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sz="9500" kern="1200">
        <a:solidFill>
          <a:schemeClr val="tx1"/>
        </a:solidFill>
        <a:latin typeface="Arial" pitchFamily="34" charset="0"/>
        <a:ea typeface="ＭＳ Ｐゴシック" pitchFamily="34" charset="-128"/>
        <a:cs typeface="+mn-cs"/>
      </a:defRPr>
    </a:lvl5pPr>
    <a:lvl6pPr marL="2286000" algn="l" defTabSz="914400" rtl="0" eaLnBrk="1" latinLnBrk="0" hangingPunct="1">
      <a:defRPr sz="9500" kern="1200">
        <a:solidFill>
          <a:schemeClr val="tx1"/>
        </a:solidFill>
        <a:latin typeface="Arial" pitchFamily="34" charset="0"/>
        <a:ea typeface="ＭＳ Ｐゴシック" pitchFamily="34" charset="-128"/>
        <a:cs typeface="+mn-cs"/>
      </a:defRPr>
    </a:lvl6pPr>
    <a:lvl7pPr marL="2743200" algn="l" defTabSz="914400" rtl="0" eaLnBrk="1" latinLnBrk="0" hangingPunct="1">
      <a:defRPr sz="9500" kern="1200">
        <a:solidFill>
          <a:schemeClr val="tx1"/>
        </a:solidFill>
        <a:latin typeface="Arial" pitchFamily="34" charset="0"/>
        <a:ea typeface="ＭＳ Ｐゴシック" pitchFamily="34" charset="-128"/>
        <a:cs typeface="+mn-cs"/>
      </a:defRPr>
    </a:lvl7pPr>
    <a:lvl8pPr marL="3200400" algn="l" defTabSz="914400" rtl="0" eaLnBrk="1" latinLnBrk="0" hangingPunct="1">
      <a:defRPr sz="9500" kern="1200">
        <a:solidFill>
          <a:schemeClr val="tx1"/>
        </a:solidFill>
        <a:latin typeface="Arial" pitchFamily="34" charset="0"/>
        <a:ea typeface="ＭＳ Ｐゴシック" pitchFamily="34" charset="-128"/>
        <a:cs typeface="+mn-cs"/>
      </a:defRPr>
    </a:lvl8pPr>
    <a:lvl9pPr marL="3657600" algn="l" defTabSz="914400" rtl="0" eaLnBrk="1" latinLnBrk="0" hangingPunct="1">
      <a:defRPr sz="9500"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65" autoAdjust="0"/>
    <p:restoredTop sz="84949" autoAdjust="0"/>
  </p:normalViewPr>
  <p:slideViewPr>
    <p:cSldViewPr>
      <p:cViewPr>
        <p:scale>
          <a:sx n="33" d="100"/>
          <a:sy n="33" d="100"/>
        </p:scale>
        <p:origin x="-379" y="-58"/>
      </p:cViewPr>
      <p:guideLst>
        <p:guide orient="horz" pos="19351"/>
        <p:guide pos="10512"/>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extBox 7"/>
          <p:cNvSpPr txBox="1"/>
          <p:nvPr/>
        </p:nvSpPr>
        <p:spPr>
          <a:xfrm>
            <a:off x="6583680" y="21048231"/>
            <a:ext cx="1645920" cy="4966898"/>
          </a:xfrm>
          <a:prstGeom prst="rect">
            <a:avLst/>
          </a:prstGeom>
          <a:noFill/>
        </p:spPr>
        <p:txBody>
          <a:bodyPr wrap="square" lIns="0" tIns="43891" rIns="0" bIns="43891" rtlCol="0" anchor="ctr" anchorCtr="0">
            <a:spAutoFit/>
          </a:bodyPr>
          <a:lstStyle/>
          <a:p>
            <a:r>
              <a:rPr lang="en-US" sz="31700" dirty="0" smtClean="0">
                <a:effectLst>
                  <a:outerShdw blurRad="38100" dist="38100" dir="2700000" algn="tl">
                    <a:srgbClr val="000000">
                      <a:alpha val="43137"/>
                    </a:srgbClr>
                  </a:outerShdw>
                </a:effectLst>
                <a:latin typeface="+mn-lt"/>
              </a:rPr>
              <a:t>{</a:t>
            </a:r>
            <a:endParaRPr lang="en-US" sz="317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2798064" y="7802880"/>
            <a:ext cx="27157680" cy="13776960"/>
          </a:xfrm>
        </p:spPr>
        <p:txBody>
          <a:bodyPr>
            <a:noAutofit/>
          </a:bodyPr>
          <a:lstStyle>
            <a:lvl1pPr>
              <a:defRPr sz="2880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7680960" y="21603142"/>
            <a:ext cx="22219920" cy="4389120"/>
          </a:xfrm>
        </p:spPr>
        <p:txBody>
          <a:bodyPr anchor="ctr"/>
          <a:lstStyle>
            <a:lvl1pPr marL="0" indent="0" algn="l">
              <a:buNone/>
              <a:defRPr>
                <a:solidFill>
                  <a:schemeClr val="tx1"/>
                </a:solidFill>
              </a:defRPr>
            </a:lvl1pPr>
            <a:lvl2pPr marL="2194560" indent="0" algn="ctr">
              <a:buNone/>
              <a:defRPr>
                <a:solidFill>
                  <a:schemeClr val="tx1">
                    <a:tint val="75000"/>
                  </a:schemeClr>
                </a:solidFill>
              </a:defRPr>
            </a:lvl2pPr>
            <a:lvl3pPr marL="4389120" indent="0" algn="ctr">
              <a:buNone/>
              <a:defRPr>
                <a:solidFill>
                  <a:schemeClr val="tx1">
                    <a:tint val="75000"/>
                  </a:schemeClr>
                </a:solidFill>
              </a:defRPr>
            </a:lvl3pPr>
            <a:lvl4pPr marL="6583680" indent="0" algn="ctr">
              <a:buNone/>
              <a:defRPr>
                <a:solidFill>
                  <a:schemeClr val="tx1">
                    <a:tint val="75000"/>
                  </a:schemeClr>
                </a:solidFill>
              </a:defRPr>
            </a:lvl4pPr>
            <a:lvl5pPr marL="8778240" indent="0" algn="ctr">
              <a:buNone/>
              <a:defRPr>
                <a:solidFill>
                  <a:schemeClr val="tx1">
                    <a:tint val="75000"/>
                  </a:schemeClr>
                </a:solidFill>
              </a:defRPr>
            </a:lvl5pPr>
            <a:lvl6pPr marL="10972800" indent="0" algn="ctr">
              <a:buNone/>
              <a:defRPr>
                <a:solidFill>
                  <a:schemeClr val="tx1">
                    <a:tint val="75000"/>
                  </a:schemeClr>
                </a:solidFill>
              </a:defRPr>
            </a:lvl6pPr>
            <a:lvl7pPr marL="13167360" indent="0" algn="ctr">
              <a:buNone/>
              <a:defRPr>
                <a:solidFill>
                  <a:schemeClr val="tx1">
                    <a:tint val="75000"/>
                  </a:schemeClr>
                </a:solidFill>
              </a:defRPr>
            </a:lvl7pPr>
            <a:lvl8pPr marL="15361920" indent="0" algn="ctr">
              <a:buNone/>
              <a:defRPr>
                <a:solidFill>
                  <a:schemeClr val="tx1">
                    <a:tint val="75000"/>
                  </a:schemeClr>
                </a:solidFill>
              </a:defRPr>
            </a:lvl8pPr>
            <a:lvl9pPr marL="17556480" indent="0" algn="ctr">
              <a:buNone/>
              <a:defRPr>
                <a:solidFill>
                  <a:schemeClr val="tx1">
                    <a:tint val="75000"/>
                  </a:schemeClr>
                </a:solidFill>
              </a:defRPr>
            </a:lvl9pPr>
          </a:lstStyle>
          <a:p>
            <a:r>
              <a:rPr lang="en-US" smtClean="0"/>
              <a:t>Click to edit Master subtitle style</a:t>
            </a:r>
            <a:endParaRPr lang="en-US" dirty="0"/>
          </a:p>
        </p:txBody>
      </p:sp>
      <p:sp>
        <p:nvSpPr>
          <p:cNvPr id="15" name="Date Placeholder 14"/>
          <p:cNvSpPr>
            <a:spLocks noGrp="1"/>
          </p:cNvSpPr>
          <p:nvPr>
            <p:ph type="dt" sz="half" idx="10"/>
          </p:nvPr>
        </p:nvSpPr>
        <p:spPr/>
        <p:txBody>
          <a:bodyPr/>
          <a:lstStyle/>
          <a:p>
            <a:pPr>
              <a:defRPr/>
            </a:pPr>
            <a:endParaRPr lang="en-US" dirty="0"/>
          </a:p>
        </p:txBody>
      </p:sp>
      <p:sp>
        <p:nvSpPr>
          <p:cNvPr id="16" name="Slide Number Placeholder 15"/>
          <p:cNvSpPr>
            <a:spLocks noGrp="1"/>
          </p:cNvSpPr>
          <p:nvPr>
            <p:ph type="sldNum" sz="quarter" idx="11"/>
          </p:nvPr>
        </p:nvSpPr>
        <p:spPr/>
        <p:txBody>
          <a:bodyPr/>
          <a:lstStyle/>
          <a:p>
            <a:fld id="{9A0DBB7F-604D-4004-9A2E-F8FA28DAFB5D}" type="slidenum">
              <a:rPr lang="en-US" smtClean="0"/>
              <a:pPr/>
              <a:t>‹#›</a:t>
            </a:fld>
            <a:endParaRPr lang="en-US" dirty="0"/>
          </a:p>
        </p:txBody>
      </p:sp>
      <p:sp>
        <p:nvSpPr>
          <p:cNvPr id="17" name="Footer Placeholder 16"/>
          <p:cNvSpPr>
            <a:spLocks noGrp="1"/>
          </p:cNvSpPr>
          <p:nvPr>
            <p:ph type="ftr" sz="quarter" idx="12"/>
          </p:nvPr>
        </p:nvSpPr>
        <p:spPr/>
        <p:txBody>
          <a:body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680960" y="4389129"/>
            <a:ext cx="20848320" cy="2243327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5EED0EAD-BCA8-4C3B-B171-4D9F609E3C9A}"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94560" y="3901446"/>
            <a:ext cx="7680960" cy="3316224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424160" y="4389126"/>
            <a:ext cx="18105120" cy="292608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CC817115-12C0-46FE-B18A-625970BA7D61}"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4" name="Date Placeholder 13"/>
          <p:cNvSpPr>
            <a:spLocks noGrp="1"/>
          </p:cNvSpPr>
          <p:nvPr>
            <p:ph type="dt" sz="half" idx="10"/>
          </p:nvPr>
        </p:nvSpPr>
        <p:spPr/>
        <p:txBody>
          <a:bodyPr/>
          <a:lstStyle/>
          <a:p>
            <a:pPr>
              <a:defRPr/>
            </a:pPr>
            <a:endParaRPr lang="en-US" dirty="0"/>
          </a:p>
        </p:txBody>
      </p:sp>
      <p:sp>
        <p:nvSpPr>
          <p:cNvPr id="15" name="Slide Number Placeholder 14"/>
          <p:cNvSpPr>
            <a:spLocks noGrp="1"/>
          </p:cNvSpPr>
          <p:nvPr>
            <p:ph type="sldNum" sz="quarter" idx="11"/>
          </p:nvPr>
        </p:nvSpPr>
        <p:spPr/>
        <p:txBody>
          <a:bodyPr/>
          <a:lstStyle/>
          <a:p>
            <a:fld id="{184ED2DE-F235-40EE-9208-CF95E962A486}" type="slidenum">
              <a:rPr lang="en-US" smtClean="0"/>
              <a:pPr/>
              <a:t>‹#›</a:t>
            </a:fld>
            <a:endParaRPr lang="en-US" dirty="0"/>
          </a:p>
        </p:txBody>
      </p:sp>
      <p:sp>
        <p:nvSpPr>
          <p:cNvPr id="16" name="Footer Placeholder 15"/>
          <p:cNvSpPr>
            <a:spLocks noGrp="1"/>
          </p:cNvSpPr>
          <p:nvPr>
            <p:ph type="ftr" sz="quarter" idx="12"/>
          </p:nvPr>
        </p:nvSpPr>
        <p:spPr/>
        <p:txBody>
          <a:bodyPr/>
          <a:lstStyle/>
          <a:p>
            <a:pPr>
              <a:defRPr/>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TextBox 7"/>
          <p:cNvSpPr txBox="1"/>
          <p:nvPr/>
        </p:nvSpPr>
        <p:spPr>
          <a:xfrm>
            <a:off x="15361920" y="26076784"/>
            <a:ext cx="1645920" cy="4878259"/>
          </a:xfrm>
          <a:prstGeom prst="rect">
            <a:avLst/>
          </a:prstGeom>
          <a:noFill/>
        </p:spPr>
        <p:txBody>
          <a:bodyPr wrap="square" lIns="0" tIns="0" rIns="0" bIns="0" rtlCol="0" anchor="t" anchorCtr="0">
            <a:spAutoFit/>
          </a:bodyPr>
          <a:lstStyle/>
          <a:p>
            <a:r>
              <a:rPr lang="en-US" sz="31700" dirty="0" smtClean="0">
                <a:effectLst>
                  <a:outerShdw blurRad="38100" dist="38100" dir="2700000" algn="tl">
                    <a:srgbClr val="000000">
                      <a:alpha val="43137"/>
                    </a:srgbClr>
                  </a:outerShdw>
                </a:effectLst>
                <a:latin typeface="+mn-lt"/>
              </a:rPr>
              <a:t>{</a:t>
            </a:r>
            <a:endParaRPr lang="en-US" sz="317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16459200" y="27311155"/>
            <a:ext cx="13441680" cy="4681728"/>
          </a:xfrm>
        </p:spPr>
        <p:txBody>
          <a:bodyPr anchor="ctr">
            <a:normAutofit/>
          </a:bodyPr>
          <a:lstStyle>
            <a:lvl1pPr marL="0" indent="0">
              <a:buNone/>
              <a:defRPr sz="8600">
                <a:solidFill>
                  <a:schemeClr val="tx1"/>
                </a:solidFill>
              </a:defRPr>
            </a:lvl1pPr>
            <a:lvl2pPr marL="2194560" indent="0">
              <a:buNone/>
              <a:defRPr sz="8600">
                <a:solidFill>
                  <a:schemeClr val="tx1">
                    <a:tint val="75000"/>
                  </a:schemeClr>
                </a:solidFill>
              </a:defRPr>
            </a:lvl2pPr>
            <a:lvl3pPr marL="4389120" indent="0">
              <a:buNone/>
              <a:defRPr sz="7700">
                <a:solidFill>
                  <a:schemeClr val="tx1">
                    <a:tint val="75000"/>
                  </a:schemeClr>
                </a:solidFill>
              </a:defRPr>
            </a:lvl3pPr>
            <a:lvl4pPr marL="6583680" indent="0">
              <a:buNone/>
              <a:defRPr sz="6700">
                <a:solidFill>
                  <a:schemeClr val="tx1">
                    <a:tint val="75000"/>
                  </a:schemeClr>
                </a:solidFill>
              </a:defRPr>
            </a:lvl4pPr>
            <a:lvl5pPr marL="8778240" indent="0">
              <a:buNone/>
              <a:defRPr sz="6700">
                <a:solidFill>
                  <a:schemeClr val="tx1">
                    <a:tint val="75000"/>
                  </a:schemeClr>
                </a:solidFill>
              </a:defRPr>
            </a:lvl5pPr>
            <a:lvl6pPr marL="10972800" indent="0">
              <a:buNone/>
              <a:defRPr sz="6700">
                <a:solidFill>
                  <a:schemeClr val="tx1">
                    <a:tint val="75000"/>
                  </a:schemeClr>
                </a:solidFill>
              </a:defRPr>
            </a:lvl6pPr>
            <a:lvl7pPr marL="13167360" indent="0">
              <a:buNone/>
              <a:defRPr sz="6700">
                <a:solidFill>
                  <a:schemeClr val="tx1">
                    <a:tint val="75000"/>
                  </a:schemeClr>
                </a:solidFill>
              </a:defRPr>
            </a:lvl7pPr>
            <a:lvl8pPr marL="15361920" indent="0">
              <a:buNone/>
              <a:defRPr sz="6700">
                <a:solidFill>
                  <a:schemeClr val="tx1">
                    <a:tint val="75000"/>
                  </a:schemeClr>
                </a:solidFill>
              </a:defRPr>
            </a:lvl8pPr>
            <a:lvl9pPr marL="17556480" indent="0">
              <a:buNone/>
              <a:defRPr sz="6700">
                <a:solidFill>
                  <a:schemeClr val="tx1">
                    <a:tint val="75000"/>
                  </a:schemeClr>
                </a:solidFill>
              </a:defRPr>
            </a:lvl9pPr>
          </a:lstStyle>
          <a:p>
            <a:pPr lvl="0"/>
            <a:r>
              <a:rPr lang="en-US" smtClean="0"/>
              <a:t>Click to edit Master text styles</a:t>
            </a:r>
          </a:p>
        </p:txBody>
      </p:sp>
      <p:sp>
        <p:nvSpPr>
          <p:cNvPr id="12" name="Date Placeholder 11"/>
          <p:cNvSpPr>
            <a:spLocks noGrp="1"/>
          </p:cNvSpPr>
          <p:nvPr>
            <p:ph type="dt" sz="half" idx="10"/>
          </p:nvPr>
        </p:nvSpPr>
        <p:spPr/>
        <p:txBody>
          <a:bodyPr/>
          <a:lstStyle/>
          <a:p>
            <a:pPr>
              <a:defRPr/>
            </a:pPr>
            <a:endParaRPr lang="en-US" dirty="0"/>
          </a:p>
        </p:txBody>
      </p:sp>
      <p:sp>
        <p:nvSpPr>
          <p:cNvPr id="13" name="Slide Number Placeholder 12"/>
          <p:cNvSpPr>
            <a:spLocks noGrp="1"/>
          </p:cNvSpPr>
          <p:nvPr>
            <p:ph type="sldNum" sz="quarter" idx="11"/>
          </p:nvPr>
        </p:nvSpPr>
        <p:spPr/>
        <p:txBody>
          <a:bodyPr/>
          <a:lstStyle/>
          <a:p>
            <a:fld id="{B5BE1329-75C6-41AD-BCE4-B7F6264BD831}" type="slidenum">
              <a:rPr lang="en-US" smtClean="0"/>
              <a:pPr/>
              <a:t>‹#›</a:t>
            </a:fld>
            <a:endParaRPr lang="en-US" dirty="0"/>
          </a:p>
        </p:txBody>
      </p:sp>
      <p:sp>
        <p:nvSpPr>
          <p:cNvPr id="14" name="Footer Placeholder 13"/>
          <p:cNvSpPr>
            <a:spLocks noGrp="1"/>
          </p:cNvSpPr>
          <p:nvPr>
            <p:ph type="ftr" sz="quarter" idx="12"/>
          </p:nvPr>
        </p:nvSpPr>
        <p:spPr/>
        <p:txBody>
          <a:bodyPr/>
          <a:lstStyle/>
          <a:p>
            <a:pPr>
              <a:defRPr/>
            </a:pPr>
            <a:endParaRPr lang="en-US" dirty="0"/>
          </a:p>
        </p:txBody>
      </p:sp>
      <p:sp>
        <p:nvSpPr>
          <p:cNvPr id="4" name="Title 3"/>
          <p:cNvSpPr>
            <a:spLocks noGrp="1"/>
          </p:cNvSpPr>
          <p:nvPr>
            <p:ph type="title"/>
          </p:nvPr>
        </p:nvSpPr>
        <p:spPr>
          <a:xfrm>
            <a:off x="8229600" y="12192000"/>
            <a:ext cx="21726144" cy="15040051"/>
          </a:xfrm>
        </p:spPr>
        <p:txBody>
          <a:bodyPr/>
          <a:lstStyle>
            <a:lvl1pPr marL="0" algn="l" defTabSz="4389120" rtl="0" eaLnBrk="1" latinLnBrk="0" hangingPunct="1">
              <a:spcBef>
                <a:spcPct val="0"/>
              </a:spcBef>
              <a:buNone/>
              <a:defRPr lang="en-US" sz="259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pPr>
              <a:defRPr/>
            </a:pPr>
            <a:endParaRPr lang="en-US" dirty="0"/>
          </a:p>
        </p:txBody>
      </p:sp>
      <p:sp>
        <p:nvSpPr>
          <p:cNvPr id="9" name="Slide Number Placeholder 8"/>
          <p:cNvSpPr>
            <a:spLocks noGrp="1"/>
          </p:cNvSpPr>
          <p:nvPr>
            <p:ph type="sldNum" sz="quarter" idx="11"/>
          </p:nvPr>
        </p:nvSpPr>
        <p:spPr/>
        <p:txBody>
          <a:bodyPr/>
          <a:lstStyle/>
          <a:p>
            <a:fld id="{A3485763-8C9C-46EA-8B5A-C17B368E4106}" type="slidenum">
              <a:rPr lang="en-US" smtClean="0"/>
              <a:pPr/>
              <a:t>‹#›</a:t>
            </a:fld>
            <a:endParaRPr lang="en-US" dirty="0"/>
          </a:p>
        </p:txBody>
      </p:sp>
      <p:sp>
        <p:nvSpPr>
          <p:cNvPr id="10" name="Footer Placeholder 9"/>
          <p:cNvSpPr>
            <a:spLocks noGrp="1"/>
          </p:cNvSpPr>
          <p:nvPr>
            <p:ph type="ftr" sz="quarter" idx="12"/>
          </p:nvPr>
        </p:nvSpPr>
        <p:spPr/>
        <p:txBody>
          <a:bodyPr/>
          <a:lstStyle/>
          <a:p>
            <a:pPr>
              <a:defRPr/>
            </a:pPr>
            <a:endParaRPr lang="en-US" dirty="0"/>
          </a:p>
        </p:txBody>
      </p:sp>
      <p:sp>
        <p:nvSpPr>
          <p:cNvPr id="11" name="Title 10"/>
          <p:cNvSpPr>
            <a:spLocks noGrp="1"/>
          </p:cNvSpPr>
          <p:nvPr>
            <p:ph type="title"/>
          </p:nvPr>
        </p:nvSpPr>
        <p:spPr/>
        <p:txBody>
          <a:bodyPr/>
          <a:lstStyle/>
          <a:p>
            <a:r>
              <a:rPr lang="en-US" smtClean="0"/>
              <a:t>Click to edit Master title style</a:t>
            </a:r>
            <a:endParaRPr lang="en-US" dirty="0"/>
          </a:p>
        </p:txBody>
      </p:sp>
      <p:sp>
        <p:nvSpPr>
          <p:cNvPr id="5" name="Content Placeholder 4"/>
          <p:cNvSpPr>
            <a:spLocks noGrp="1"/>
          </p:cNvSpPr>
          <p:nvPr>
            <p:ph sz="quarter" idx="13"/>
          </p:nvPr>
        </p:nvSpPr>
        <p:spPr>
          <a:xfrm>
            <a:off x="4839005" y="4213555"/>
            <a:ext cx="11784787" cy="21945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6"/>
          <p:cNvSpPr>
            <a:spLocks noGrp="1"/>
          </p:cNvSpPr>
          <p:nvPr>
            <p:ph sz="quarter" idx="14"/>
          </p:nvPr>
        </p:nvSpPr>
        <p:spPr>
          <a:xfrm>
            <a:off x="18105120" y="4213558"/>
            <a:ext cx="11784787" cy="219659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28032" y="4236646"/>
            <a:ext cx="11784787" cy="4094477"/>
          </a:xfrm>
        </p:spPr>
        <p:txBody>
          <a:bodyPr anchor="ctr">
            <a:noAutofit/>
          </a:bodyPr>
          <a:lstStyle>
            <a:lvl1pPr marL="0" indent="0">
              <a:buNone/>
              <a:defRPr sz="10600" b="0"/>
            </a:lvl1pPr>
            <a:lvl2pPr marL="2194560" indent="0">
              <a:buNone/>
              <a:defRPr sz="9600" b="1"/>
            </a:lvl2pPr>
            <a:lvl3pPr marL="4389120" indent="0">
              <a:buNone/>
              <a:defRPr sz="8600" b="1"/>
            </a:lvl3pPr>
            <a:lvl4pPr marL="6583680" indent="0">
              <a:buNone/>
              <a:defRPr sz="7700" b="1"/>
            </a:lvl4pPr>
            <a:lvl5pPr marL="8778240" indent="0">
              <a:buNone/>
              <a:defRPr sz="7700" b="1"/>
            </a:lvl5pPr>
            <a:lvl6pPr marL="10972800" indent="0">
              <a:buNone/>
              <a:defRPr sz="7700" b="1"/>
            </a:lvl6pPr>
            <a:lvl7pPr marL="13167360" indent="0">
              <a:buNone/>
              <a:defRPr sz="7700" b="1"/>
            </a:lvl7pPr>
            <a:lvl8pPr marL="15361920" indent="0">
              <a:buNone/>
              <a:defRPr sz="7700" b="1"/>
            </a:lvl8pPr>
            <a:lvl9pPr marL="17556480" indent="0">
              <a:buNone/>
              <a:defRPr sz="7700" b="1"/>
            </a:lvl9pPr>
          </a:lstStyle>
          <a:p>
            <a:pPr lvl="0"/>
            <a:r>
              <a:rPr lang="en-US" smtClean="0"/>
              <a:t>Click to edit Master text styles</a:t>
            </a:r>
          </a:p>
        </p:txBody>
      </p:sp>
      <p:sp>
        <p:nvSpPr>
          <p:cNvPr id="4" name="Content Placeholder 3"/>
          <p:cNvSpPr>
            <a:spLocks noGrp="1"/>
          </p:cNvSpPr>
          <p:nvPr>
            <p:ph sz="half" idx="2"/>
          </p:nvPr>
        </p:nvSpPr>
        <p:spPr>
          <a:xfrm>
            <a:off x="4839005" y="8778240"/>
            <a:ext cx="11795760" cy="17556480"/>
          </a:xfrm>
        </p:spPr>
        <p:txBody>
          <a:bodyPr anchor="t"/>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18105120" y="4236646"/>
            <a:ext cx="11784787" cy="4094477"/>
          </a:xfrm>
        </p:spPr>
        <p:txBody>
          <a:bodyPr anchor="ctr">
            <a:noAutofit/>
          </a:bodyPr>
          <a:lstStyle>
            <a:lvl1pPr marL="0" indent="0">
              <a:buNone/>
              <a:defRPr sz="10600" b="0"/>
            </a:lvl1pPr>
            <a:lvl2pPr marL="2194560" indent="0">
              <a:buNone/>
              <a:defRPr sz="9600" b="1"/>
            </a:lvl2pPr>
            <a:lvl3pPr marL="4389120" indent="0">
              <a:buNone/>
              <a:defRPr sz="8600" b="1"/>
            </a:lvl3pPr>
            <a:lvl4pPr marL="6583680" indent="0">
              <a:buNone/>
              <a:defRPr sz="7700" b="1"/>
            </a:lvl4pPr>
            <a:lvl5pPr marL="8778240" indent="0">
              <a:buNone/>
              <a:defRPr sz="7700" b="1"/>
            </a:lvl5pPr>
            <a:lvl6pPr marL="10972800" indent="0">
              <a:buNone/>
              <a:defRPr sz="7700" b="1"/>
            </a:lvl6pPr>
            <a:lvl7pPr marL="13167360" indent="0">
              <a:buNone/>
              <a:defRPr sz="7700" b="1"/>
            </a:lvl7pPr>
            <a:lvl8pPr marL="15361920" indent="0">
              <a:buNone/>
              <a:defRPr sz="7700" b="1"/>
            </a:lvl8pPr>
            <a:lvl9pPr marL="17556480" indent="0">
              <a:buNone/>
              <a:defRPr sz="7700" b="1"/>
            </a:lvl9pPr>
          </a:lstStyle>
          <a:p>
            <a:pPr lvl="0"/>
            <a:r>
              <a:rPr lang="en-US" smtClean="0"/>
              <a:t>Click to edit Master text styles</a:t>
            </a:r>
          </a:p>
        </p:txBody>
      </p:sp>
      <p:sp>
        <p:nvSpPr>
          <p:cNvPr id="6" name="Content Placeholder 5"/>
          <p:cNvSpPr>
            <a:spLocks noGrp="1"/>
          </p:cNvSpPr>
          <p:nvPr>
            <p:ph sz="quarter" idx="4"/>
          </p:nvPr>
        </p:nvSpPr>
        <p:spPr>
          <a:xfrm>
            <a:off x="18105120" y="8778240"/>
            <a:ext cx="11784787" cy="17556480"/>
          </a:xfrm>
        </p:spPr>
        <p:txBody>
          <a:bodyPr anchor="t"/>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Box 12"/>
          <p:cNvSpPr txBox="1"/>
          <p:nvPr/>
        </p:nvSpPr>
        <p:spPr>
          <a:xfrm>
            <a:off x="3803904" y="3329229"/>
            <a:ext cx="1645920" cy="4431983"/>
          </a:xfrm>
          <a:prstGeom prst="rect">
            <a:avLst/>
          </a:prstGeom>
          <a:noFill/>
        </p:spPr>
        <p:txBody>
          <a:bodyPr wrap="square" lIns="0" tIns="0" rIns="0" bIns="0" rtlCol="0" anchor="t" anchorCtr="0">
            <a:spAutoFit/>
          </a:bodyPr>
          <a:lstStyle/>
          <a:p>
            <a:r>
              <a:rPr lang="en-US" sz="28800" dirty="0" smtClean="0">
                <a:effectLst>
                  <a:outerShdw blurRad="38100" dist="38100" dir="2700000" algn="tl">
                    <a:srgbClr val="000000">
                      <a:alpha val="43137"/>
                    </a:srgbClr>
                  </a:outerShdw>
                </a:effectLst>
                <a:latin typeface="+mn-lt"/>
              </a:rPr>
              <a:t>{</a:t>
            </a:r>
            <a:endParaRPr lang="en-US" sz="28800" dirty="0">
              <a:effectLst>
                <a:outerShdw blurRad="38100" dist="38100" dir="2700000" algn="tl">
                  <a:srgbClr val="000000">
                    <a:alpha val="43137"/>
                  </a:srgbClr>
                </a:outerShdw>
              </a:effectLst>
              <a:latin typeface="+mn-lt"/>
            </a:endParaRPr>
          </a:p>
        </p:txBody>
      </p:sp>
      <p:sp>
        <p:nvSpPr>
          <p:cNvPr id="18" name="TextBox 17"/>
          <p:cNvSpPr txBox="1"/>
          <p:nvPr/>
        </p:nvSpPr>
        <p:spPr>
          <a:xfrm>
            <a:off x="17209008" y="3329229"/>
            <a:ext cx="1645920" cy="4431983"/>
          </a:xfrm>
          <a:prstGeom prst="rect">
            <a:avLst/>
          </a:prstGeom>
          <a:noFill/>
        </p:spPr>
        <p:txBody>
          <a:bodyPr wrap="square" lIns="0" tIns="0" rIns="0" bIns="0" rtlCol="0" anchor="t" anchorCtr="0">
            <a:spAutoFit/>
          </a:bodyPr>
          <a:lstStyle/>
          <a:p>
            <a:r>
              <a:rPr lang="en-US" sz="28800" dirty="0" smtClean="0">
                <a:effectLst>
                  <a:outerShdw blurRad="38100" dist="38100" dir="2700000" algn="tl">
                    <a:srgbClr val="000000">
                      <a:alpha val="43137"/>
                    </a:srgbClr>
                  </a:outerShdw>
                </a:effectLst>
                <a:latin typeface="+mn-lt"/>
              </a:rPr>
              <a:t>{</a:t>
            </a:r>
            <a:endParaRPr lang="en-US" sz="288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en-US" smtClean="0"/>
              <a:t>Click to edit Master title style</a:t>
            </a:r>
            <a:endParaRPr lang="en-US" dirty="0"/>
          </a:p>
        </p:txBody>
      </p:sp>
      <p:sp>
        <p:nvSpPr>
          <p:cNvPr id="14" name="Date Placeholder 13"/>
          <p:cNvSpPr>
            <a:spLocks noGrp="1"/>
          </p:cNvSpPr>
          <p:nvPr>
            <p:ph type="dt" sz="half" idx="10"/>
          </p:nvPr>
        </p:nvSpPr>
        <p:spPr/>
        <p:txBody>
          <a:bodyPr/>
          <a:lstStyle/>
          <a:p>
            <a:pPr>
              <a:defRPr/>
            </a:pPr>
            <a:endParaRPr lang="en-US" dirty="0"/>
          </a:p>
        </p:txBody>
      </p:sp>
      <p:sp>
        <p:nvSpPr>
          <p:cNvPr id="15" name="Slide Number Placeholder 14"/>
          <p:cNvSpPr>
            <a:spLocks noGrp="1"/>
          </p:cNvSpPr>
          <p:nvPr>
            <p:ph type="sldNum" sz="quarter" idx="11"/>
          </p:nvPr>
        </p:nvSpPr>
        <p:spPr/>
        <p:txBody>
          <a:bodyPr/>
          <a:lstStyle/>
          <a:p>
            <a:fld id="{3FF91B85-BE70-4201-AE6C-67A4E60F515B}" type="slidenum">
              <a:rPr lang="en-US" smtClean="0"/>
              <a:pPr/>
              <a:t>‹#›</a:t>
            </a:fld>
            <a:endParaRPr lang="en-US" dirty="0"/>
          </a:p>
        </p:txBody>
      </p:sp>
      <p:sp>
        <p:nvSpPr>
          <p:cNvPr id="16" name="Footer Placeholder 15"/>
          <p:cNvSpPr>
            <a:spLocks noGrp="1"/>
          </p:cNvSpPr>
          <p:nvPr>
            <p:ph type="ftr" sz="quarter" idx="12"/>
          </p:nvPr>
        </p:nvSpPr>
        <p:spPr/>
        <p:txBody>
          <a:bodyPr/>
          <a:lstStyle/>
          <a:p>
            <a:pPr>
              <a:defRPr/>
            </a:pP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
        <p:nvSpPr>
          <p:cNvPr id="7" name="Date Placeholder 6"/>
          <p:cNvSpPr>
            <a:spLocks noGrp="1"/>
          </p:cNvSpPr>
          <p:nvPr>
            <p:ph type="dt" sz="half" idx="10"/>
          </p:nvPr>
        </p:nvSpPr>
        <p:spPr/>
        <p:txBody>
          <a:bodyPr/>
          <a:lstStyle/>
          <a:p>
            <a:pPr>
              <a:defRPr/>
            </a:pPr>
            <a:endParaRPr lang="en-US" dirty="0"/>
          </a:p>
        </p:txBody>
      </p:sp>
      <p:sp>
        <p:nvSpPr>
          <p:cNvPr id="8" name="Slide Number Placeholder 7"/>
          <p:cNvSpPr>
            <a:spLocks noGrp="1"/>
          </p:cNvSpPr>
          <p:nvPr>
            <p:ph type="sldNum" sz="quarter" idx="11"/>
          </p:nvPr>
        </p:nvSpPr>
        <p:spPr/>
        <p:txBody>
          <a:bodyPr/>
          <a:lstStyle/>
          <a:p>
            <a:fld id="{35F3EDE6-64EE-4AA8-8D1E-9FD461A83D47}" type="slidenum">
              <a:rPr lang="en-US" smtClean="0"/>
              <a:pPr/>
              <a:t>‹#›</a:t>
            </a:fld>
            <a:endParaRPr lang="en-US" dirty="0"/>
          </a:p>
        </p:txBody>
      </p:sp>
      <p:sp>
        <p:nvSpPr>
          <p:cNvPr id="9" name="Footer Placeholder 8"/>
          <p:cNvSpPr>
            <a:spLocks noGrp="1"/>
          </p:cNvSpPr>
          <p:nvPr>
            <p:ph type="ftr" sz="quarter" idx="12"/>
          </p:nvPr>
        </p:nvSpPr>
        <p:spPr/>
        <p:txBody>
          <a:bodyPr/>
          <a:lstStyle/>
          <a:p>
            <a:pPr>
              <a:defRPr/>
            </a:pP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endParaRPr lang="en-US" dirty="0"/>
          </a:p>
        </p:txBody>
      </p:sp>
      <p:sp>
        <p:nvSpPr>
          <p:cNvPr id="6" name="Slide Number Placeholder 5"/>
          <p:cNvSpPr>
            <a:spLocks noGrp="1"/>
          </p:cNvSpPr>
          <p:nvPr>
            <p:ph type="sldNum" sz="quarter" idx="11"/>
          </p:nvPr>
        </p:nvSpPr>
        <p:spPr/>
        <p:txBody>
          <a:bodyPr/>
          <a:lstStyle/>
          <a:p>
            <a:fld id="{9B1153A9-82A7-40CA-AA26-729A29390B62}" type="slidenum">
              <a:rPr lang="en-US" smtClean="0"/>
              <a:pPr/>
              <a:t>‹#›</a:t>
            </a:fld>
            <a:endParaRPr lang="en-US" dirty="0"/>
          </a:p>
        </p:txBody>
      </p:sp>
      <p:sp>
        <p:nvSpPr>
          <p:cNvPr id="7" name="Footer Placeholder 6"/>
          <p:cNvSpPr>
            <a:spLocks noGrp="1"/>
          </p:cNvSpPr>
          <p:nvPr>
            <p:ph type="ftr" sz="quarter" idx="12"/>
          </p:nvPr>
        </p:nvSpPr>
        <p:spPr/>
        <p:txBody>
          <a:bodyPr/>
          <a:lstStyle/>
          <a:p>
            <a:pPr>
              <a:defRPr/>
            </a:pP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TextBox 8"/>
          <p:cNvSpPr txBox="1"/>
          <p:nvPr/>
        </p:nvSpPr>
        <p:spPr>
          <a:xfrm>
            <a:off x="19184112" y="11357363"/>
            <a:ext cx="1645920" cy="5909310"/>
          </a:xfrm>
          <a:prstGeom prst="rect">
            <a:avLst/>
          </a:prstGeom>
          <a:noFill/>
        </p:spPr>
        <p:txBody>
          <a:bodyPr wrap="square" lIns="0" tIns="0" rIns="0" bIns="0" rtlCol="0" anchor="t" anchorCtr="0">
            <a:spAutoFit/>
          </a:bodyPr>
          <a:lstStyle/>
          <a:p>
            <a:r>
              <a:rPr lang="en-US" sz="38400" dirty="0" smtClean="0">
                <a:effectLst>
                  <a:outerShdw blurRad="38100" dist="38100" dir="2700000" algn="tl">
                    <a:srgbClr val="000000">
                      <a:alpha val="43137"/>
                    </a:srgbClr>
                  </a:outerShdw>
                </a:effectLst>
                <a:latin typeface="+mn-lt"/>
              </a:rPr>
              <a:t>{</a:t>
            </a:r>
            <a:endParaRPr lang="en-US" sz="384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3017520" y="4389126"/>
            <a:ext cx="15636240" cy="21945600"/>
          </a:xfrm>
        </p:spPr>
        <p:txBody>
          <a:bodyPr anchor="ctr"/>
          <a:lstStyle>
            <a:lvl1pPr>
              <a:defRPr sz="11500"/>
            </a:lvl1pPr>
            <a:lvl2pPr>
              <a:defRPr sz="10600"/>
            </a:lvl2pPr>
            <a:lvl3pPr>
              <a:defRPr sz="9600"/>
            </a:lvl3pPr>
            <a:lvl4pPr>
              <a:defRPr sz="8600"/>
            </a:lvl4pPr>
            <a:lvl5pPr>
              <a:defRPr sz="8600"/>
            </a:lvl5pPr>
            <a:lvl6pPr>
              <a:defRPr sz="9600"/>
            </a:lvl6pPr>
            <a:lvl7pPr>
              <a:defRPr sz="9600"/>
            </a:lvl7pPr>
            <a:lvl8pPr>
              <a:defRPr sz="9600"/>
            </a:lvl8pPr>
            <a:lvl9pPr>
              <a:defRPr sz="9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0574000" y="4389126"/>
            <a:ext cx="9326880" cy="21945600"/>
          </a:xfrm>
        </p:spPr>
        <p:txBody>
          <a:bodyPr anchor="ctr">
            <a:normAutofit/>
          </a:bodyPr>
          <a:lstStyle>
            <a:lvl1pPr marL="0" indent="0">
              <a:buNone/>
              <a:defRPr sz="7700"/>
            </a:lvl1pPr>
            <a:lvl2pPr marL="2194560" indent="0">
              <a:buNone/>
              <a:defRPr sz="5800"/>
            </a:lvl2pPr>
            <a:lvl3pPr marL="4389120" indent="0">
              <a:buNone/>
              <a:defRPr sz="4800"/>
            </a:lvl3pPr>
            <a:lvl4pPr marL="6583680" indent="0">
              <a:buNone/>
              <a:defRPr sz="4300"/>
            </a:lvl4pPr>
            <a:lvl5pPr marL="8778240" indent="0">
              <a:buNone/>
              <a:defRPr sz="4300"/>
            </a:lvl5pPr>
            <a:lvl6pPr marL="10972800" indent="0">
              <a:buNone/>
              <a:defRPr sz="4300"/>
            </a:lvl6pPr>
            <a:lvl7pPr marL="13167360" indent="0">
              <a:buNone/>
              <a:defRPr sz="4300"/>
            </a:lvl7pPr>
            <a:lvl8pPr marL="15361920" indent="0">
              <a:buNone/>
              <a:defRPr sz="4300"/>
            </a:lvl8pPr>
            <a:lvl9pPr marL="17556480" indent="0">
              <a:buNone/>
              <a:defRPr sz="4300"/>
            </a:lvl9pPr>
          </a:lstStyle>
          <a:p>
            <a:pPr lvl="0"/>
            <a:r>
              <a:rPr lang="en-US" smtClean="0"/>
              <a:t>Click to edit Master text styles</a:t>
            </a:r>
          </a:p>
        </p:txBody>
      </p:sp>
      <p:sp>
        <p:nvSpPr>
          <p:cNvPr id="15" name="Date Placeholder 14"/>
          <p:cNvSpPr>
            <a:spLocks noGrp="1"/>
          </p:cNvSpPr>
          <p:nvPr>
            <p:ph type="dt" sz="half" idx="10"/>
          </p:nvPr>
        </p:nvSpPr>
        <p:spPr/>
        <p:txBody>
          <a:bodyPr/>
          <a:lstStyle/>
          <a:p>
            <a:pPr>
              <a:defRPr/>
            </a:pPr>
            <a:endParaRPr lang="en-US" dirty="0"/>
          </a:p>
        </p:txBody>
      </p:sp>
      <p:sp>
        <p:nvSpPr>
          <p:cNvPr id="16" name="Slide Number Placeholder 15"/>
          <p:cNvSpPr>
            <a:spLocks noGrp="1"/>
          </p:cNvSpPr>
          <p:nvPr>
            <p:ph type="sldNum" sz="quarter" idx="11"/>
          </p:nvPr>
        </p:nvSpPr>
        <p:spPr/>
        <p:txBody>
          <a:bodyPr/>
          <a:lstStyle/>
          <a:p>
            <a:fld id="{0272C00C-21B4-41AE-9CC5-35CCE7D935C8}" type="slidenum">
              <a:rPr lang="en-US" smtClean="0"/>
              <a:pPr/>
              <a:t>‹#›</a:t>
            </a:fld>
            <a:endParaRPr lang="en-US" dirty="0"/>
          </a:p>
        </p:txBody>
      </p:sp>
      <p:sp>
        <p:nvSpPr>
          <p:cNvPr id="17" name="Footer Placeholder 16"/>
          <p:cNvSpPr>
            <a:spLocks noGrp="1"/>
          </p:cNvSpPr>
          <p:nvPr>
            <p:ph type="ftr" sz="quarter" idx="12"/>
          </p:nvPr>
        </p:nvSpPr>
        <p:spPr/>
        <p:txBody>
          <a:bodyPr/>
          <a:lstStyle/>
          <a:p>
            <a:pPr>
              <a:defRPr/>
            </a:pPr>
            <a:endParaRPr lang="en-US" dirty="0"/>
          </a:p>
        </p:txBody>
      </p:sp>
      <p:sp>
        <p:nvSpPr>
          <p:cNvPr id="18" name="Title 17"/>
          <p:cNvSpPr>
            <a:spLocks noGrp="1"/>
          </p:cNvSpPr>
          <p:nvPr>
            <p:ph type="title"/>
          </p:nvPr>
        </p:nvSpPr>
        <p:spPr/>
        <p:txBody>
          <a:body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389120" y="3921763"/>
            <a:ext cx="24140160" cy="16300704"/>
          </a:xfrm>
          <a:effectLst>
            <a:outerShdw blurRad="152400" dist="317500" dir="5400000" sx="90000" sy="-19000" rotWithShape="0">
              <a:prstClr val="black">
                <a:alpha val="15000"/>
              </a:prstClr>
            </a:outerShdw>
          </a:effectLst>
        </p:spPr>
        <p:txBody>
          <a:bodyPr/>
          <a:lstStyle>
            <a:lvl1pPr marL="0" indent="0">
              <a:buNone/>
              <a:defRPr sz="15400"/>
            </a:lvl1pPr>
            <a:lvl2pPr marL="2194560" indent="0">
              <a:buNone/>
              <a:defRPr sz="13400"/>
            </a:lvl2pPr>
            <a:lvl3pPr marL="4389120" indent="0">
              <a:buNone/>
              <a:defRPr sz="1150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smtClean="0"/>
              <a:t>Click icon to add picture</a:t>
            </a:r>
            <a:endParaRPr lang="en-US"/>
          </a:p>
        </p:txBody>
      </p:sp>
      <p:sp>
        <p:nvSpPr>
          <p:cNvPr id="4" name="Text Placeholder 3"/>
          <p:cNvSpPr>
            <a:spLocks noGrp="1"/>
          </p:cNvSpPr>
          <p:nvPr>
            <p:ph type="body" sz="half" idx="2"/>
          </p:nvPr>
        </p:nvSpPr>
        <p:spPr>
          <a:xfrm>
            <a:off x="9875520" y="22099501"/>
            <a:ext cx="18105120" cy="4613146"/>
          </a:xfrm>
        </p:spPr>
        <p:txBody>
          <a:bodyPr anchor="ctr">
            <a:normAutofit/>
          </a:bodyPr>
          <a:lstStyle>
            <a:lvl1pPr marL="0" indent="0">
              <a:buNone/>
              <a:defRPr sz="7700"/>
            </a:lvl1pPr>
            <a:lvl2pPr marL="2194560" indent="0">
              <a:buNone/>
              <a:defRPr sz="5800"/>
            </a:lvl2pPr>
            <a:lvl3pPr marL="4389120" indent="0">
              <a:buNone/>
              <a:defRPr sz="4800"/>
            </a:lvl3pPr>
            <a:lvl4pPr marL="6583680" indent="0">
              <a:buNone/>
              <a:defRPr sz="4300"/>
            </a:lvl4pPr>
            <a:lvl5pPr marL="8778240" indent="0">
              <a:buNone/>
              <a:defRPr sz="4300"/>
            </a:lvl5pPr>
            <a:lvl6pPr marL="10972800" indent="0">
              <a:buNone/>
              <a:defRPr sz="4300"/>
            </a:lvl6pPr>
            <a:lvl7pPr marL="13167360" indent="0">
              <a:buNone/>
              <a:defRPr sz="4300"/>
            </a:lvl7pPr>
            <a:lvl8pPr marL="15361920" indent="0">
              <a:buNone/>
              <a:defRPr sz="4300"/>
            </a:lvl8pPr>
            <a:lvl9pPr marL="17556480" indent="0">
              <a:buNone/>
              <a:defRPr sz="4300"/>
            </a:lvl9pPr>
          </a:lstStyle>
          <a:p>
            <a:pPr lvl="0"/>
            <a:r>
              <a:rPr lang="en-US" smtClean="0"/>
              <a:t>Click to edit Master text styles</a:t>
            </a:r>
          </a:p>
        </p:txBody>
      </p:sp>
      <p:sp>
        <p:nvSpPr>
          <p:cNvPr id="9" name="TextBox 8"/>
          <p:cNvSpPr txBox="1"/>
          <p:nvPr/>
        </p:nvSpPr>
        <p:spPr>
          <a:xfrm>
            <a:off x="8767267" y="21321370"/>
            <a:ext cx="1645920" cy="4431983"/>
          </a:xfrm>
          <a:prstGeom prst="rect">
            <a:avLst/>
          </a:prstGeom>
          <a:noFill/>
        </p:spPr>
        <p:txBody>
          <a:bodyPr wrap="square" lIns="0" tIns="0" rIns="0" bIns="0" rtlCol="0" anchor="t" anchorCtr="0">
            <a:spAutoFit/>
          </a:bodyPr>
          <a:lstStyle/>
          <a:p>
            <a:r>
              <a:rPr lang="en-US" sz="28800" dirty="0" smtClean="0">
                <a:effectLst>
                  <a:outerShdw blurRad="38100" dist="38100" dir="2700000" algn="tl">
                    <a:srgbClr val="000000">
                      <a:alpha val="43137"/>
                    </a:srgbClr>
                  </a:outerShdw>
                </a:effectLst>
                <a:latin typeface="+mn-lt"/>
              </a:rPr>
              <a:t>{</a:t>
            </a:r>
            <a:endParaRPr lang="en-US" sz="288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en-US" smtClean="0"/>
              <a:t>Click to edit Master title style</a:t>
            </a:r>
            <a:endParaRPr lang="en-US"/>
          </a:p>
        </p:txBody>
      </p:sp>
      <p:sp>
        <p:nvSpPr>
          <p:cNvPr id="13" name="Date Placeholder 12"/>
          <p:cNvSpPr>
            <a:spLocks noGrp="1"/>
          </p:cNvSpPr>
          <p:nvPr>
            <p:ph type="dt" sz="half" idx="10"/>
          </p:nvPr>
        </p:nvSpPr>
        <p:spPr/>
        <p:txBody>
          <a:bodyPr/>
          <a:lstStyle/>
          <a:p>
            <a:pPr>
              <a:defRPr/>
            </a:pPr>
            <a:endParaRPr lang="en-US" dirty="0"/>
          </a:p>
        </p:txBody>
      </p:sp>
      <p:sp>
        <p:nvSpPr>
          <p:cNvPr id="14" name="Slide Number Placeholder 13"/>
          <p:cNvSpPr>
            <a:spLocks noGrp="1"/>
          </p:cNvSpPr>
          <p:nvPr>
            <p:ph type="sldNum" sz="quarter" idx="11"/>
          </p:nvPr>
        </p:nvSpPr>
        <p:spPr/>
        <p:txBody>
          <a:bodyPr/>
          <a:lstStyle/>
          <a:p>
            <a:fld id="{6A3EDC2F-5075-4B4D-BF9A-C971AA9816AB}" type="slidenum">
              <a:rPr lang="en-US" smtClean="0"/>
              <a:pPr/>
              <a:t>‹#›</a:t>
            </a:fld>
            <a:endParaRPr lang="en-US" dirty="0"/>
          </a:p>
        </p:txBody>
      </p:sp>
      <p:sp>
        <p:nvSpPr>
          <p:cNvPr id="15" name="Footer Placeholder 14"/>
          <p:cNvSpPr>
            <a:spLocks noGrp="1"/>
          </p:cNvSpPr>
          <p:nvPr>
            <p:ph type="ftr" sz="quarter" idx="12"/>
          </p:nvPr>
        </p:nvSpPr>
        <p:spPr/>
        <p:txBody>
          <a:bodyPr/>
          <a:lstStyle/>
          <a:p>
            <a:pPr>
              <a:defRPr/>
            </a:pP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32918400" cy="438912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438912" tIns="219456" rIns="438912" bIns="219456" rtlCol="0" anchor="ctr"/>
          <a:lstStyle/>
          <a:p>
            <a:pPr algn="ctr"/>
            <a:endParaRPr lang="en-US"/>
          </a:p>
        </p:txBody>
      </p:sp>
      <p:sp>
        <p:nvSpPr>
          <p:cNvPr id="8" name="Oval 7"/>
          <p:cNvSpPr/>
          <p:nvPr/>
        </p:nvSpPr>
        <p:spPr>
          <a:xfrm rot="19724275">
            <a:off x="4943596" y="6646019"/>
            <a:ext cx="26066232" cy="3652471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38912" tIns="219456" rIns="438912" bIns="219456" rtlCol="0" anchor="ctr"/>
          <a:lstStyle/>
          <a:p>
            <a:pPr algn="ctr"/>
            <a:endParaRPr lang="en-US"/>
          </a:p>
        </p:txBody>
      </p:sp>
      <p:sp>
        <p:nvSpPr>
          <p:cNvPr id="9" name="Oval 8"/>
          <p:cNvSpPr/>
          <p:nvPr/>
        </p:nvSpPr>
        <p:spPr>
          <a:xfrm rot="17656910">
            <a:off x="-8741021" y="13734246"/>
            <a:ext cx="35446221" cy="16129652"/>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38912" tIns="219456" rIns="438912" bIns="219456" rtlCol="0" anchor="ctr"/>
          <a:lstStyle/>
          <a:p>
            <a:pPr algn="ctr"/>
            <a:endParaRPr lang="en-US"/>
          </a:p>
        </p:txBody>
      </p:sp>
      <p:sp>
        <p:nvSpPr>
          <p:cNvPr id="10" name="Oval 9"/>
          <p:cNvSpPr/>
          <p:nvPr/>
        </p:nvSpPr>
        <p:spPr>
          <a:xfrm rot="19724275">
            <a:off x="11800638" y="747869"/>
            <a:ext cx="23325703" cy="30430445"/>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438912" tIns="219456" rIns="438912" bIns="219456" rtlCol="0" anchor="ctr"/>
          <a:lstStyle/>
          <a:p>
            <a:pPr algn="ctr"/>
            <a:endParaRPr lang="en-US"/>
          </a:p>
        </p:txBody>
      </p:sp>
      <p:sp>
        <p:nvSpPr>
          <p:cNvPr id="2" name="Title Placeholder 1"/>
          <p:cNvSpPr>
            <a:spLocks noGrp="1"/>
          </p:cNvSpPr>
          <p:nvPr>
            <p:ph type="title"/>
          </p:nvPr>
        </p:nvSpPr>
        <p:spPr>
          <a:xfrm>
            <a:off x="2798064" y="31211520"/>
            <a:ext cx="27157680" cy="5852160"/>
          </a:xfrm>
          <a:prstGeom prst="rect">
            <a:avLst/>
          </a:prstGeom>
        </p:spPr>
        <p:txBody>
          <a:bodyPr vert="horz" lIns="438912" tIns="219456" rIns="438912" bIns="219456"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7680960" y="4389129"/>
            <a:ext cx="21945600" cy="23408634"/>
          </a:xfrm>
          <a:prstGeom prst="rect">
            <a:avLst/>
          </a:prstGeom>
        </p:spPr>
        <p:txBody>
          <a:bodyPr vert="horz" lIns="438912" tIns="219456" rIns="438912" bIns="219456"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2219920" y="39390326"/>
            <a:ext cx="7680960" cy="2336800"/>
          </a:xfrm>
          <a:prstGeom prst="rect">
            <a:avLst/>
          </a:prstGeom>
        </p:spPr>
        <p:txBody>
          <a:bodyPr vert="horz" lIns="438912" tIns="219456" rIns="438912" bIns="219456" rtlCol="0" anchor="t"/>
          <a:lstStyle>
            <a:lvl1pPr algn="r">
              <a:defRPr sz="5300">
                <a:solidFill>
                  <a:schemeClr val="tx1">
                    <a:alpha val="60000"/>
                  </a:schemeClr>
                </a:solidFill>
                <a:effectLst/>
              </a:defRPr>
            </a:lvl1pPr>
          </a:lstStyle>
          <a:p>
            <a:pPr>
              <a:defRPr/>
            </a:pPr>
            <a:endParaRPr lang="en-US" dirty="0"/>
          </a:p>
        </p:txBody>
      </p:sp>
      <p:sp>
        <p:nvSpPr>
          <p:cNvPr id="5" name="Footer Placeholder 4"/>
          <p:cNvSpPr>
            <a:spLocks noGrp="1"/>
          </p:cNvSpPr>
          <p:nvPr>
            <p:ph type="ftr" sz="quarter" idx="3"/>
          </p:nvPr>
        </p:nvSpPr>
        <p:spPr>
          <a:xfrm>
            <a:off x="2962656" y="39390326"/>
            <a:ext cx="16459200" cy="2336800"/>
          </a:xfrm>
          <a:prstGeom prst="rect">
            <a:avLst/>
          </a:prstGeom>
        </p:spPr>
        <p:txBody>
          <a:bodyPr vert="horz" lIns="438912" tIns="219456" rIns="438912" bIns="219456" rtlCol="0" anchor="t"/>
          <a:lstStyle>
            <a:lvl1pPr algn="l">
              <a:defRPr sz="5300">
                <a:solidFill>
                  <a:schemeClr val="tx1">
                    <a:alpha val="60000"/>
                  </a:schemeClr>
                </a:solidFill>
                <a:effectLst/>
              </a:defRPr>
            </a:lvl1pPr>
          </a:lstStyle>
          <a:p>
            <a:pPr>
              <a:defRPr/>
            </a:pPr>
            <a:endParaRPr lang="en-US" dirty="0"/>
          </a:p>
        </p:txBody>
      </p:sp>
      <p:sp>
        <p:nvSpPr>
          <p:cNvPr id="6" name="Slide Number Placeholder 5"/>
          <p:cNvSpPr>
            <a:spLocks noGrp="1"/>
          </p:cNvSpPr>
          <p:nvPr>
            <p:ph type="sldNum" sz="quarter" idx="4"/>
          </p:nvPr>
        </p:nvSpPr>
        <p:spPr>
          <a:xfrm>
            <a:off x="2962656" y="37388800"/>
            <a:ext cx="7680960" cy="1950720"/>
          </a:xfrm>
          <a:prstGeom prst="rect">
            <a:avLst/>
          </a:prstGeom>
        </p:spPr>
        <p:txBody>
          <a:bodyPr vert="horz" lIns="438912" tIns="219456" rIns="438912" bIns="43891" rtlCol="0" anchor="b"/>
          <a:lstStyle>
            <a:lvl1pPr algn="l">
              <a:defRPr sz="7700">
                <a:solidFill>
                  <a:schemeClr val="tx1">
                    <a:alpha val="60000"/>
                  </a:schemeClr>
                </a:solidFill>
                <a:effectLst/>
              </a:defRPr>
            </a:lvl1pPr>
          </a:lstStyle>
          <a:p>
            <a:fld id="{5DFC1DC1-34C6-4B6A-A1C9-008B299D7349}"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4389120" rtl="0" eaLnBrk="1" latinLnBrk="0" hangingPunct="1">
        <a:spcBef>
          <a:spcPct val="0"/>
        </a:spcBef>
        <a:buNone/>
        <a:defRPr sz="235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316736" indent="-1228954" algn="l" defTabSz="4389120" rtl="0" eaLnBrk="1" latinLnBrk="0" hangingPunct="1">
        <a:spcBef>
          <a:spcPct val="20000"/>
        </a:spcBef>
        <a:spcAft>
          <a:spcPts val="0"/>
        </a:spcAft>
        <a:buSzPct val="60000"/>
        <a:buFont typeface="Wingdings" pitchFamily="2" charset="2"/>
        <a:buChar char=""/>
        <a:defRPr sz="10100" kern="1200">
          <a:solidFill>
            <a:schemeClr val="tx1"/>
          </a:solidFill>
          <a:effectLst>
            <a:outerShdw blurRad="38100" dist="38100" dir="2700000" algn="tl">
              <a:srgbClr val="000000">
                <a:alpha val="43137"/>
              </a:srgbClr>
            </a:outerShdw>
          </a:effectLst>
          <a:latin typeface="+mn-lt"/>
          <a:ea typeface="+mn-ea"/>
          <a:cs typeface="+mn-cs"/>
        </a:defRPr>
      </a:lvl1pPr>
      <a:lvl2pPr marL="3072384" indent="-1228954" algn="l" defTabSz="4389120" rtl="0" eaLnBrk="1" latinLnBrk="0" hangingPunct="1">
        <a:spcBef>
          <a:spcPct val="20000"/>
        </a:spcBef>
        <a:buSzPct val="60000"/>
        <a:buFont typeface="Wingdings" pitchFamily="2" charset="2"/>
        <a:buChar char=""/>
        <a:defRPr sz="9100" kern="1200">
          <a:solidFill>
            <a:schemeClr val="tx1"/>
          </a:solidFill>
          <a:effectLst>
            <a:outerShdw blurRad="38100" dist="38100" dir="2700000" algn="tl">
              <a:srgbClr val="000000">
                <a:alpha val="43137"/>
              </a:srgbClr>
            </a:outerShdw>
          </a:effectLst>
          <a:latin typeface="+mn-lt"/>
          <a:ea typeface="+mn-ea"/>
          <a:cs typeface="+mn-cs"/>
        </a:defRPr>
      </a:lvl2pPr>
      <a:lvl3pPr marL="4828032" indent="-1228954" algn="l" defTabSz="4389120" rtl="0" eaLnBrk="1" latinLnBrk="0" hangingPunct="1">
        <a:spcBef>
          <a:spcPct val="20000"/>
        </a:spcBef>
        <a:buSzPct val="60000"/>
        <a:buFont typeface="Wingdings" pitchFamily="2" charset="2"/>
        <a:buChar char=""/>
        <a:defRPr sz="8200" kern="1200">
          <a:solidFill>
            <a:schemeClr val="tx1"/>
          </a:solidFill>
          <a:effectLst>
            <a:outerShdw blurRad="38100" dist="38100" dir="2700000" algn="tl">
              <a:srgbClr val="000000">
                <a:alpha val="43137"/>
              </a:srgbClr>
            </a:outerShdw>
          </a:effectLst>
          <a:latin typeface="+mn-lt"/>
          <a:ea typeface="+mn-ea"/>
          <a:cs typeface="+mn-cs"/>
        </a:defRPr>
      </a:lvl3pPr>
      <a:lvl4pPr marL="6583680" indent="-1228954" algn="l" defTabSz="4389120" rtl="0" eaLnBrk="1" latinLnBrk="0" hangingPunct="1">
        <a:spcBef>
          <a:spcPct val="20000"/>
        </a:spcBef>
        <a:buSzPct val="60000"/>
        <a:buFont typeface="Wingdings" pitchFamily="2" charset="2"/>
        <a:buChar char=""/>
        <a:defRPr sz="7700" kern="1200">
          <a:solidFill>
            <a:schemeClr val="tx1"/>
          </a:solidFill>
          <a:effectLst>
            <a:outerShdw blurRad="38100" dist="38100" dir="2700000" algn="tl">
              <a:srgbClr val="000000">
                <a:alpha val="43137"/>
              </a:srgbClr>
            </a:outerShdw>
          </a:effectLst>
          <a:latin typeface="+mn-lt"/>
          <a:ea typeface="+mn-ea"/>
          <a:cs typeface="+mn-cs"/>
        </a:defRPr>
      </a:lvl4pPr>
      <a:lvl5pPr marL="7900416" indent="-1228954" algn="l" defTabSz="4389120" rtl="0" eaLnBrk="1" latinLnBrk="0" hangingPunct="1">
        <a:spcBef>
          <a:spcPct val="20000"/>
        </a:spcBef>
        <a:buSzPct val="60000"/>
        <a:buFont typeface="Wingdings" pitchFamily="2" charset="2"/>
        <a:buChar char=""/>
        <a:defRPr sz="7200" kern="1200">
          <a:solidFill>
            <a:schemeClr val="tx1"/>
          </a:solidFill>
          <a:effectLst>
            <a:outerShdw blurRad="38100" dist="38100" dir="2700000" algn="tl">
              <a:srgbClr val="000000">
                <a:alpha val="43137"/>
              </a:srgbClr>
            </a:outerShdw>
          </a:effectLst>
          <a:latin typeface="+mn-lt"/>
          <a:ea typeface="+mn-ea"/>
          <a:cs typeface="+mn-cs"/>
        </a:defRPr>
      </a:lvl5pPr>
      <a:lvl6pPr marL="9436608" indent="-1228954" algn="l" defTabSz="4389120" rtl="0" eaLnBrk="1" latinLnBrk="0" hangingPunct="1">
        <a:spcBef>
          <a:spcPct val="20000"/>
        </a:spcBef>
        <a:buSzPct val="60000"/>
        <a:buFont typeface="Wingdings" pitchFamily="2" charset="2"/>
        <a:buChar char=""/>
        <a:defRPr sz="67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10753344" indent="-1228954" algn="l" defTabSz="4389120" rtl="0" eaLnBrk="1" latinLnBrk="0" hangingPunct="1">
        <a:spcBef>
          <a:spcPct val="20000"/>
        </a:spcBef>
        <a:buSzPct val="60000"/>
        <a:buFont typeface="Wingdings" pitchFamily="2" charset="2"/>
        <a:buChar char=""/>
        <a:defRPr sz="67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12070080" indent="-1228954" algn="l" defTabSz="4389120" rtl="0" eaLnBrk="1" latinLnBrk="0" hangingPunct="1">
        <a:spcBef>
          <a:spcPct val="20000"/>
        </a:spcBef>
        <a:buSzPct val="60000"/>
        <a:buFont typeface="Wingdings" pitchFamily="2" charset="2"/>
        <a:buChar char=""/>
        <a:defRPr sz="67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13606272" indent="-1228954" algn="l" defTabSz="4389120" rtl="0" eaLnBrk="1" latinLnBrk="0" hangingPunct="1">
        <a:spcBef>
          <a:spcPct val="20000"/>
        </a:spcBef>
        <a:buSzPct val="60000"/>
        <a:buFont typeface="Wingdings" pitchFamily="2" charset="2"/>
        <a:buChar char=""/>
        <a:defRPr sz="67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4389120" rtl="0" eaLnBrk="1" latinLnBrk="0" hangingPunct="1">
        <a:defRPr sz="8600" kern="1200">
          <a:solidFill>
            <a:schemeClr val="tx1"/>
          </a:solidFill>
          <a:latin typeface="+mn-lt"/>
          <a:ea typeface="+mn-ea"/>
          <a:cs typeface="+mn-cs"/>
        </a:defRPr>
      </a:lvl1pPr>
      <a:lvl2pPr marL="2194560" algn="l" defTabSz="4389120" rtl="0" eaLnBrk="1" latinLnBrk="0" hangingPunct="1">
        <a:defRPr sz="8600" kern="1200">
          <a:solidFill>
            <a:schemeClr val="tx1"/>
          </a:solidFill>
          <a:latin typeface="+mn-lt"/>
          <a:ea typeface="+mn-ea"/>
          <a:cs typeface="+mn-cs"/>
        </a:defRPr>
      </a:lvl2pPr>
      <a:lvl3pPr marL="4389120" algn="l" defTabSz="4389120" rtl="0" eaLnBrk="1" latinLnBrk="0" hangingPunct="1">
        <a:defRPr sz="8600" kern="1200">
          <a:solidFill>
            <a:schemeClr val="tx1"/>
          </a:solidFill>
          <a:latin typeface="+mn-lt"/>
          <a:ea typeface="+mn-ea"/>
          <a:cs typeface="+mn-cs"/>
        </a:defRPr>
      </a:lvl3pPr>
      <a:lvl4pPr marL="6583680" algn="l" defTabSz="4389120" rtl="0" eaLnBrk="1" latinLnBrk="0" hangingPunct="1">
        <a:defRPr sz="8600" kern="1200">
          <a:solidFill>
            <a:schemeClr val="tx1"/>
          </a:solidFill>
          <a:latin typeface="+mn-lt"/>
          <a:ea typeface="+mn-ea"/>
          <a:cs typeface="+mn-cs"/>
        </a:defRPr>
      </a:lvl4pPr>
      <a:lvl5pPr marL="8778240" algn="l" defTabSz="4389120" rtl="0" eaLnBrk="1" latinLnBrk="0" hangingPunct="1">
        <a:defRPr sz="8600" kern="1200">
          <a:solidFill>
            <a:schemeClr val="tx1"/>
          </a:solidFill>
          <a:latin typeface="+mn-lt"/>
          <a:ea typeface="+mn-ea"/>
          <a:cs typeface="+mn-cs"/>
        </a:defRPr>
      </a:lvl5pPr>
      <a:lvl6pPr marL="10972800" algn="l" defTabSz="4389120" rtl="0" eaLnBrk="1" latinLnBrk="0" hangingPunct="1">
        <a:defRPr sz="8600" kern="1200">
          <a:solidFill>
            <a:schemeClr val="tx1"/>
          </a:solidFill>
          <a:latin typeface="+mn-lt"/>
          <a:ea typeface="+mn-ea"/>
          <a:cs typeface="+mn-cs"/>
        </a:defRPr>
      </a:lvl6pPr>
      <a:lvl7pPr marL="13167360" algn="l" defTabSz="4389120" rtl="0" eaLnBrk="1" latinLnBrk="0" hangingPunct="1">
        <a:defRPr sz="8600" kern="1200">
          <a:solidFill>
            <a:schemeClr val="tx1"/>
          </a:solidFill>
          <a:latin typeface="+mn-lt"/>
          <a:ea typeface="+mn-ea"/>
          <a:cs typeface="+mn-cs"/>
        </a:defRPr>
      </a:lvl7pPr>
      <a:lvl8pPr marL="15361920" algn="l" defTabSz="4389120" rtl="0" eaLnBrk="1" latinLnBrk="0" hangingPunct="1">
        <a:defRPr sz="8600" kern="1200">
          <a:solidFill>
            <a:schemeClr val="tx1"/>
          </a:solidFill>
          <a:latin typeface="+mn-lt"/>
          <a:ea typeface="+mn-ea"/>
          <a:cs typeface="+mn-cs"/>
        </a:defRPr>
      </a:lvl8pPr>
      <a:lvl9pPr marL="17556480" algn="l" defTabSz="438912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18" Type="http://schemas.openxmlformats.org/officeDocument/2006/relationships/image" Target="../media/image18.jpeg"/><Relationship Id="rId26" Type="http://schemas.openxmlformats.org/officeDocument/2006/relationships/image" Target="../media/image26.png"/><Relationship Id="rId3" Type="http://schemas.openxmlformats.org/officeDocument/2006/relationships/image" Target="../media/image3.jpe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jpeg"/><Relationship Id="rId17" Type="http://schemas.openxmlformats.org/officeDocument/2006/relationships/image" Target="../media/image17.jpeg"/><Relationship Id="rId25" Type="http://schemas.openxmlformats.org/officeDocument/2006/relationships/image" Target="../media/image25.png"/><Relationship Id="rId2" Type="http://schemas.openxmlformats.org/officeDocument/2006/relationships/image" Target="../media/image2.png"/><Relationship Id="rId16" Type="http://schemas.openxmlformats.org/officeDocument/2006/relationships/image" Target="../media/image16.png"/><Relationship Id="rId20"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6.jpeg"/><Relationship Id="rId11" Type="http://schemas.openxmlformats.org/officeDocument/2006/relationships/image" Target="../media/image11.png"/><Relationship Id="rId24" Type="http://schemas.openxmlformats.org/officeDocument/2006/relationships/image" Target="../media/image24.jpeg"/><Relationship Id="rId5" Type="http://schemas.openxmlformats.org/officeDocument/2006/relationships/image" Target="../media/image5.jpeg"/><Relationship Id="rId15" Type="http://schemas.openxmlformats.org/officeDocument/2006/relationships/image" Target="../media/image15.jpeg"/><Relationship Id="rId23" Type="http://schemas.openxmlformats.org/officeDocument/2006/relationships/image" Target="../media/image23.jpeg"/><Relationship Id="rId10" Type="http://schemas.openxmlformats.org/officeDocument/2006/relationships/image" Target="../media/image10.jpeg"/><Relationship Id="rId19" Type="http://schemas.openxmlformats.org/officeDocument/2006/relationships/image" Target="../media/image19.png"/><Relationship Id="rId4" Type="http://schemas.openxmlformats.org/officeDocument/2006/relationships/image" Target="../media/image4.jpeg"/><Relationship Id="rId9" Type="http://schemas.openxmlformats.org/officeDocument/2006/relationships/image" Target="../media/image9.jpeg"/><Relationship Id="rId14" Type="http://schemas.openxmlformats.org/officeDocument/2006/relationships/image" Target="../media/image14.jpeg"/><Relationship Id="rId22" Type="http://schemas.openxmlformats.org/officeDocument/2006/relationships/image" Target="../media/image22.png"/></Relationships>
</file>

<file path=ppt/slides/_rels/slide2.xml.rels><?xml version="1.0" encoding="UTF-8" standalone="yes"?>
<Relationships xmlns="http://schemas.openxmlformats.org/package/2006/relationships"><Relationship Id="rId8" Type="http://schemas.openxmlformats.org/officeDocument/2006/relationships/image" Target="../media/image33.jpeg"/><Relationship Id="rId13" Type="http://schemas.openxmlformats.org/officeDocument/2006/relationships/image" Target="../media/image38.jpeg"/><Relationship Id="rId18" Type="http://schemas.openxmlformats.org/officeDocument/2006/relationships/image" Target="../media/image20.jpeg"/><Relationship Id="rId3" Type="http://schemas.openxmlformats.org/officeDocument/2006/relationships/image" Target="../media/image28.jpeg"/><Relationship Id="rId7" Type="http://schemas.openxmlformats.org/officeDocument/2006/relationships/image" Target="../media/image32.png"/><Relationship Id="rId12" Type="http://schemas.openxmlformats.org/officeDocument/2006/relationships/image" Target="../media/image37.png"/><Relationship Id="rId17" Type="http://schemas.openxmlformats.org/officeDocument/2006/relationships/image" Target="../media/image42.jpeg"/><Relationship Id="rId2" Type="http://schemas.openxmlformats.org/officeDocument/2006/relationships/image" Target="../media/image27.png"/><Relationship Id="rId16"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5" Type="http://schemas.openxmlformats.org/officeDocument/2006/relationships/image" Target="../media/image40.png"/><Relationship Id="rId10" Type="http://schemas.openxmlformats.org/officeDocument/2006/relationships/image" Target="../media/image35.jpeg"/><Relationship Id="rId19" Type="http://schemas.openxmlformats.org/officeDocument/2006/relationships/image" Target="../media/image43.jpeg"/><Relationship Id="rId4" Type="http://schemas.openxmlformats.org/officeDocument/2006/relationships/image" Target="../media/image29.jpeg"/><Relationship Id="rId9" Type="http://schemas.openxmlformats.org/officeDocument/2006/relationships/image" Target="../media/image34.jpeg"/><Relationship Id="rId14" Type="http://schemas.openxmlformats.org/officeDocument/2006/relationships/image" Target="../media/image39.gif"/></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40000"/>
                <a:satMod val="350000"/>
              </a:schemeClr>
            </a:gs>
            <a:gs pos="94000">
              <a:schemeClr val="bg2">
                <a:shade val="20000"/>
                <a:satMod val="255000"/>
              </a:schemeClr>
            </a:gs>
            <a:gs pos="47000">
              <a:schemeClr val="bg2">
                <a:lumMod val="40000"/>
                <a:lumOff val="60000"/>
              </a:schemeClr>
            </a:gs>
            <a:gs pos="19000">
              <a:schemeClr val="bg2">
                <a:tint val="40000"/>
                <a:satMod val="35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55" name="Rectangle 54"/>
          <p:cNvSpPr>
            <a:spLocks noChangeArrowheads="1"/>
          </p:cNvSpPr>
          <p:nvPr/>
        </p:nvSpPr>
        <p:spPr bwMode="auto">
          <a:xfrm>
            <a:off x="800100" y="18926309"/>
            <a:ext cx="15087600" cy="6217585"/>
          </a:xfrm>
          <a:prstGeom prst="rect">
            <a:avLst/>
          </a:prstGeom>
          <a:gradFill>
            <a:gsLst>
              <a:gs pos="75000">
                <a:schemeClr val="bg2">
                  <a:lumMod val="40000"/>
                  <a:lumOff val="60000"/>
                </a:schemeClr>
              </a:gs>
              <a:gs pos="100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1026" name="Rectangle 128"/>
          <p:cNvSpPr>
            <a:spLocks noChangeArrowheads="1"/>
          </p:cNvSpPr>
          <p:nvPr/>
        </p:nvSpPr>
        <p:spPr bwMode="auto">
          <a:xfrm>
            <a:off x="876300" y="19010787"/>
            <a:ext cx="15087600" cy="1815882"/>
          </a:xfrm>
          <a:prstGeom prst="rect">
            <a:avLst/>
          </a:prstGeom>
          <a:noFill/>
          <a:ln w="9525">
            <a:noFill/>
            <a:miter lim="800000"/>
            <a:headEnd/>
            <a:tailEnd/>
          </a:ln>
        </p:spPr>
        <p:txBody>
          <a:bodyPr wrap="square">
            <a:spAutoFit/>
          </a:bodyPr>
          <a:lstStyle/>
          <a:p>
            <a:pPr algn="ctr"/>
            <a:r>
              <a:rPr lang="en-US" sz="4000" b="1" dirty="0"/>
              <a:t>FOCE: Free-Ocean Carbon </a:t>
            </a:r>
            <a:r>
              <a:rPr lang="en-US" sz="4000" b="1" dirty="0" smtClean="0"/>
              <a:t>Dioxide </a:t>
            </a:r>
            <a:r>
              <a:rPr lang="en-US" sz="4000" b="1" dirty="0"/>
              <a:t>Enrichment</a:t>
            </a:r>
          </a:p>
          <a:p>
            <a:pPr algn="ctr"/>
            <a:r>
              <a:rPr lang="en-US" sz="3600" dirty="0" smtClean="0"/>
              <a:t>Assess the future impacts of elevated oceanic CO2 levels (lower pH) on marine ecosystems</a:t>
            </a:r>
            <a:endParaRPr lang="en-US" sz="3600" dirty="0"/>
          </a:p>
        </p:txBody>
      </p:sp>
      <p:pic>
        <p:nvPicPr>
          <p:cNvPr id="1027" name="Picture 48" descr="mars-new-no-legend-3600"/>
          <p:cNvPicPr>
            <a:picLocks noChangeAspect="1" noChangeArrowheads="1"/>
          </p:cNvPicPr>
          <p:nvPr/>
        </p:nvPicPr>
        <p:blipFill>
          <a:blip r:embed="rId2" cstate="print"/>
          <a:srcRect/>
          <a:stretch>
            <a:fillRect/>
          </a:stretch>
        </p:blipFill>
        <p:spPr bwMode="auto">
          <a:xfrm>
            <a:off x="609600" y="3810000"/>
            <a:ext cx="11671654" cy="7620000"/>
          </a:xfrm>
          <a:prstGeom prst="rect">
            <a:avLst/>
          </a:prstGeom>
          <a:noFill/>
          <a:ln w="9525">
            <a:noFill/>
            <a:miter lim="800000"/>
            <a:headEnd/>
            <a:tailEnd/>
          </a:ln>
        </p:spPr>
      </p:pic>
      <p:sp>
        <p:nvSpPr>
          <p:cNvPr id="2053" name="Text Box 49"/>
          <p:cNvSpPr txBox="1">
            <a:spLocks noChangeArrowheads="1"/>
          </p:cNvSpPr>
          <p:nvPr/>
        </p:nvSpPr>
        <p:spPr bwMode="auto">
          <a:xfrm>
            <a:off x="457200" y="609600"/>
            <a:ext cx="32004000" cy="4184638"/>
          </a:xfrm>
          <a:prstGeom prst="rect">
            <a:avLst/>
          </a:prstGeom>
          <a:noFill/>
          <a:ln>
            <a:noFill/>
          </a:ln>
          <a:effectLst>
            <a:outerShdw blurRad="50800" dist="38100" algn="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8854" tIns="44427" rIns="88854" bIns="44427">
            <a:spAutoFit/>
          </a:bodyPr>
          <a:lstStyle>
            <a:lvl1pPr defTabSz="4264025" eaLnBrk="0" hangingPunct="0">
              <a:defRPr sz="9500">
                <a:solidFill>
                  <a:schemeClr val="tx1"/>
                </a:solidFill>
                <a:latin typeface="Arial" charset="0"/>
                <a:ea typeface="ＭＳ Ｐゴシック" charset="0"/>
              </a:defRPr>
            </a:lvl1pPr>
            <a:lvl2pPr marL="742950" indent="-285750" defTabSz="4264025" eaLnBrk="0" hangingPunct="0">
              <a:defRPr sz="9500">
                <a:solidFill>
                  <a:schemeClr val="tx1"/>
                </a:solidFill>
                <a:latin typeface="Arial" charset="0"/>
                <a:ea typeface="ＭＳ Ｐゴシック" charset="0"/>
              </a:defRPr>
            </a:lvl2pPr>
            <a:lvl3pPr marL="1143000" indent="-228600" defTabSz="4264025" eaLnBrk="0" hangingPunct="0">
              <a:defRPr sz="9500">
                <a:solidFill>
                  <a:schemeClr val="tx1"/>
                </a:solidFill>
                <a:latin typeface="Arial" charset="0"/>
                <a:ea typeface="ＭＳ Ｐゴシック" charset="0"/>
              </a:defRPr>
            </a:lvl3pPr>
            <a:lvl4pPr marL="1600200" indent="-228600" defTabSz="4264025" eaLnBrk="0" hangingPunct="0">
              <a:defRPr sz="9500">
                <a:solidFill>
                  <a:schemeClr val="tx1"/>
                </a:solidFill>
                <a:latin typeface="Arial" charset="0"/>
                <a:ea typeface="ＭＳ Ｐゴシック" charset="0"/>
              </a:defRPr>
            </a:lvl4pPr>
            <a:lvl5pPr marL="2057400" indent="-228600" defTabSz="4264025" eaLnBrk="0" hangingPunct="0">
              <a:defRPr sz="9500">
                <a:solidFill>
                  <a:schemeClr val="tx1"/>
                </a:solidFill>
                <a:latin typeface="Arial" charset="0"/>
                <a:ea typeface="ＭＳ Ｐゴシック" charset="0"/>
              </a:defRPr>
            </a:lvl5pPr>
            <a:lvl6pPr marL="2514600" indent="-228600" defTabSz="4264025" eaLnBrk="0" fontAlgn="base" hangingPunct="0">
              <a:spcBef>
                <a:spcPct val="0"/>
              </a:spcBef>
              <a:spcAft>
                <a:spcPct val="0"/>
              </a:spcAft>
              <a:defRPr sz="9500">
                <a:solidFill>
                  <a:schemeClr val="tx1"/>
                </a:solidFill>
                <a:latin typeface="Arial" charset="0"/>
                <a:ea typeface="ＭＳ Ｐゴシック" charset="0"/>
              </a:defRPr>
            </a:lvl6pPr>
            <a:lvl7pPr marL="2971800" indent="-228600" defTabSz="4264025" eaLnBrk="0" fontAlgn="base" hangingPunct="0">
              <a:spcBef>
                <a:spcPct val="0"/>
              </a:spcBef>
              <a:spcAft>
                <a:spcPct val="0"/>
              </a:spcAft>
              <a:defRPr sz="9500">
                <a:solidFill>
                  <a:schemeClr val="tx1"/>
                </a:solidFill>
                <a:latin typeface="Arial" charset="0"/>
                <a:ea typeface="ＭＳ Ｐゴシック" charset="0"/>
              </a:defRPr>
            </a:lvl7pPr>
            <a:lvl8pPr marL="3429000" indent="-228600" defTabSz="4264025" eaLnBrk="0" fontAlgn="base" hangingPunct="0">
              <a:spcBef>
                <a:spcPct val="0"/>
              </a:spcBef>
              <a:spcAft>
                <a:spcPct val="0"/>
              </a:spcAft>
              <a:defRPr sz="9500">
                <a:solidFill>
                  <a:schemeClr val="tx1"/>
                </a:solidFill>
                <a:latin typeface="Arial" charset="0"/>
                <a:ea typeface="ＭＳ Ｐゴシック" charset="0"/>
              </a:defRPr>
            </a:lvl8pPr>
            <a:lvl9pPr marL="3886200" indent="-228600" defTabSz="4264025" eaLnBrk="0" fontAlgn="base" hangingPunct="0">
              <a:spcBef>
                <a:spcPct val="0"/>
              </a:spcBef>
              <a:spcAft>
                <a:spcPct val="0"/>
              </a:spcAft>
              <a:defRPr sz="9500">
                <a:solidFill>
                  <a:schemeClr val="tx1"/>
                </a:solidFill>
                <a:latin typeface="Arial" charset="0"/>
                <a:ea typeface="ＭＳ Ｐゴシック" charset="0"/>
              </a:defRPr>
            </a:lvl9pPr>
          </a:lstStyle>
          <a:p>
            <a:pPr algn="ctr" eaLnBrk="1" hangingPunct="1">
              <a:spcBef>
                <a:spcPts val="2400"/>
              </a:spcBef>
              <a:defRPr/>
            </a:pPr>
            <a:r>
              <a:rPr lang="en-US" sz="8000" b="1" dirty="0" smtClean="0">
                <a:ln w="18415" cmpd="sng">
                  <a:solidFill>
                    <a:srgbClr val="FFFFFF"/>
                  </a:solidFill>
                  <a:prstDash val="solid"/>
                </a:ln>
                <a:solidFill>
                  <a:srgbClr val="FFFF00"/>
                </a:solidFill>
                <a:effectLst>
                  <a:outerShdw blurRad="50800" dist="38100" dir="2700000" algn="tl" rotWithShape="0">
                    <a:prstClr val="black">
                      <a:alpha val="40000"/>
                    </a:prstClr>
                  </a:outerShdw>
                </a:effectLst>
                <a:latin typeface="Arial Black"/>
                <a:cs typeface="Arial Black"/>
              </a:rPr>
              <a:t>The Monterey Accelerated Research System (MARS)</a:t>
            </a:r>
          </a:p>
          <a:p>
            <a:pPr algn="ctr" eaLnBrk="1" hangingPunct="1">
              <a:spcBef>
                <a:spcPts val="2400"/>
              </a:spcBef>
              <a:defRPr/>
            </a:pPr>
            <a:r>
              <a:rPr lang="en-US" sz="6000" dirty="0" smtClean="0">
                <a:ln w="18415" cmpd="sng">
                  <a:solidFill>
                    <a:srgbClr val="FFFFFF"/>
                  </a:solidFill>
                  <a:prstDash val="solid"/>
                </a:ln>
                <a:solidFill>
                  <a:srgbClr val="FFFF00"/>
                </a:solidFill>
                <a:effectLst>
                  <a:outerShdw blurRad="50800" dist="38100" dir="2700000" algn="tl" rotWithShape="0">
                    <a:prstClr val="black">
                      <a:alpha val="40000"/>
                    </a:prstClr>
                  </a:outerShdw>
                </a:effectLst>
                <a:latin typeface="Arial Black"/>
                <a:cs typeface="Arial Black"/>
              </a:rPr>
              <a:t>MARS Operations MBARI</a:t>
            </a:r>
          </a:p>
          <a:p>
            <a:pPr algn="ctr" eaLnBrk="1" hangingPunct="1">
              <a:spcBef>
                <a:spcPts val="2400"/>
              </a:spcBef>
              <a:defRPr/>
            </a:pPr>
            <a:endParaRPr lang="en-US" sz="8800" b="1" dirty="0" smtClean="0">
              <a:ln w="18415" cmpd="sng">
                <a:solidFill>
                  <a:srgbClr val="FFFFFF"/>
                </a:solidFill>
                <a:prstDash val="solid"/>
              </a:ln>
              <a:solidFill>
                <a:srgbClr val="FFFF00"/>
              </a:solidFill>
              <a:effectLst>
                <a:outerShdw blurRad="50800" dist="38100" dir="2700000" algn="tl" rotWithShape="0">
                  <a:prstClr val="black">
                    <a:alpha val="40000"/>
                  </a:prstClr>
                </a:outerShdw>
              </a:effectLst>
              <a:latin typeface="Arial Black"/>
              <a:cs typeface="Arial Black"/>
            </a:endParaRPr>
          </a:p>
        </p:txBody>
      </p:sp>
      <p:pic>
        <p:nvPicPr>
          <p:cNvPr id="2055" name="Picture 28" descr="DSCN5420"/>
          <p:cNvPicPr>
            <a:picLocks noChangeAspect="1" noChangeArrowheads="1"/>
          </p:cNvPicPr>
          <p:nvPr/>
        </p:nvPicPr>
        <p:blipFill>
          <a:blip r:embed="rId3" cstate="print">
            <a:extLst>
              <a:ext uri="{28A0092B-C50C-407E-A947-70E740481C1C}">
                <a14:useLocalDpi xmlns:a14="http://schemas.microsoft.com/office/drawing/2010/main" val="0"/>
              </a:ext>
            </a:extLst>
          </a:blip>
          <a:srcRect r="18391" b="-313"/>
          <a:stretch>
            <a:fillRect/>
          </a:stretch>
        </p:blipFill>
        <p:spPr bwMode="auto">
          <a:xfrm>
            <a:off x="20878800" y="8305800"/>
            <a:ext cx="5181600" cy="3754233"/>
          </a:xfrm>
          <a:prstGeom prst="rect">
            <a:avLst/>
          </a:prstGeom>
          <a:ln/>
        </p:spPr>
        <p:style>
          <a:lnRef idx="2">
            <a:schemeClr val="dk1"/>
          </a:lnRef>
          <a:fillRef idx="1">
            <a:schemeClr val="lt1"/>
          </a:fillRef>
          <a:effectRef idx="0">
            <a:schemeClr val="dk1"/>
          </a:effectRef>
          <a:fontRef idx="minor">
            <a:schemeClr val="dk1"/>
          </a:fontRef>
        </p:style>
      </p:pic>
      <p:pic>
        <p:nvPicPr>
          <p:cNvPr id="2056" name="Picture 31" descr="2005-04-27_64 MARS Pre-Delivery C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496801" y="3810000"/>
            <a:ext cx="8241533" cy="4310743"/>
          </a:xfrm>
          <a:prstGeom prst="rect">
            <a:avLst/>
          </a:prstGeom>
          <a:ln/>
        </p:spPr>
        <p:style>
          <a:lnRef idx="2">
            <a:schemeClr val="dk1"/>
          </a:lnRef>
          <a:fillRef idx="1">
            <a:schemeClr val="lt1"/>
          </a:fillRef>
          <a:effectRef idx="0">
            <a:schemeClr val="dk1"/>
          </a:effectRef>
          <a:fontRef idx="minor">
            <a:schemeClr val="dk1"/>
          </a:fontRef>
        </p:style>
      </p:pic>
      <p:sp>
        <p:nvSpPr>
          <p:cNvPr id="1031" name="Rectangle 112"/>
          <p:cNvSpPr>
            <a:spLocks noChangeArrowheads="1"/>
          </p:cNvSpPr>
          <p:nvPr/>
        </p:nvSpPr>
        <p:spPr bwMode="auto">
          <a:xfrm>
            <a:off x="12573000" y="8305800"/>
            <a:ext cx="8031163" cy="3828740"/>
          </a:xfrm>
          <a:prstGeom prst="rect">
            <a:avLst/>
          </a:prstGeom>
          <a:noFill/>
          <a:ln w="9525">
            <a:solidFill>
              <a:schemeClr val="bg1"/>
            </a:solidFill>
            <a:miter lim="800000"/>
            <a:headEnd/>
            <a:tailEnd/>
          </a:ln>
        </p:spPr>
        <p:txBody>
          <a:bodyPr tIns="91440" bIns="91440">
            <a:spAutoFit/>
          </a:bodyPr>
          <a:lstStyle/>
          <a:p>
            <a:pPr defTabSz="889000">
              <a:lnSpc>
                <a:spcPct val="80000"/>
              </a:lnSpc>
              <a:spcBef>
                <a:spcPct val="30000"/>
              </a:spcBef>
              <a:buFontTx/>
              <a:buChar char="•"/>
            </a:pPr>
            <a:r>
              <a:rPr lang="en-US" sz="3200" dirty="0" smtClean="0"/>
              <a:t> </a:t>
            </a:r>
            <a:r>
              <a:rPr lang="en-US" sz="3200" dirty="0"/>
              <a:t>2 Gbit/second internet connectivity</a:t>
            </a:r>
          </a:p>
          <a:p>
            <a:pPr defTabSz="889000">
              <a:lnSpc>
                <a:spcPct val="80000"/>
              </a:lnSpc>
              <a:spcBef>
                <a:spcPct val="30000"/>
              </a:spcBef>
              <a:buFontTx/>
              <a:buChar char="•"/>
            </a:pPr>
            <a:r>
              <a:rPr lang="en-US" sz="3200" dirty="0"/>
              <a:t> 6 kW of power for science</a:t>
            </a:r>
          </a:p>
          <a:p>
            <a:pPr defTabSz="889000">
              <a:lnSpc>
                <a:spcPct val="80000"/>
              </a:lnSpc>
              <a:spcBef>
                <a:spcPct val="30000"/>
              </a:spcBef>
              <a:buFontTx/>
              <a:buChar char="•"/>
            </a:pPr>
            <a:r>
              <a:rPr lang="en-US" sz="3200" dirty="0"/>
              <a:t> 8 Independent Science Ports each with</a:t>
            </a:r>
          </a:p>
          <a:p>
            <a:pPr lvl="1" defTabSz="889000">
              <a:lnSpc>
                <a:spcPct val="80000"/>
              </a:lnSpc>
              <a:spcBef>
                <a:spcPct val="30000"/>
              </a:spcBef>
              <a:buFontTx/>
              <a:buChar char="•"/>
            </a:pPr>
            <a:r>
              <a:rPr lang="en-US" sz="3200" dirty="0"/>
              <a:t> 100 Mbit/second TCP/IP Ethernet</a:t>
            </a:r>
          </a:p>
          <a:p>
            <a:pPr lvl="1" defTabSz="889000">
              <a:lnSpc>
                <a:spcPct val="80000"/>
              </a:lnSpc>
              <a:spcBef>
                <a:spcPct val="30000"/>
              </a:spcBef>
              <a:buFontTx/>
              <a:buChar char="•"/>
            </a:pPr>
            <a:r>
              <a:rPr lang="en-US" sz="3200" dirty="0"/>
              <a:t> 48 and 375 Volts DC</a:t>
            </a:r>
          </a:p>
          <a:p>
            <a:pPr lvl="1" defTabSz="889000">
              <a:lnSpc>
                <a:spcPct val="80000"/>
              </a:lnSpc>
              <a:spcBef>
                <a:spcPct val="30000"/>
              </a:spcBef>
              <a:buFontTx/>
              <a:buChar char="•"/>
            </a:pPr>
            <a:r>
              <a:rPr lang="en-US" sz="3200" dirty="0"/>
              <a:t> NTP </a:t>
            </a:r>
            <a:r>
              <a:rPr lang="en-US" sz="3200" dirty="0" smtClean="0"/>
              <a:t>network time distribution</a:t>
            </a:r>
            <a:endParaRPr lang="en-US" sz="3200" dirty="0"/>
          </a:p>
          <a:p>
            <a:pPr lvl="1" defTabSz="889000">
              <a:lnSpc>
                <a:spcPct val="80000"/>
              </a:lnSpc>
              <a:spcBef>
                <a:spcPct val="30000"/>
              </a:spcBef>
              <a:buFontTx/>
              <a:buChar char="•"/>
            </a:pPr>
            <a:r>
              <a:rPr lang="en-US" sz="3200" dirty="0"/>
              <a:t> Precision GPS synched 1 PPS clock</a:t>
            </a:r>
          </a:p>
        </p:txBody>
      </p:sp>
      <p:pic>
        <p:nvPicPr>
          <p:cNvPr id="124" name="Picture 2"/>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29900" y="21269139"/>
            <a:ext cx="5105400" cy="2784638"/>
          </a:xfrm>
          <a:prstGeom prst="rect">
            <a:avLst/>
          </a:prstGeom>
          <a:ln/>
        </p:spPr>
        <p:style>
          <a:lnRef idx="2">
            <a:schemeClr val="dk1"/>
          </a:lnRef>
          <a:fillRef idx="1">
            <a:schemeClr val="lt1"/>
          </a:fillRef>
          <a:effectRef idx="0">
            <a:schemeClr val="dk1"/>
          </a:effectRef>
          <a:fontRef idx="minor">
            <a:schemeClr val="dk1"/>
          </a:fontRef>
        </p:style>
      </p:pic>
      <p:pic>
        <p:nvPicPr>
          <p:cNvPr id="2092" name="Picture 3" descr="node1cc"/>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955000" y="3810000"/>
            <a:ext cx="7662206" cy="4310743"/>
          </a:xfrm>
          <a:prstGeom prst="rect">
            <a:avLst/>
          </a:prstGeom>
          <a:ln/>
        </p:spPr>
        <p:style>
          <a:lnRef idx="2">
            <a:schemeClr val="dk1"/>
          </a:lnRef>
          <a:fillRef idx="1">
            <a:schemeClr val="lt1"/>
          </a:fillRef>
          <a:effectRef idx="0">
            <a:schemeClr val="dk1"/>
          </a:effectRef>
          <a:fontRef idx="minor">
            <a:schemeClr val="dk1"/>
          </a:fontRef>
        </p:style>
      </p:pic>
      <p:pic>
        <p:nvPicPr>
          <p:cNvPr id="2097" name="Picture 11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478999" y="12420600"/>
            <a:ext cx="3722747" cy="4953000"/>
          </a:xfrm>
          <a:prstGeom prst="rect">
            <a:avLst/>
          </a:prstGeom>
          <a:ln/>
        </p:spPr>
        <p:style>
          <a:lnRef idx="2">
            <a:schemeClr val="dk1"/>
          </a:lnRef>
          <a:fillRef idx="1">
            <a:schemeClr val="lt1"/>
          </a:fillRef>
          <a:effectRef idx="0">
            <a:schemeClr val="dk1"/>
          </a:effectRef>
          <a:fontRef idx="minor">
            <a:schemeClr val="dk1"/>
          </a:fontRef>
        </p:style>
      </p:pic>
      <p:sp>
        <p:nvSpPr>
          <p:cNvPr id="2052" name="Text Box 47"/>
          <p:cNvSpPr txBox="1">
            <a:spLocks noChangeArrowheads="1"/>
          </p:cNvSpPr>
          <p:nvPr/>
        </p:nvSpPr>
        <p:spPr bwMode="auto">
          <a:xfrm>
            <a:off x="838200" y="11811000"/>
            <a:ext cx="21717000" cy="6146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8854" tIns="44427" rIns="88854" bIns="44427">
            <a:spAutoFit/>
          </a:bodyPr>
          <a:lstStyle/>
          <a:p>
            <a:pPr defTabSz="4264025"/>
            <a:r>
              <a:rPr lang="en-US" sz="4800" b="1" dirty="0"/>
              <a:t>THE MOTIVATION FOR MARS</a:t>
            </a:r>
          </a:p>
          <a:p>
            <a:pPr defTabSz="4264025">
              <a:lnSpc>
                <a:spcPct val="95000"/>
              </a:lnSpc>
              <a:spcBef>
                <a:spcPct val="25000"/>
              </a:spcBef>
              <a:buFontTx/>
              <a:buChar char="•"/>
            </a:pPr>
            <a:r>
              <a:rPr lang="en-US" sz="3200" b="1" dirty="0" smtClean="0"/>
              <a:t> </a:t>
            </a:r>
            <a:r>
              <a:rPr lang="en-US" sz="3200" b="1" dirty="0">
                <a:cs typeface="Arial" pitchFamily="34" charset="0"/>
              </a:rPr>
              <a:t>Next generation Oceanographic Observing Systems </a:t>
            </a:r>
            <a:r>
              <a:rPr lang="en-US" sz="3200" b="1" dirty="0" smtClean="0">
                <a:cs typeface="Arial" pitchFamily="34" charset="0"/>
              </a:rPr>
              <a:t>need </a:t>
            </a:r>
            <a:r>
              <a:rPr lang="en-US" sz="3200" b="1" dirty="0">
                <a:cs typeface="Arial" pitchFamily="34" charset="0"/>
              </a:rPr>
              <a:t>an accessible system development test bed</a:t>
            </a:r>
          </a:p>
          <a:p>
            <a:pPr lvl="1" defTabSz="4264025">
              <a:lnSpc>
                <a:spcPct val="95000"/>
              </a:lnSpc>
              <a:spcBef>
                <a:spcPct val="25000"/>
              </a:spcBef>
              <a:buFontTx/>
              <a:buChar char="•"/>
            </a:pPr>
            <a:r>
              <a:rPr lang="en-US" sz="3200" b="1" dirty="0">
                <a:cs typeface="Arial" pitchFamily="34" charset="0"/>
              </a:rPr>
              <a:t> New instruments, techniques and experiments will be required to address global issues</a:t>
            </a:r>
          </a:p>
          <a:p>
            <a:pPr lvl="1" defTabSz="4264025">
              <a:lnSpc>
                <a:spcPct val="95000"/>
              </a:lnSpc>
              <a:spcBef>
                <a:spcPct val="25000"/>
              </a:spcBef>
              <a:buFontTx/>
              <a:buChar char="•"/>
            </a:pPr>
            <a:r>
              <a:rPr lang="en-US" sz="3200" b="1" dirty="0">
                <a:cs typeface="Arial" pitchFamily="34" charset="0"/>
              </a:rPr>
              <a:t> Developing these systems for use in the ocean is an expensive, difficult, time consuming process</a:t>
            </a:r>
          </a:p>
          <a:p>
            <a:pPr lvl="1" defTabSz="4264025">
              <a:lnSpc>
                <a:spcPct val="95000"/>
              </a:lnSpc>
              <a:spcBef>
                <a:spcPct val="25000"/>
              </a:spcBef>
              <a:buFontTx/>
              <a:buChar char="•"/>
            </a:pPr>
            <a:r>
              <a:rPr lang="en-US" sz="3200" b="1" dirty="0">
                <a:cs typeface="Arial" pitchFamily="34" charset="0"/>
              </a:rPr>
              <a:t> Oceanographic systems need to be tested in-situ</a:t>
            </a:r>
          </a:p>
          <a:p>
            <a:pPr defTabSz="4264025">
              <a:lnSpc>
                <a:spcPct val="95000"/>
              </a:lnSpc>
              <a:spcBef>
                <a:spcPct val="25000"/>
              </a:spcBef>
              <a:buFont typeface="Arial" pitchFamily="34" charset="0"/>
              <a:buChar char="•"/>
            </a:pPr>
            <a:r>
              <a:rPr lang="en-US" sz="3200" b="1" dirty="0" smtClean="0">
                <a:cs typeface="Arial" pitchFamily="34" charset="0"/>
              </a:rPr>
              <a:t> MARS </a:t>
            </a:r>
            <a:r>
              <a:rPr lang="en-US" sz="3200" b="1" dirty="0">
                <a:cs typeface="Arial" pitchFamily="34" charset="0"/>
              </a:rPr>
              <a:t>lowers the cost of entry for </a:t>
            </a:r>
            <a:r>
              <a:rPr lang="en-US" sz="3200" b="1" dirty="0" smtClean="0">
                <a:cs typeface="Arial" pitchFamily="34" charset="0"/>
              </a:rPr>
              <a:t>researchers worldwide </a:t>
            </a:r>
            <a:r>
              <a:rPr lang="en-US" sz="3200" b="1" dirty="0">
                <a:cs typeface="Arial" pitchFamily="34" charset="0"/>
              </a:rPr>
              <a:t>to work on global problems in the world</a:t>
            </a:r>
            <a:r>
              <a:rPr lang="en-US" altLang="ja-JP" sz="3200" b="1" dirty="0">
                <a:cs typeface="Arial" pitchFamily="34" charset="0"/>
              </a:rPr>
              <a:t>’s </a:t>
            </a:r>
            <a:r>
              <a:rPr lang="en-US" altLang="ja-JP" sz="3200" b="1" dirty="0" smtClean="0">
                <a:cs typeface="Arial" pitchFamily="34" charset="0"/>
              </a:rPr>
              <a:t>Oceans</a:t>
            </a:r>
            <a:endParaRPr lang="en-US" altLang="ja-JP" sz="3200" b="1" dirty="0">
              <a:cs typeface="Arial" pitchFamily="34" charset="0"/>
            </a:endParaRPr>
          </a:p>
          <a:p>
            <a:pPr defTabSz="4264025">
              <a:lnSpc>
                <a:spcPct val="95000"/>
              </a:lnSpc>
              <a:spcBef>
                <a:spcPct val="25000"/>
              </a:spcBef>
              <a:buFontTx/>
              <a:buChar char="•"/>
            </a:pPr>
            <a:r>
              <a:rPr lang="en-US" sz="3200" b="1" dirty="0">
                <a:cs typeface="Arial" pitchFamily="34" charset="0"/>
              </a:rPr>
              <a:t> MARS provides a relatively deep water site (890m) with an easy 2 hour commute from Moss Landing Harbor</a:t>
            </a:r>
          </a:p>
          <a:p>
            <a:pPr defTabSz="4264025">
              <a:lnSpc>
                <a:spcPct val="95000"/>
              </a:lnSpc>
              <a:spcBef>
                <a:spcPct val="25000"/>
              </a:spcBef>
              <a:buFontTx/>
              <a:buChar char="•"/>
            </a:pPr>
            <a:r>
              <a:rPr lang="en-US" sz="3200" b="1" dirty="0">
                <a:cs typeface="Arial" pitchFamily="34" charset="0"/>
              </a:rPr>
              <a:t> MBARI has ships and ROVs operating in the Bay 200+ </a:t>
            </a:r>
            <a:r>
              <a:rPr lang="en-US" sz="3200" b="1" dirty="0" smtClean="0">
                <a:cs typeface="Arial" pitchFamily="34" charset="0"/>
              </a:rPr>
              <a:t>days per year </a:t>
            </a:r>
            <a:r>
              <a:rPr lang="en-US" sz="3200" b="1" dirty="0">
                <a:cs typeface="Arial" pitchFamily="34" charset="0"/>
              </a:rPr>
              <a:t>essentially year </a:t>
            </a:r>
            <a:r>
              <a:rPr lang="en-US" sz="3200" b="1" dirty="0" smtClean="0">
                <a:cs typeface="Arial" pitchFamily="34" charset="0"/>
              </a:rPr>
              <a:t>round</a:t>
            </a:r>
          </a:p>
          <a:p>
            <a:pPr defTabSz="4264025">
              <a:lnSpc>
                <a:spcPct val="95000"/>
              </a:lnSpc>
              <a:spcBef>
                <a:spcPct val="25000"/>
              </a:spcBef>
              <a:buFontTx/>
              <a:buChar char="•"/>
            </a:pPr>
            <a:r>
              <a:rPr lang="en-US" sz="3200" b="1" dirty="0" smtClean="0">
                <a:cs typeface="Arial" pitchFamily="34" charset="0"/>
              </a:rPr>
              <a:t> MARS supports science projects from proposal, through design, test, deployment and data distribution</a:t>
            </a:r>
          </a:p>
          <a:p>
            <a:pPr defTabSz="4264025">
              <a:lnSpc>
                <a:spcPct val="95000"/>
              </a:lnSpc>
              <a:spcBef>
                <a:spcPct val="25000"/>
              </a:spcBef>
              <a:buFontTx/>
              <a:buChar char="•"/>
            </a:pPr>
            <a:r>
              <a:rPr lang="en-US" sz="3200" b="1" dirty="0" smtClean="0">
                <a:cs typeface="Arial" pitchFamily="34" charset="0"/>
              </a:rPr>
              <a:t>MARS has no requirement for users to share the data, development can occur in a private space.</a:t>
            </a:r>
            <a:endParaRPr lang="en-US" sz="3200" dirty="0">
              <a:cs typeface="Arial" pitchFamily="34" charset="0"/>
            </a:endParaRPr>
          </a:p>
        </p:txBody>
      </p:sp>
      <p:pic>
        <p:nvPicPr>
          <p:cNvPr id="2054" name="Picture 26" descr="globalsentinel_aerial4"/>
          <p:cNvPicPr>
            <a:picLocks noChangeAspect="1" noChangeArrowheads="1"/>
          </p:cNvPicPr>
          <p:nvPr/>
        </p:nvPicPr>
        <p:blipFill>
          <a:blip r:embed="rId8" cstate="print">
            <a:extLst>
              <a:ext uri="{28A0092B-C50C-407E-A947-70E740481C1C}">
                <a14:useLocalDpi xmlns:a14="http://schemas.microsoft.com/office/drawing/2010/main" val="0"/>
              </a:ext>
            </a:extLst>
          </a:blip>
          <a:srcRect l="13849" r="19881"/>
          <a:stretch>
            <a:fillRect/>
          </a:stretch>
        </p:blipFill>
        <p:spPr bwMode="auto">
          <a:xfrm>
            <a:off x="28803600" y="3810000"/>
            <a:ext cx="3400611" cy="4343400"/>
          </a:xfrm>
          <a:prstGeom prst="rect">
            <a:avLst/>
          </a:prstGeom>
          <a:ln/>
        </p:spPr>
        <p:style>
          <a:lnRef idx="2">
            <a:schemeClr val="dk1"/>
          </a:lnRef>
          <a:fillRef idx="1">
            <a:schemeClr val="lt1"/>
          </a:fillRef>
          <a:effectRef idx="0">
            <a:schemeClr val="dk1"/>
          </a:effectRef>
          <a:fontRef idx="minor">
            <a:schemeClr val="dk1"/>
          </a:fontRef>
        </p:style>
      </p:pic>
      <p:sp>
        <p:nvSpPr>
          <p:cNvPr id="3" name="Rectangle 2"/>
          <p:cNvSpPr>
            <a:spLocks noChangeArrowheads="1"/>
          </p:cNvSpPr>
          <p:nvPr/>
        </p:nvSpPr>
        <p:spPr bwMode="auto">
          <a:xfrm>
            <a:off x="16802100" y="18926704"/>
            <a:ext cx="15087600" cy="6195418"/>
          </a:xfrm>
          <a:prstGeom prst="rect">
            <a:avLst/>
          </a:prstGeom>
          <a:gradFill>
            <a:gsLst>
              <a:gs pos="75000">
                <a:schemeClr val="bg2">
                  <a:lumMod val="40000"/>
                  <a:lumOff val="60000"/>
                </a:schemeClr>
              </a:gs>
              <a:gs pos="100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1067" name="Rectangle 132"/>
          <p:cNvSpPr>
            <a:spLocks noChangeArrowheads="1"/>
          </p:cNvSpPr>
          <p:nvPr/>
        </p:nvSpPr>
        <p:spPr bwMode="auto">
          <a:xfrm>
            <a:off x="16802100" y="18984286"/>
            <a:ext cx="15087600" cy="3277820"/>
          </a:xfrm>
          <a:prstGeom prst="rect">
            <a:avLst/>
          </a:prstGeom>
          <a:noFill/>
          <a:ln w="9525">
            <a:noFill/>
            <a:miter lim="800000"/>
            <a:headEnd/>
            <a:tailEnd/>
          </a:ln>
        </p:spPr>
        <p:txBody>
          <a:bodyPr wrap="square">
            <a:spAutoFit/>
          </a:bodyPr>
          <a:lstStyle/>
          <a:p>
            <a:pPr algn="ctr"/>
            <a:r>
              <a:rPr lang="en-US" sz="4000" b="1" dirty="0">
                <a:cs typeface="Arial" pitchFamily="34" charset="0"/>
                <a:sym typeface="Calibri" pitchFamily="34" charset="0"/>
              </a:rPr>
              <a:t>DEIMOS: Deep Echo-Integrating Marine Observatory System</a:t>
            </a:r>
          </a:p>
          <a:p>
            <a:pPr algn="ctr"/>
            <a:r>
              <a:rPr lang="en-US" sz="3600" dirty="0" smtClean="0"/>
              <a:t>Understand </a:t>
            </a:r>
            <a:r>
              <a:rPr lang="en-US" sz="3600" dirty="0"/>
              <a:t>the daily vertical migrations  of zooplankton, predator-prey interactions (e.g. whale-krill), biological flux</a:t>
            </a:r>
          </a:p>
          <a:p>
            <a:pPr algn="ctr"/>
            <a:endParaRPr lang="en-US" dirty="0"/>
          </a:p>
        </p:txBody>
      </p:sp>
      <p:pic>
        <p:nvPicPr>
          <p:cNvPr id="2061" name="Picture 3"/>
          <p:cNvPicPr>
            <a:picLocks noChangeArrowheads="1"/>
          </p:cNvPicPr>
          <p:nvPr/>
        </p:nvPicPr>
        <p:blipFill>
          <a:blip r:embed="rId9" cstate="print">
            <a:extLst>
              <a:ext uri="{28A0092B-C50C-407E-A947-70E740481C1C}">
                <a14:useLocalDpi xmlns:a14="http://schemas.microsoft.com/office/drawing/2010/main" val="0"/>
              </a:ext>
            </a:extLst>
          </a:blip>
          <a:srcRect l="6415" t="1297" r="3773" b="7793"/>
          <a:stretch>
            <a:fillRect/>
          </a:stretch>
        </p:blipFill>
        <p:spPr bwMode="auto">
          <a:xfrm>
            <a:off x="17030700" y="20811939"/>
            <a:ext cx="5105400" cy="4196295"/>
          </a:xfrm>
          <a:prstGeom prst="rect">
            <a:avLst/>
          </a:prstGeom>
          <a:ln/>
        </p:spPr>
        <p:style>
          <a:lnRef idx="2">
            <a:schemeClr val="dk1"/>
          </a:lnRef>
          <a:fillRef idx="1">
            <a:schemeClr val="lt1"/>
          </a:fillRef>
          <a:effectRef idx="0">
            <a:schemeClr val="dk1"/>
          </a:effectRef>
          <a:fontRef idx="minor">
            <a:schemeClr val="dk1"/>
          </a:fontRef>
        </p:style>
      </p:pic>
      <p:pic>
        <p:nvPicPr>
          <p:cNvPr id="53" name="Picture 18" descr="MARSventana_cablesled1"/>
          <p:cNvPicPr>
            <a:picLocks noChangeAspect="1" noChangeArrowheads="1"/>
          </p:cNvPicPr>
          <p:nvPr/>
        </p:nvPicPr>
        <p:blipFill>
          <a:blip r:embed="rId10" cstate="print"/>
          <a:srcRect t="-7762" b="3711"/>
          <a:stretch>
            <a:fillRect/>
          </a:stretch>
        </p:blipFill>
        <p:spPr bwMode="auto">
          <a:xfrm>
            <a:off x="26593800" y="7848600"/>
            <a:ext cx="5638800" cy="7545668"/>
          </a:xfrm>
          <a:prstGeom prst="rect">
            <a:avLst/>
          </a:prstGeom>
          <a:noFill/>
          <a:ln w="9525">
            <a:noFill/>
            <a:miter lim="800000"/>
            <a:headEnd/>
            <a:tailEnd/>
          </a:ln>
        </p:spPr>
      </p:pic>
      <p:pic>
        <p:nvPicPr>
          <p:cNvPr id="54" name="Picture 53" descr="00_06_32_25.png"/>
          <p:cNvPicPr>
            <a:picLocks noChangeAspect="1"/>
          </p:cNvPicPr>
          <p:nvPr/>
        </p:nvPicPr>
        <p:blipFill>
          <a:blip r:embed="rId11" cstate="print"/>
          <a:srcRect t="12068" b="11523"/>
          <a:stretch>
            <a:fillRect/>
          </a:stretch>
        </p:blipFill>
        <p:spPr>
          <a:xfrm>
            <a:off x="1181100" y="20888139"/>
            <a:ext cx="9296400" cy="4184265"/>
          </a:xfrm>
          <a:prstGeom prst="rect">
            <a:avLst/>
          </a:prstGeom>
        </p:spPr>
      </p:pic>
      <p:sp>
        <p:nvSpPr>
          <p:cNvPr id="57" name="Rectangle 56"/>
          <p:cNvSpPr>
            <a:spLocks noChangeArrowheads="1"/>
          </p:cNvSpPr>
          <p:nvPr/>
        </p:nvSpPr>
        <p:spPr bwMode="auto">
          <a:xfrm>
            <a:off x="838200" y="25287618"/>
            <a:ext cx="15087600" cy="6084588"/>
          </a:xfrm>
          <a:prstGeom prst="rect">
            <a:avLst/>
          </a:prstGeom>
          <a:gradFill>
            <a:gsLst>
              <a:gs pos="75000">
                <a:schemeClr val="bg2">
                  <a:lumMod val="40000"/>
                  <a:lumOff val="60000"/>
                </a:schemeClr>
              </a:gs>
              <a:gs pos="100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58" name="Rectangle 128"/>
          <p:cNvSpPr>
            <a:spLocks noChangeArrowheads="1"/>
          </p:cNvSpPr>
          <p:nvPr/>
        </p:nvSpPr>
        <p:spPr bwMode="auto">
          <a:xfrm>
            <a:off x="838200" y="25366379"/>
            <a:ext cx="15087600" cy="1815882"/>
          </a:xfrm>
          <a:prstGeom prst="rect">
            <a:avLst/>
          </a:prstGeom>
          <a:noFill/>
          <a:ln w="9525">
            <a:noFill/>
            <a:miter lim="800000"/>
            <a:headEnd/>
            <a:tailEnd/>
          </a:ln>
        </p:spPr>
        <p:txBody>
          <a:bodyPr wrap="square">
            <a:spAutoFit/>
          </a:bodyPr>
          <a:lstStyle/>
          <a:p>
            <a:pPr algn="ctr"/>
            <a:r>
              <a:rPr lang="en-US" sz="4000" b="1" dirty="0" smtClean="0"/>
              <a:t>MOBB: Monterey Ocean Bottom Broadband Seismometer</a:t>
            </a:r>
          </a:p>
          <a:p>
            <a:pPr algn="ctr"/>
            <a:r>
              <a:rPr lang="en-US" sz="3600" dirty="0" smtClean="0">
                <a:solidFill>
                  <a:srgbClr val="FFFFFF"/>
                </a:solidFill>
              </a:rPr>
              <a:t>Extend the range of the Northern California Seismic Network to the western side of the San Gregorio Fault Zone</a:t>
            </a:r>
            <a:endParaRPr lang="en-US" sz="3600" dirty="0">
              <a:solidFill>
                <a:srgbClr val="FFFFFF"/>
              </a:solidFill>
            </a:endParaRPr>
          </a:p>
        </p:txBody>
      </p:sp>
      <p:pic>
        <p:nvPicPr>
          <p:cNvPr id="2064" name="Picture 4"/>
          <p:cNvPicPr>
            <a:picLocks noChangeAspect="1" noChangeArrowheads="1"/>
          </p:cNvPicPr>
          <p:nvPr/>
        </p:nvPicPr>
        <p:blipFill>
          <a:blip r:embed="rId12" cstate="print">
            <a:extLst>
              <a:ext uri="{28A0092B-C50C-407E-A947-70E740481C1C}">
                <a14:useLocalDpi xmlns:a14="http://schemas.microsoft.com/office/drawing/2010/main" val="0"/>
              </a:ext>
            </a:extLst>
          </a:blip>
          <a:srcRect l="15892" t="10028" b="2229"/>
          <a:stretch>
            <a:fillRect/>
          </a:stretch>
        </p:blipFill>
        <p:spPr bwMode="auto">
          <a:xfrm>
            <a:off x="2236082" y="27170880"/>
            <a:ext cx="5006080" cy="4038600"/>
          </a:xfrm>
          <a:prstGeom prst="rect">
            <a:avLst/>
          </a:prstGeom>
          <a:ln/>
        </p:spPr>
        <p:style>
          <a:lnRef idx="2">
            <a:schemeClr val="dk1"/>
          </a:lnRef>
          <a:fillRef idx="1">
            <a:schemeClr val="lt1"/>
          </a:fillRef>
          <a:effectRef idx="0">
            <a:schemeClr val="dk1"/>
          </a:effectRef>
          <a:fontRef idx="minor">
            <a:schemeClr val="dk1"/>
          </a:fontRef>
        </p:style>
      </p:pic>
      <p:pic>
        <p:nvPicPr>
          <p:cNvPr id="2065" name="Picture 1"/>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067800" y="27323279"/>
            <a:ext cx="4875102" cy="3657403"/>
          </a:xfrm>
          <a:prstGeom prst="rect">
            <a:avLst/>
          </a:prstGeom>
          <a:ln/>
        </p:spPr>
        <p:style>
          <a:lnRef idx="2">
            <a:schemeClr val="dk1"/>
          </a:lnRef>
          <a:fillRef idx="1">
            <a:schemeClr val="lt1"/>
          </a:fillRef>
          <a:effectRef idx="0">
            <a:schemeClr val="dk1"/>
          </a:effectRef>
          <a:fontRef idx="minor">
            <a:schemeClr val="dk1"/>
          </a:fontRef>
        </p:style>
      </p:pic>
      <p:sp>
        <p:nvSpPr>
          <p:cNvPr id="61" name="Rectangle 60"/>
          <p:cNvSpPr>
            <a:spLocks noChangeArrowheads="1"/>
          </p:cNvSpPr>
          <p:nvPr/>
        </p:nvSpPr>
        <p:spPr bwMode="auto">
          <a:xfrm>
            <a:off x="16840200" y="25287619"/>
            <a:ext cx="15087600" cy="6084588"/>
          </a:xfrm>
          <a:prstGeom prst="rect">
            <a:avLst/>
          </a:prstGeom>
          <a:gradFill>
            <a:gsLst>
              <a:gs pos="0">
                <a:schemeClr val="bg2">
                  <a:lumMod val="40000"/>
                  <a:lumOff val="60000"/>
                </a:schemeClr>
              </a:gs>
              <a:gs pos="75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62" name="Rectangle 128"/>
          <p:cNvSpPr>
            <a:spLocks noChangeArrowheads="1"/>
          </p:cNvSpPr>
          <p:nvPr/>
        </p:nvSpPr>
        <p:spPr bwMode="auto">
          <a:xfrm>
            <a:off x="16840200" y="25279998"/>
            <a:ext cx="15087600" cy="1284758"/>
          </a:xfrm>
          <a:prstGeom prst="rect">
            <a:avLst/>
          </a:prstGeom>
          <a:noFill/>
          <a:ln w="9525">
            <a:noFill/>
            <a:miter lim="800000"/>
            <a:headEnd/>
            <a:tailEnd/>
          </a:ln>
        </p:spPr>
        <p:txBody>
          <a:bodyPr wrap="square">
            <a:spAutoFit/>
          </a:bodyPr>
          <a:lstStyle/>
          <a:p>
            <a:pPr algn="ctr" defTabSz="4806950">
              <a:defRPr/>
            </a:pPr>
            <a:r>
              <a:rPr lang="en-US" sz="4000" b="1" kern="0" dirty="0">
                <a:latin typeface="Arial"/>
                <a:cs typeface="Arial"/>
                <a:sym typeface="Calibri" pitchFamily="1" charset="0"/>
              </a:rPr>
              <a:t>EITS: Eye-in-the-Sea on MARS</a:t>
            </a:r>
          </a:p>
          <a:p>
            <a:pPr algn="ctr" defTabSz="4806950">
              <a:defRPr/>
            </a:pPr>
            <a:r>
              <a:rPr lang="en-US" sz="3600" kern="0" dirty="0">
                <a:solidFill>
                  <a:srgbClr val="FFFFFF"/>
                </a:solidFill>
                <a:latin typeface="Arial"/>
                <a:cs typeface="Arial"/>
                <a:sym typeface="Calibri" pitchFamily="1" charset="0"/>
              </a:rPr>
              <a:t>Record </a:t>
            </a:r>
            <a:r>
              <a:rPr lang="en-US" sz="3600" kern="0" dirty="0" smtClean="0">
                <a:solidFill>
                  <a:srgbClr val="FFFFFF"/>
                </a:solidFill>
                <a:latin typeface="Arial"/>
                <a:cs typeface="Arial"/>
                <a:sym typeface="Calibri" pitchFamily="1" charset="0"/>
              </a:rPr>
              <a:t>response </a:t>
            </a:r>
            <a:r>
              <a:rPr lang="en-US" sz="3600" kern="0" dirty="0">
                <a:solidFill>
                  <a:srgbClr val="FFFFFF"/>
                </a:solidFill>
                <a:latin typeface="Arial"/>
                <a:cs typeface="Arial"/>
                <a:sym typeface="Calibri" pitchFamily="1" charset="0"/>
              </a:rPr>
              <a:t>to food falls and </a:t>
            </a:r>
            <a:r>
              <a:rPr lang="en-US" sz="3600" kern="0" dirty="0" smtClean="0">
                <a:solidFill>
                  <a:srgbClr val="FFFFFF"/>
                </a:solidFill>
                <a:latin typeface="Arial"/>
                <a:cs typeface="Arial"/>
                <a:sym typeface="Calibri" pitchFamily="1" charset="0"/>
              </a:rPr>
              <a:t>bioluminescence, observe new species</a:t>
            </a:r>
            <a:endParaRPr lang="en-US" sz="3600" kern="0" dirty="0">
              <a:solidFill>
                <a:srgbClr val="000000"/>
              </a:solidFill>
              <a:cs typeface="Calibri" pitchFamily="1" charset="0"/>
              <a:sym typeface="Calibri" pitchFamily="1" charset="0"/>
            </a:endParaRPr>
          </a:p>
        </p:txBody>
      </p:sp>
      <p:sp>
        <p:nvSpPr>
          <p:cNvPr id="65" name="Rectangle 64"/>
          <p:cNvSpPr>
            <a:spLocks noChangeArrowheads="1"/>
          </p:cNvSpPr>
          <p:nvPr/>
        </p:nvSpPr>
        <p:spPr bwMode="auto">
          <a:xfrm>
            <a:off x="838200" y="31594921"/>
            <a:ext cx="15087600" cy="6084588"/>
          </a:xfrm>
          <a:prstGeom prst="rect">
            <a:avLst/>
          </a:prstGeom>
          <a:gradFill>
            <a:gsLst>
              <a:gs pos="0">
                <a:schemeClr val="bg2">
                  <a:lumMod val="40000"/>
                  <a:lumOff val="60000"/>
                </a:schemeClr>
              </a:gs>
              <a:gs pos="75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66" name="Rectangle 128"/>
          <p:cNvSpPr>
            <a:spLocks noChangeArrowheads="1"/>
          </p:cNvSpPr>
          <p:nvPr/>
        </p:nvSpPr>
        <p:spPr bwMode="auto">
          <a:xfrm>
            <a:off x="1066800" y="31680377"/>
            <a:ext cx="14630400" cy="1284758"/>
          </a:xfrm>
          <a:prstGeom prst="rect">
            <a:avLst/>
          </a:prstGeom>
          <a:noFill/>
          <a:ln w="9525">
            <a:noFill/>
            <a:miter lim="800000"/>
            <a:headEnd/>
            <a:tailEnd/>
          </a:ln>
        </p:spPr>
        <p:txBody>
          <a:bodyPr wrap="square">
            <a:spAutoFit/>
          </a:bodyPr>
          <a:lstStyle/>
          <a:p>
            <a:pPr algn="ctr" defTabSz="4806950">
              <a:defRPr/>
            </a:pPr>
            <a:r>
              <a:rPr lang="en-US" sz="4000" b="1" kern="0" dirty="0" smtClean="0">
                <a:latin typeface="Arial"/>
                <a:cs typeface="Arial"/>
                <a:sym typeface="Calibri" pitchFamily="1" charset="0"/>
              </a:rPr>
              <a:t>Benthic Rover</a:t>
            </a:r>
            <a:endParaRPr lang="en-US" sz="4000" b="1" kern="0" dirty="0">
              <a:latin typeface="Arial"/>
              <a:cs typeface="Arial"/>
              <a:sym typeface="Calibri" pitchFamily="1" charset="0"/>
            </a:endParaRPr>
          </a:p>
          <a:p>
            <a:pPr algn="ctr" defTabSz="4806950">
              <a:defRPr/>
            </a:pPr>
            <a:r>
              <a:rPr lang="en-US" sz="3600" dirty="0" smtClean="0"/>
              <a:t>Monitor changes in benthic </a:t>
            </a:r>
            <a:r>
              <a:rPr lang="en-US" sz="3600" dirty="0"/>
              <a:t>communities and </a:t>
            </a:r>
            <a:r>
              <a:rPr lang="en-US" sz="3600" dirty="0" smtClean="0"/>
              <a:t>their O2 </a:t>
            </a:r>
            <a:r>
              <a:rPr lang="en-US" sz="3600" dirty="0"/>
              <a:t>consumption</a:t>
            </a:r>
            <a:endParaRPr lang="en-US" sz="3600" kern="0" dirty="0">
              <a:solidFill>
                <a:srgbClr val="000000"/>
              </a:solidFill>
              <a:cs typeface="Calibri" pitchFamily="1" charset="0"/>
              <a:sym typeface="Calibri" pitchFamily="1" charset="0"/>
            </a:endParaRPr>
          </a:p>
        </p:txBody>
      </p:sp>
      <p:pic>
        <p:nvPicPr>
          <p:cNvPr id="2078" name="Picture 4"/>
          <p:cNvPicPr>
            <a:picLocks noChangeArrowheads="1"/>
          </p:cNvPicPr>
          <p:nvPr/>
        </p:nvPicPr>
        <p:blipFill>
          <a:blip r:embed="rId14" cstate="print">
            <a:extLst>
              <a:ext uri="{28A0092B-C50C-407E-A947-70E740481C1C}">
                <a14:useLocalDpi xmlns:a14="http://schemas.microsoft.com/office/drawing/2010/main" val="0"/>
              </a:ext>
            </a:extLst>
          </a:blip>
          <a:srcRect l="4173" r="4012"/>
          <a:stretch>
            <a:fillRect/>
          </a:stretch>
        </p:blipFill>
        <p:spPr bwMode="auto">
          <a:xfrm>
            <a:off x="1066800" y="33041339"/>
            <a:ext cx="7772400" cy="4311302"/>
          </a:xfrm>
          <a:prstGeom prst="rect">
            <a:avLst/>
          </a:prstGeom>
          <a:ln/>
        </p:spPr>
        <p:style>
          <a:lnRef idx="2">
            <a:schemeClr val="dk1"/>
          </a:lnRef>
          <a:fillRef idx="1">
            <a:schemeClr val="lt1"/>
          </a:fillRef>
          <a:effectRef idx="0">
            <a:schemeClr val="dk1"/>
          </a:effectRef>
          <a:fontRef idx="minor">
            <a:schemeClr val="dk1"/>
          </a:fontRef>
        </p:style>
      </p:pic>
      <p:pic>
        <p:nvPicPr>
          <p:cNvPr id="2077" name="Picture 3"/>
          <p:cNvPicPr>
            <a:picLocks noChangeAspect="1" noChangeArrowheads="1"/>
          </p:cNvPicPr>
          <p:nvPr/>
        </p:nvPicPr>
        <p:blipFill>
          <a:blip r:embed="rId15" cstate="print">
            <a:extLst>
              <a:ext uri="{28A0092B-C50C-407E-A947-70E740481C1C}">
                <a14:useLocalDpi xmlns:a14="http://schemas.microsoft.com/office/drawing/2010/main" val="0"/>
              </a:ext>
            </a:extLst>
          </a:blip>
          <a:srcRect l="3799" t="1332" r="11600" b="800"/>
          <a:stretch>
            <a:fillRect/>
          </a:stretch>
        </p:blipFill>
        <p:spPr bwMode="auto">
          <a:xfrm>
            <a:off x="9067800" y="33117539"/>
            <a:ext cx="4191000" cy="3701716"/>
          </a:xfrm>
          <a:prstGeom prst="rect">
            <a:avLst/>
          </a:prstGeom>
          <a:ln/>
        </p:spPr>
        <p:style>
          <a:lnRef idx="2">
            <a:schemeClr val="dk1"/>
          </a:lnRef>
          <a:fillRef idx="1">
            <a:schemeClr val="lt1"/>
          </a:fillRef>
          <a:effectRef idx="0">
            <a:schemeClr val="dk1"/>
          </a:effectRef>
          <a:fontRef idx="minor">
            <a:schemeClr val="dk1"/>
          </a:fontRef>
        </p:style>
      </p:pic>
      <p:pic>
        <p:nvPicPr>
          <p:cNvPr id="2079" name="Picture 4"/>
          <p:cNvPicPr>
            <a:picLocks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2801600" y="34702117"/>
            <a:ext cx="2971800" cy="2759677"/>
          </a:xfrm>
          <a:prstGeom prst="rect">
            <a:avLst/>
          </a:prstGeom>
          <a:ln/>
        </p:spPr>
        <p:style>
          <a:lnRef idx="2">
            <a:schemeClr val="dk1"/>
          </a:lnRef>
          <a:fillRef idx="1">
            <a:schemeClr val="lt1"/>
          </a:fillRef>
          <a:effectRef idx="0">
            <a:schemeClr val="dk1"/>
          </a:effectRef>
          <a:fontRef idx="minor">
            <a:schemeClr val="dk1"/>
          </a:fontRef>
        </p:style>
      </p:pic>
      <p:sp>
        <p:nvSpPr>
          <p:cNvPr id="73" name="Rectangle 72"/>
          <p:cNvSpPr>
            <a:spLocks noChangeArrowheads="1"/>
          </p:cNvSpPr>
          <p:nvPr/>
        </p:nvSpPr>
        <p:spPr bwMode="auto">
          <a:xfrm>
            <a:off x="16840200" y="31594921"/>
            <a:ext cx="15087600" cy="6084588"/>
          </a:xfrm>
          <a:prstGeom prst="rect">
            <a:avLst/>
          </a:prstGeom>
          <a:gradFill>
            <a:gsLst>
              <a:gs pos="0">
                <a:schemeClr val="bg2">
                  <a:lumMod val="40000"/>
                  <a:lumOff val="60000"/>
                </a:schemeClr>
              </a:gs>
              <a:gs pos="25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74" name="Rectangle 128"/>
          <p:cNvSpPr>
            <a:spLocks noChangeArrowheads="1"/>
          </p:cNvSpPr>
          <p:nvPr/>
        </p:nvSpPr>
        <p:spPr bwMode="auto">
          <a:xfrm>
            <a:off x="16992600" y="31591904"/>
            <a:ext cx="14859000" cy="1815882"/>
          </a:xfrm>
          <a:prstGeom prst="rect">
            <a:avLst/>
          </a:prstGeom>
          <a:noFill/>
          <a:ln w="9525">
            <a:noFill/>
            <a:miter lim="800000"/>
            <a:headEnd/>
            <a:tailEnd/>
          </a:ln>
        </p:spPr>
        <p:txBody>
          <a:bodyPr wrap="square">
            <a:spAutoFit/>
          </a:bodyPr>
          <a:lstStyle/>
          <a:p>
            <a:pPr algn="ctr" defTabSz="4806950">
              <a:defRPr/>
            </a:pPr>
            <a:r>
              <a:rPr lang="en-US" sz="4000" b="1" kern="0" dirty="0">
                <a:latin typeface="Arial" charset="0"/>
                <a:cs typeface="Arial" charset="0"/>
                <a:sym typeface="Arial" charset="0"/>
              </a:rPr>
              <a:t>DESP: Deep Environmental Sample Processor</a:t>
            </a:r>
          </a:p>
          <a:p>
            <a:pPr algn="ctr" defTabSz="4806950">
              <a:defRPr/>
            </a:pPr>
            <a:r>
              <a:rPr lang="en-US" sz="3600" kern="0" dirty="0">
                <a:latin typeface="Arial" charset="0"/>
                <a:cs typeface="Arial" charset="0"/>
                <a:sym typeface="Arial" charset="0"/>
              </a:rPr>
              <a:t>Detection of microbes (harmful algae) and invertebrate larvae using molecular markers</a:t>
            </a:r>
            <a:endParaRPr lang="en-US" sz="3600" kern="0" dirty="0">
              <a:latin typeface="Arial" charset="0"/>
              <a:sym typeface="Arial" charset="0"/>
            </a:endParaRPr>
          </a:p>
        </p:txBody>
      </p:sp>
      <p:pic>
        <p:nvPicPr>
          <p:cNvPr id="2082" name="Picture 3"/>
          <p:cNvPicPr>
            <a:picLocks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7068800" y="32944783"/>
            <a:ext cx="4572000" cy="4572000"/>
          </a:xfrm>
          <a:prstGeom prst="rect">
            <a:avLst/>
          </a:prstGeom>
          <a:ln/>
        </p:spPr>
        <p:style>
          <a:lnRef idx="2">
            <a:schemeClr val="dk1"/>
          </a:lnRef>
          <a:fillRef idx="1">
            <a:schemeClr val="lt1"/>
          </a:fillRef>
          <a:effectRef idx="0">
            <a:schemeClr val="dk1"/>
          </a:effectRef>
          <a:fontRef idx="minor">
            <a:schemeClr val="dk1"/>
          </a:fontRef>
        </p:style>
      </p:pic>
      <p:pic>
        <p:nvPicPr>
          <p:cNvPr id="2083" name="Picture 5"/>
          <p:cNvPicPr>
            <a:picLocks noChangeArrowheads="1"/>
          </p:cNvPicPr>
          <p:nvPr/>
        </p:nvPicPr>
        <p:blipFill>
          <a:blip r:embed="rId18" cstate="print">
            <a:extLst>
              <a:ext uri="{28A0092B-C50C-407E-A947-70E740481C1C}">
                <a14:useLocalDpi xmlns:a14="http://schemas.microsoft.com/office/drawing/2010/main" val="0"/>
              </a:ext>
            </a:extLst>
          </a:blip>
          <a:srcRect l="1898" r="2531" b="10205"/>
          <a:stretch>
            <a:fillRect/>
          </a:stretch>
        </p:blipFill>
        <p:spPr bwMode="auto">
          <a:xfrm>
            <a:off x="27355800" y="32944783"/>
            <a:ext cx="4292600" cy="4422132"/>
          </a:xfrm>
          <a:prstGeom prst="rect">
            <a:avLst/>
          </a:prstGeom>
          <a:ln/>
        </p:spPr>
        <p:style>
          <a:lnRef idx="2">
            <a:schemeClr val="dk1"/>
          </a:lnRef>
          <a:fillRef idx="1">
            <a:schemeClr val="lt1"/>
          </a:fillRef>
          <a:effectRef idx="0">
            <a:schemeClr val="dk1"/>
          </a:effectRef>
          <a:fontRef idx="minor">
            <a:schemeClr val="dk1"/>
          </a:fontRef>
        </p:style>
      </p:pic>
      <p:pic>
        <p:nvPicPr>
          <p:cNvPr id="1077" name="Picture 53"/>
          <p:cNvPicPr>
            <a:picLocks noChangeAspect="1" noChangeArrowheads="1"/>
          </p:cNvPicPr>
          <p:nvPr/>
        </p:nvPicPr>
        <p:blipFill>
          <a:blip r:embed="rId19" cstate="print"/>
          <a:srcRect l="21154" t="31833" r="50288" b="21500"/>
          <a:stretch>
            <a:fillRect/>
          </a:stretch>
        </p:blipFill>
        <p:spPr bwMode="auto">
          <a:xfrm>
            <a:off x="21869400" y="33859183"/>
            <a:ext cx="5244193" cy="3103251"/>
          </a:xfrm>
          <a:prstGeom prst="rect">
            <a:avLst/>
          </a:prstGeom>
          <a:noFill/>
          <a:ln w="9525">
            <a:noFill/>
            <a:miter lim="800000"/>
            <a:headEnd/>
            <a:tailEnd/>
          </a:ln>
        </p:spPr>
      </p:pic>
      <p:sp>
        <p:nvSpPr>
          <p:cNvPr id="79" name="Rectangle 78"/>
          <p:cNvSpPr>
            <a:spLocks noChangeArrowheads="1"/>
          </p:cNvSpPr>
          <p:nvPr/>
        </p:nvSpPr>
        <p:spPr bwMode="auto">
          <a:xfrm>
            <a:off x="914400" y="37789970"/>
            <a:ext cx="15011400" cy="5796430"/>
          </a:xfrm>
          <a:prstGeom prst="rect">
            <a:avLst/>
          </a:prstGeom>
          <a:gradFill>
            <a:gsLst>
              <a:gs pos="0">
                <a:schemeClr val="bg2">
                  <a:lumMod val="40000"/>
                  <a:lumOff val="60000"/>
                </a:schemeClr>
              </a:gs>
              <a:gs pos="100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80" name="Rectangle 128"/>
          <p:cNvSpPr>
            <a:spLocks noChangeArrowheads="1"/>
          </p:cNvSpPr>
          <p:nvPr/>
        </p:nvSpPr>
        <p:spPr bwMode="auto">
          <a:xfrm>
            <a:off x="1143000" y="37789970"/>
            <a:ext cx="13563600" cy="1261884"/>
          </a:xfrm>
          <a:prstGeom prst="rect">
            <a:avLst/>
          </a:prstGeom>
          <a:noFill/>
          <a:ln w="9525">
            <a:noFill/>
            <a:miter lim="800000"/>
            <a:headEnd/>
            <a:tailEnd/>
          </a:ln>
        </p:spPr>
        <p:txBody>
          <a:bodyPr wrap="square">
            <a:spAutoFit/>
          </a:bodyPr>
          <a:lstStyle/>
          <a:p>
            <a:pPr algn="ctr" defTabSz="4806950">
              <a:defRPr/>
            </a:pPr>
            <a:r>
              <a:rPr lang="en-US" sz="4000" b="1" kern="0" dirty="0">
                <a:latin typeface="Arial" charset="0"/>
                <a:cs typeface="Arial" charset="0"/>
                <a:sym typeface="Arial" charset="0"/>
              </a:rPr>
              <a:t>OSU/PMEL Bottom Pressure Recorder Tilt </a:t>
            </a:r>
            <a:r>
              <a:rPr lang="en-US" sz="4000" b="1" kern="0" dirty="0" smtClean="0">
                <a:latin typeface="Arial" charset="0"/>
                <a:cs typeface="Arial" charset="0"/>
                <a:sym typeface="Arial" charset="0"/>
              </a:rPr>
              <a:t>Meter </a:t>
            </a:r>
          </a:p>
          <a:p>
            <a:pPr algn="ctr" defTabSz="4806950">
              <a:defRPr/>
            </a:pPr>
            <a:r>
              <a:rPr lang="en-US" sz="3600" b="1" kern="0" dirty="0" smtClean="0">
                <a:latin typeface="Arial" charset="0"/>
                <a:cs typeface="Arial" charset="0"/>
                <a:sym typeface="Arial" charset="0"/>
              </a:rPr>
              <a:t>Real </a:t>
            </a:r>
            <a:r>
              <a:rPr lang="en-US" sz="3600" b="1" kern="0" dirty="0">
                <a:latin typeface="Arial" charset="0"/>
                <a:cs typeface="Arial" charset="0"/>
                <a:sym typeface="Arial" charset="0"/>
              </a:rPr>
              <a:t>time monitoring of submarine seismic activity</a:t>
            </a:r>
            <a:endParaRPr lang="en-US" sz="3600" b="1" kern="0" dirty="0">
              <a:latin typeface="Arial" charset="0"/>
              <a:sym typeface="Arial" charset="0"/>
            </a:endParaRPr>
          </a:p>
        </p:txBody>
      </p:sp>
      <p:pic>
        <p:nvPicPr>
          <p:cNvPr id="2089" name="Picture 67" descr="Photo of the BPR/Tilt instrument on the seafloor"/>
          <p:cNvPicPr>
            <a:picLocks noChangeAspect="1" noChangeArrowheads="1"/>
          </p:cNvPicPr>
          <p:nvPr/>
        </p:nvPicPr>
        <p:blipFill>
          <a:blip r:embed="rId20" cstate="print">
            <a:extLst>
              <a:ext uri="{28A0092B-C50C-407E-A947-70E740481C1C}">
                <a14:useLocalDpi xmlns:a14="http://schemas.microsoft.com/office/drawing/2010/main" val="0"/>
              </a:ext>
            </a:extLst>
          </a:blip>
          <a:srcRect l="26245" t="12963" r="19806" b="24074"/>
          <a:stretch>
            <a:fillRect/>
          </a:stretch>
        </p:blipFill>
        <p:spPr bwMode="auto">
          <a:xfrm>
            <a:off x="1614922" y="39093091"/>
            <a:ext cx="5334000" cy="4277454"/>
          </a:xfrm>
          <a:prstGeom prst="rect">
            <a:avLst/>
          </a:prstGeom>
          <a:ln/>
        </p:spPr>
        <p:style>
          <a:lnRef idx="2">
            <a:schemeClr val="dk1"/>
          </a:lnRef>
          <a:fillRef idx="1">
            <a:schemeClr val="lt1"/>
          </a:fillRef>
          <a:effectRef idx="0">
            <a:schemeClr val="dk1"/>
          </a:effectRef>
          <a:fontRef idx="minor">
            <a:schemeClr val="dk1"/>
          </a:fontRef>
        </p:style>
      </p:pic>
      <p:pic>
        <p:nvPicPr>
          <p:cNvPr id="2091" name="Picture 68"/>
          <p:cNvPicPr>
            <a:picLocks noChangeAspect="1" noChangeArrowheads="1"/>
          </p:cNvPicPr>
          <p:nvPr/>
        </p:nvPicPr>
        <p:blipFill>
          <a:blip r:embed="rId21" cstate="print">
            <a:extLst>
              <a:ext uri="{28A0092B-C50C-407E-A947-70E740481C1C}">
                <a14:useLocalDpi xmlns:a14="http://schemas.microsoft.com/office/drawing/2010/main" val="0"/>
              </a:ext>
            </a:extLst>
          </a:blip>
          <a:srcRect l="62981" t="15703" r="16539" b="60500"/>
          <a:stretch>
            <a:fillRect/>
          </a:stretch>
        </p:blipFill>
        <p:spPr bwMode="auto">
          <a:xfrm>
            <a:off x="7633542" y="39561744"/>
            <a:ext cx="7307283" cy="3324911"/>
          </a:xfrm>
          <a:prstGeom prst="rect">
            <a:avLst/>
          </a:prstGeom>
          <a:ln/>
        </p:spPr>
        <p:style>
          <a:lnRef idx="2">
            <a:schemeClr val="dk1"/>
          </a:lnRef>
          <a:fillRef idx="1">
            <a:schemeClr val="lt1"/>
          </a:fillRef>
          <a:effectRef idx="0">
            <a:schemeClr val="dk1"/>
          </a:effectRef>
          <a:fontRef idx="minor">
            <a:schemeClr val="dk1"/>
          </a:fontRef>
        </p:style>
      </p:pic>
      <p:sp>
        <p:nvSpPr>
          <p:cNvPr id="84" name="Rectangle 83"/>
          <p:cNvSpPr/>
          <p:nvPr/>
        </p:nvSpPr>
        <p:spPr>
          <a:xfrm>
            <a:off x="457200" y="3581400"/>
            <a:ext cx="32004000" cy="14376364"/>
          </a:xfrm>
          <a:prstGeom prst="rect">
            <a:avLst/>
          </a:prstGeom>
          <a:noFill/>
          <a:ln w="158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76" name="Picture 5" descr="eel_logo bluetransparent.gif"/>
          <p:cNvPicPr>
            <a:picLocks noChangeAspect="1"/>
          </p:cNvPicPr>
          <p:nvPr/>
        </p:nvPicPr>
        <p:blipFill>
          <a:blip r:embed="rId22" cstate="print">
            <a:lum bright="70000" contrast="-70000"/>
          </a:blip>
          <a:srcRect/>
          <a:stretch>
            <a:fillRect/>
          </a:stretch>
        </p:blipFill>
        <p:spPr bwMode="auto">
          <a:xfrm>
            <a:off x="22250400" y="41224200"/>
            <a:ext cx="4208462" cy="1806535"/>
          </a:xfrm>
          <a:prstGeom prst="rect">
            <a:avLst/>
          </a:prstGeom>
          <a:noFill/>
          <a:ln w="9525">
            <a:noFill/>
            <a:miter lim="800000"/>
            <a:headEnd/>
            <a:tailEnd/>
          </a:ln>
        </p:spPr>
      </p:pic>
      <p:sp>
        <p:nvSpPr>
          <p:cNvPr id="85" name="TextBox 84"/>
          <p:cNvSpPr txBox="1"/>
          <p:nvPr/>
        </p:nvSpPr>
        <p:spPr>
          <a:xfrm>
            <a:off x="20269200" y="38107977"/>
            <a:ext cx="8763000" cy="5478423"/>
          </a:xfrm>
          <a:prstGeom prst="rect">
            <a:avLst/>
          </a:prstGeom>
          <a:noFill/>
        </p:spPr>
        <p:txBody>
          <a:bodyPr wrap="square" rtlCol="0">
            <a:spAutoFit/>
          </a:bodyPr>
          <a:lstStyle/>
          <a:p>
            <a:pPr algn="ctr"/>
            <a:r>
              <a:rPr lang="en-US" sz="5400" dirty="0" smtClean="0"/>
              <a:t>http://www.mbari.org/mars/</a:t>
            </a:r>
          </a:p>
          <a:p>
            <a:pPr algn="ctr"/>
            <a:r>
              <a:rPr lang="en-US" sz="4400" dirty="0" err="1" smtClean="0"/>
              <a:t>Email:marsoandm@mbari.org</a:t>
            </a:r>
            <a:endParaRPr lang="en-US" sz="4400" dirty="0" smtClean="0"/>
          </a:p>
          <a:p>
            <a:pPr algn="just"/>
            <a:r>
              <a:rPr lang="en-US" sz="3600" dirty="0" smtClean="0"/>
              <a:t>MARS has been funded by grants from the National Science Foundation and the David and Lucille Packard Foundation</a:t>
            </a:r>
          </a:p>
          <a:p>
            <a:endParaRPr lang="en-US" sz="3600" dirty="0"/>
          </a:p>
          <a:p>
            <a:endParaRPr lang="en-US" sz="3600" dirty="0" smtClean="0"/>
          </a:p>
          <a:p>
            <a:endParaRPr lang="en-US" sz="3600" dirty="0"/>
          </a:p>
          <a:p>
            <a:endParaRPr lang="en-US" sz="3600" dirty="0"/>
          </a:p>
        </p:txBody>
      </p:sp>
      <p:pic>
        <p:nvPicPr>
          <p:cNvPr id="88" name="Picture 87" descr="12_28_35_28.jpg"/>
          <p:cNvPicPr>
            <a:picLocks noChangeAspect="1"/>
          </p:cNvPicPr>
          <p:nvPr/>
        </p:nvPicPr>
        <p:blipFill>
          <a:blip r:embed="rId23" cstate="print"/>
          <a:srcRect l="8000" t="12222" r="17750" b="13333"/>
          <a:stretch>
            <a:fillRect/>
          </a:stretch>
        </p:blipFill>
        <p:spPr>
          <a:xfrm>
            <a:off x="17983200" y="26594079"/>
            <a:ext cx="6553200" cy="4515387"/>
          </a:xfrm>
          <a:prstGeom prst="rect">
            <a:avLst/>
          </a:prstGeom>
        </p:spPr>
      </p:pic>
      <p:pic>
        <p:nvPicPr>
          <p:cNvPr id="89" name="Picture 88" descr="12_26_45_25.jpg"/>
          <p:cNvPicPr>
            <a:picLocks noChangeAspect="1"/>
          </p:cNvPicPr>
          <p:nvPr/>
        </p:nvPicPr>
        <p:blipFill>
          <a:blip r:embed="rId24" cstate="print"/>
          <a:srcRect l="42500" t="13333" r="17750" b="28889"/>
          <a:stretch>
            <a:fillRect/>
          </a:stretch>
        </p:blipFill>
        <p:spPr>
          <a:xfrm>
            <a:off x="25527000" y="26672070"/>
            <a:ext cx="4419600" cy="4414813"/>
          </a:xfrm>
          <a:prstGeom prst="rect">
            <a:avLst/>
          </a:prstGeom>
        </p:spPr>
      </p:pic>
      <p:pic>
        <p:nvPicPr>
          <p:cNvPr id="1078" name="Picture 54"/>
          <p:cNvPicPr>
            <a:picLocks noChangeAspect="1" noChangeArrowheads="1"/>
          </p:cNvPicPr>
          <p:nvPr/>
        </p:nvPicPr>
        <p:blipFill>
          <a:blip r:embed="rId25" cstate="print"/>
          <a:srcRect l="5288" t="47750" r="78846" b="23000"/>
          <a:stretch>
            <a:fillRect/>
          </a:stretch>
        </p:blipFill>
        <p:spPr bwMode="auto">
          <a:xfrm>
            <a:off x="22517100" y="21192939"/>
            <a:ext cx="4191000" cy="3025669"/>
          </a:xfrm>
          <a:prstGeom prst="rect">
            <a:avLst/>
          </a:prstGeom>
          <a:noFill/>
          <a:ln w="9525">
            <a:noFill/>
            <a:miter lim="800000"/>
            <a:headEnd/>
            <a:tailEnd/>
          </a:ln>
        </p:spPr>
      </p:pic>
      <p:pic>
        <p:nvPicPr>
          <p:cNvPr id="1080" name="Picture 56"/>
          <p:cNvPicPr>
            <a:picLocks noChangeAspect="1" noChangeArrowheads="1"/>
          </p:cNvPicPr>
          <p:nvPr/>
        </p:nvPicPr>
        <p:blipFill>
          <a:blip r:embed="rId26" cstate="print"/>
          <a:srcRect l="3558" t="45500" r="79711" b="18500"/>
          <a:stretch>
            <a:fillRect/>
          </a:stretch>
        </p:blipFill>
        <p:spPr bwMode="auto">
          <a:xfrm>
            <a:off x="27012900" y="20964339"/>
            <a:ext cx="4419600" cy="3723901"/>
          </a:xfrm>
          <a:prstGeom prst="rect">
            <a:avLst/>
          </a:prstGeom>
          <a:noFill/>
          <a:ln w="9525">
            <a:noFill/>
            <a:miter lim="800000"/>
            <a:headEnd/>
            <a:tailEnd/>
          </a:ln>
        </p:spPr>
      </p:pic>
      <p:sp>
        <p:nvSpPr>
          <p:cNvPr id="93" name="Rectangle 92"/>
          <p:cNvSpPr/>
          <p:nvPr/>
        </p:nvSpPr>
        <p:spPr>
          <a:xfrm>
            <a:off x="457200" y="17957764"/>
            <a:ext cx="32004000" cy="25628636"/>
          </a:xfrm>
          <a:prstGeom prst="rect">
            <a:avLst/>
          </a:prstGeom>
          <a:noFill/>
          <a:ln w="158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4" name="TextBox 93"/>
          <p:cNvSpPr txBox="1"/>
          <p:nvPr/>
        </p:nvSpPr>
        <p:spPr>
          <a:xfrm>
            <a:off x="624840" y="17945639"/>
            <a:ext cx="32004000" cy="1015663"/>
          </a:xfrm>
          <a:prstGeom prst="rect">
            <a:avLst/>
          </a:prstGeom>
          <a:noFill/>
          <a:ln>
            <a:noFill/>
          </a:ln>
        </p:spPr>
        <p:txBody>
          <a:bodyPr wrap="square" rtlCol="0">
            <a:spAutoFit/>
          </a:bodyPr>
          <a:lstStyle/>
          <a:p>
            <a:pPr algn="ctr"/>
            <a:r>
              <a:rPr lang="en-US" sz="6000" b="1" dirty="0" smtClean="0"/>
              <a:t>MARS Science Examples</a:t>
            </a:r>
            <a:endParaRPr lang="en-US" sz="6000"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68680"/>
            <a:ext cx="32918400" cy="4031873"/>
          </a:xfrm>
          <a:prstGeom prst="rect">
            <a:avLst/>
          </a:prstGeom>
        </p:spPr>
        <p:txBody>
          <a:bodyPr wrap="square">
            <a:spAutoFit/>
          </a:bodyPr>
          <a:lstStyle/>
          <a:p>
            <a:pPr algn="ctr" eaLnBrk="1" hangingPunct="1">
              <a:spcBef>
                <a:spcPts val="2400"/>
              </a:spcBef>
              <a:defRPr/>
            </a:pPr>
            <a:r>
              <a:rPr lang="en-US" sz="7200" b="1" dirty="0" smtClean="0">
                <a:ln w="18415" cmpd="sng">
                  <a:solidFill>
                    <a:srgbClr val="FFFFFF"/>
                  </a:solidFill>
                  <a:prstDash val="solid"/>
                </a:ln>
                <a:solidFill>
                  <a:srgbClr val="FFFF00"/>
                </a:solidFill>
                <a:effectLst>
                  <a:outerShdw blurRad="50800" dist="38100" dir="2700000" algn="tl" rotWithShape="0">
                    <a:prstClr val="black">
                      <a:alpha val="40000"/>
                    </a:prstClr>
                  </a:outerShdw>
                </a:effectLst>
                <a:latin typeface="Arial Black"/>
                <a:cs typeface="Arial Black"/>
              </a:rPr>
              <a:t>The Monterey Accelerated Research System (MARS)</a:t>
            </a:r>
          </a:p>
          <a:p>
            <a:pPr algn="ctr" eaLnBrk="1" hangingPunct="1">
              <a:spcBef>
                <a:spcPts val="2400"/>
              </a:spcBef>
              <a:defRPr/>
            </a:pPr>
            <a:r>
              <a:rPr lang="en-US" sz="7200" dirty="0" smtClean="0">
                <a:ln w="18415" cmpd="sng">
                  <a:solidFill>
                    <a:srgbClr val="FFFFFF"/>
                  </a:solidFill>
                  <a:prstDash val="solid"/>
                </a:ln>
                <a:solidFill>
                  <a:srgbClr val="FFFF00"/>
                </a:solidFill>
                <a:effectLst>
                  <a:outerShdw blurRad="50800" dist="38100" dir="2700000" algn="tl" rotWithShape="0">
                    <a:prstClr val="black">
                      <a:alpha val="40000"/>
                    </a:prstClr>
                  </a:outerShdw>
                </a:effectLst>
                <a:latin typeface="Arial Black"/>
                <a:cs typeface="Arial Black"/>
              </a:rPr>
              <a:t>MARS Operations MBARI</a:t>
            </a:r>
          </a:p>
          <a:p>
            <a:pPr algn="ctr" eaLnBrk="1" hangingPunct="1">
              <a:spcBef>
                <a:spcPts val="2400"/>
              </a:spcBef>
              <a:defRPr/>
            </a:pPr>
            <a:r>
              <a:rPr lang="en-US" sz="7200" dirty="0" smtClean="0">
                <a:ln w="18415" cmpd="sng">
                  <a:solidFill>
                    <a:srgbClr val="FFFFFF"/>
                  </a:solidFill>
                  <a:prstDash val="solid"/>
                </a:ln>
                <a:solidFill>
                  <a:srgbClr val="FFFF00"/>
                </a:solidFill>
                <a:effectLst>
                  <a:outerShdw blurRad="50800" dist="38100" dir="2700000" algn="tl" rotWithShape="0">
                    <a:prstClr val="black">
                      <a:alpha val="40000"/>
                    </a:prstClr>
                  </a:outerShdw>
                </a:effectLst>
                <a:latin typeface="Arial Black"/>
                <a:cs typeface="Arial Black"/>
              </a:rPr>
              <a:t>Projects</a:t>
            </a:r>
          </a:p>
        </p:txBody>
      </p:sp>
      <p:sp>
        <p:nvSpPr>
          <p:cNvPr id="3" name="Rectangle 2"/>
          <p:cNvSpPr/>
          <p:nvPr/>
        </p:nvSpPr>
        <p:spPr>
          <a:xfrm>
            <a:off x="1524000" y="5715000"/>
            <a:ext cx="14706600" cy="18135600"/>
          </a:xfrm>
          <a:prstGeom prst="rect">
            <a:avLst/>
          </a:prstGeom>
          <a:ln w="28575">
            <a:solidFill>
              <a:schemeClr val="bg2"/>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5400" dirty="0" smtClean="0"/>
              <a:t>Photographic Benthic Observing System</a:t>
            </a:r>
          </a:p>
          <a:p>
            <a:pPr algn="ctr"/>
            <a:r>
              <a:rPr lang="en-US" sz="5400" dirty="0" err="1" smtClean="0"/>
              <a:t>PhoBOS</a:t>
            </a:r>
            <a:endParaRPr lang="en-US" sz="5400" dirty="0" smtClean="0"/>
          </a:p>
          <a:p>
            <a:pPr algn="ctr"/>
            <a:endParaRPr lang="en-US" dirty="0"/>
          </a:p>
        </p:txBody>
      </p:sp>
      <p:sp>
        <p:nvSpPr>
          <p:cNvPr id="4" name="Rectangle 3"/>
          <p:cNvSpPr/>
          <p:nvPr/>
        </p:nvSpPr>
        <p:spPr>
          <a:xfrm>
            <a:off x="17221200" y="5638800"/>
            <a:ext cx="14706600" cy="18135600"/>
          </a:xfrm>
          <a:prstGeom prst="rect">
            <a:avLst/>
          </a:prstGeom>
          <a:ln w="28575">
            <a:solidFill>
              <a:schemeClr val="bg2"/>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5400" dirty="0" smtClean="0"/>
              <a:t>LOOKING Ocean Bottom Seismometer</a:t>
            </a:r>
          </a:p>
          <a:p>
            <a:pPr algn="ctr"/>
            <a:r>
              <a:rPr lang="en-US" sz="5400" dirty="0" smtClean="0"/>
              <a:t>OBS</a:t>
            </a:r>
          </a:p>
          <a:p>
            <a:pPr algn="ctr"/>
            <a:endParaRPr lang="en-US" dirty="0"/>
          </a:p>
        </p:txBody>
      </p:sp>
      <p:sp>
        <p:nvSpPr>
          <p:cNvPr id="5" name="Rectangle 4"/>
          <p:cNvSpPr/>
          <p:nvPr/>
        </p:nvSpPr>
        <p:spPr>
          <a:xfrm>
            <a:off x="1600200" y="24917400"/>
            <a:ext cx="14706600" cy="18135600"/>
          </a:xfrm>
          <a:prstGeom prst="rect">
            <a:avLst/>
          </a:prstGeom>
          <a:ln w="28575">
            <a:solidFill>
              <a:schemeClr val="bg2"/>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5400" dirty="0" smtClean="0"/>
              <a:t>Bottom Pressure Recorder /</a:t>
            </a:r>
            <a:r>
              <a:rPr lang="en-US" sz="5400" dirty="0" err="1" smtClean="0"/>
              <a:t>Tiltmeter</a:t>
            </a:r>
            <a:endParaRPr lang="en-US" sz="5400" dirty="0" smtClean="0"/>
          </a:p>
          <a:p>
            <a:pPr algn="ctr"/>
            <a:r>
              <a:rPr lang="en-US" sz="5400" dirty="0" smtClean="0"/>
              <a:t>BPR</a:t>
            </a:r>
          </a:p>
          <a:p>
            <a:pPr algn="ctr"/>
            <a:endParaRPr lang="en-US" dirty="0"/>
          </a:p>
        </p:txBody>
      </p:sp>
      <p:sp>
        <p:nvSpPr>
          <p:cNvPr id="6" name="Rectangle 5"/>
          <p:cNvSpPr/>
          <p:nvPr/>
        </p:nvSpPr>
        <p:spPr>
          <a:xfrm>
            <a:off x="17297400" y="24841200"/>
            <a:ext cx="14706600" cy="18135600"/>
          </a:xfrm>
          <a:prstGeom prst="rect">
            <a:avLst/>
          </a:prstGeom>
          <a:ln w="28575">
            <a:solidFill>
              <a:schemeClr val="bg2"/>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5400" dirty="0" smtClean="0"/>
              <a:t>University of </a:t>
            </a:r>
            <a:r>
              <a:rPr lang="en-US" sz="5400" dirty="0" err="1" smtClean="0"/>
              <a:t>Tongji</a:t>
            </a:r>
            <a:endParaRPr lang="en-US" sz="5400" dirty="0" smtClean="0"/>
          </a:p>
          <a:p>
            <a:pPr algn="ctr"/>
            <a:r>
              <a:rPr lang="en-US" sz="5400" dirty="0" smtClean="0"/>
              <a:t>Ocean Observing System</a:t>
            </a:r>
          </a:p>
          <a:p>
            <a:pPr algn="ctr"/>
            <a:r>
              <a:rPr lang="en-US" sz="5400" dirty="0" smtClean="0"/>
              <a:t>Peoples Republic of China</a:t>
            </a:r>
          </a:p>
          <a:p>
            <a:pPr algn="ctr"/>
            <a:endParaRPr lang="en-US" dirty="0"/>
          </a:p>
        </p:txBody>
      </p:sp>
      <p:pic>
        <p:nvPicPr>
          <p:cNvPr id="7" name="Picture 6" descr="PHOBOS_tank15.jpg"/>
          <p:cNvPicPr>
            <a:picLocks noChangeAspect="1"/>
          </p:cNvPicPr>
          <p:nvPr/>
        </p:nvPicPr>
        <p:blipFill>
          <a:blip r:embed="rId2" cstate="print"/>
          <a:stretch>
            <a:fillRect/>
          </a:stretch>
        </p:blipFill>
        <p:spPr>
          <a:xfrm>
            <a:off x="1828800" y="7620000"/>
            <a:ext cx="7229404" cy="4879847"/>
          </a:xfrm>
          <a:prstGeom prst="rect">
            <a:avLst/>
          </a:prstGeom>
        </p:spPr>
      </p:pic>
      <p:sp>
        <p:nvSpPr>
          <p:cNvPr id="8" name="TextBox 7"/>
          <p:cNvSpPr txBox="1"/>
          <p:nvPr/>
        </p:nvSpPr>
        <p:spPr>
          <a:xfrm>
            <a:off x="1828800" y="21183600"/>
            <a:ext cx="7010400" cy="1846659"/>
          </a:xfrm>
          <a:prstGeom prst="rect">
            <a:avLst/>
          </a:prstGeom>
          <a:noFill/>
        </p:spPr>
        <p:txBody>
          <a:bodyPr wrap="square" rtlCol="0">
            <a:spAutoFit/>
          </a:bodyPr>
          <a:lstStyle/>
          <a:p>
            <a:r>
              <a:rPr lang="en-US" sz="1800" dirty="0" smtClean="0"/>
              <a:t>Developed as a tool to aid in operations, </a:t>
            </a:r>
            <a:r>
              <a:rPr lang="en-US" sz="1800" dirty="0" err="1" smtClean="0"/>
              <a:t>PhoBOS</a:t>
            </a:r>
            <a:r>
              <a:rPr lang="en-US" sz="1800" dirty="0" smtClean="0"/>
              <a:t> has become a valuable science tool providing real time information about the physical conditions of the ocean at the MARS site. Future plans include development of web access to the video and data generated for use in educational settings, upgraded camera system to HD quality and improved lighting.</a:t>
            </a:r>
            <a:r>
              <a:rPr lang="en-US" sz="2400" dirty="0" smtClean="0"/>
              <a:t> </a:t>
            </a:r>
            <a:endParaRPr lang="en-US" sz="2400" dirty="0"/>
          </a:p>
        </p:txBody>
      </p:sp>
      <p:pic>
        <p:nvPicPr>
          <p:cNvPr id="9" name="Picture 8" descr="PHOBOS_tank24.jpg"/>
          <p:cNvPicPr>
            <a:picLocks noChangeAspect="1"/>
          </p:cNvPicPr>
          <p:nvPr/>
        </p:nvPicPr>
        <p:blipFill>
          <a:blip r:embed="rId3" cstate="print"/>
          <a:srcRect t="22697" b="22407"/>
          <a:stretch>
            <a:fillRect/>
          </a:stretch>
        </p:blipFill>
        <p:spPr>
          <a:xfrm>
            <a:off x="1828800" y="14782800"/>
            <a:ext cx="7275780" cy="5351352"/>
          </a:xfrm>
          <a:prstGeom prst="rect">
            <a:avLst/>
          </a:prstGeom>
          <a:noFill/>
          <a:ln>
            <a:noFill/>
          </a:ln>
        </p:spPr>
      </p:pic>
      <p:sp>
        <p:nvSpPr>
          <p:cNvPr id="10" name="TextBox 9"/>
          <p:cNvSpPr txBox="1"/>
          <p:nvPr/>
        </p:nvSpPr>
        <p:spPr>
          <a:xfrm>
            <a:off x="9372600" y="7543800"/>
            <a:ext cx="6400800" cy="5078313"/>
          </a:xfrm>
          <a:prstGeom prst="rect">
            <a:avLst/>
          </a:prstGeom>
          <a:noFill/>
        </p:spPr>
        <p:txBody>
          <a:bodyPr wrap="square" rtlCol="0">
            <a:spAutoFit/>
          </a:bodyPr>
          <a:lstStyle/>
          <a:p>
            <a:r>
              <a:rPr lang="en-US" sz="1800" dirty="0" err="1" smtClean="0"/>
              <a:t>PhoBos</a:t>
            </a:r>
            <a:r>
              <a:rPr lang="en-US" sz="1800" dirty="0" smtClean="0"/>
              <a:t> consists of:</a:t>
            </a:r>
          </a:p>
          <a:p>
            <a:pPr>
              <a:buFont typeface="Arial" pitchFamily="34" charset="0"/>
              <a:buChar char="•"/>
            </a:pPr>
            <a:r>
              <a:rPr lang="en-US" sz="1800" dirty="0" smtClean="0"/>
              <a:t>Pan/Tilt/Zoom Color camera</a:t>
            </a:r>
          </a:p>
          <a:p>
            <a:pPr>
              <a:buFont typeface="Arial" pitchFamily="34" charset="0"/>
              <a:buChar char="•"/>
            </a:pPr>
            <a:r>
              <a:rPr lang="en-US" sz="1800" dirty="0" smtClean="0"/>
              <a:t>250 watt LED light</a:t>
            </a:r>
          </a:p>
          <a:p>
            <a:pPr>
              <a:buFont typeface="Arial" pitchFamily="34" charset="0"/>
              <a:buChar char="•"/>
            </a:pPr>
            <a:r>
              <a:rPr lang="en-US" sz="1800" dirty="0" smtClean="0"/>
              <a:t>Conductivity/Temperature/Depth (CTD) sensor: This device generates information about the physical qualities of the surrounding water. An oxygen sensor will be added to the instrument during the next calibration cycle.</a:t>
            </a:r>
          </a:p>
          <a:p>
            <a:pPr>
              <a:buFont typeface="Arial" pitchFamily="34" charset="0"/>
              <a:buChar char="•"/>
            </a:pPr>
            <a:r>
              <a:rPr lang="en-US" sz="1800" dirty="0" smtClean="0"/>
              <a:t>Acoustic Doppler Current Profiler (ADCP): This unit uses acoustics to analyze the motion in the water column above the MARS node by reflecting sound off the particles suspended in the water. Operationally this allows the crews deploying equipment the ability to know where to launch and not hit experiments already in operation. </a:t>
            </a:r>
          </a:p>
          <a:p>
            <a:pPr>
              <a:buFont typeface="Arial" pitchFamily="34" charset="0"/>
              <a:buChar char="•"/>
            </a:pPr>
            <a:r>
              <a:rPr lang="en-US" sz="1800" dirty="0" smtClean="0"/>
              <a:t>Expansion Port: An under-water makeable connector similar to those used on MARS is incorporated into </a:t>
            </a:r>
            <a:r>
              <a:rPr lang="en-US" sz="1800" dirty="0" err="1" smtClean="0"/>
              <a:t>PhoBOS</a:t>
            </a:r>
            <a:r>
              <a:rPr lang="en-US" sz="1800" dirty="0" smtClean="0"/>
              <a:t> to allow for expansion (addition of new instruments or tools) with out recovering the system. This port has limited functionality in it, 100mb Ethernet and 375 </a:t>
            </a:r>
            <a:r>
              <a:rPr lang="en-US" sz="1800" dirty="0" err="1" smtClean="0"/>
              <a:t>vdc</a:t>
            </a:r>
            <a:r>
              <a:rPr lang="en-US" sz="1800" dirty="0" smtClean="0"/>
              <a:t> only. </a:t>
            </a:r>
            <a:endParaRPr lang="en-US" sz="1800" dirty="0"/>
          </a:p>
        </p:txBody>
      </p:sp>
      <p:pic>
        <p:nvPicPr>
          <p:cNvPr id="11" name="Picture 10" descr="foce2.jpg"/>
          <p:cNvPicPr>
            <a:picLocks noChangeAspect="1"/>
          </p:cNvPicPr>
          <p:nvPr/>
        </p:nvPicPr>
        <p:blipFill>
          <a:blip r:embed="rId4" cstate="print"/>
          <a:stretch>
            <a:fillRect/>
          </a:stretch>
        </p:blipFill>
        <p:spPr>
          <a:xfrm>
            <a:off x="9601200" y="18669000"/>
            <a:ext cx="6193070" cy="4191000"/>
          </a:xfrm>
          <a:prstGeom prst="rect">
            <a:avLst/>
          </a:prstGeom>
        </p:spPr>
      </p:pic>
      <p:pic>
        <p:nvPicPr>
          <p:cNvPr id="12" name="Picture 11" descr="OBSdown.png"/>
          <p:cNvPicPr>
            <a:picLocks noChangeAspect="1"/>
          </p:cNvPicPr>
          <p:nvPr/>
        </p:nvPicPr>
        <p:blipFill>
          <a:blip r:embed="rId5" cstate="print"/>
          <a:srcRect l="7229" t="12494" r="3614" b="12539"/>
          <a:stretch>
            <a:fillRect/>
          </a:stretch>
        </p:blipFill>
        <p:spPr>
          <a:xfrm>
            <a:off x="18288000" y="7543800"/>
            <a:ext cx="5638800" cy="3581400"/>
          </a:xfrm>
          <a:prstGeom prst="rect">
            <a:avLst/>
          </a:prstGeom>
        </p:spPr>
      </p:pic>
      <p:pic>
        <p:nvPicPr>
          <p:cNvPr id="14" name="Picture 13" descr="OBSspooling.png"/>
          <p:cNvPicPr>
            <a:picLocks noChangeAspect="1"/>
          </p:cNvPicPr>
          <p:nvPr/>
        </p:nvPicPr>
        <p:blipFill>
          <a:blip r:embed="rId6" cstate="print"/>
          <a:srcRect t="12494" b="12539"/>
          <a:stretch>
            <a:fillRect/>
          </a:stretch>
        </p:blipFill>
        <p:spPr>
          <a:xfrm>
            <a:off x="18288000" y="13868400"/>
            <a:ext cx="5638800" cy="3200400"/>
          </a:xfrm>
          <a:prstGeom prst="rect">
            <a:avLst/>
          </a:prstGeom>
        </p:spPr>
      </p:pic>
      <p:sp>
        <p:nvSpPr>
          <p:cNvPr id="15" name="TextBox 14"/>
          <p:cNvSpPr txBox="1"/>
          <p:nvPr/>
        </p:nvSpPr>
        <p:spPr>
          <a:xfrm>
            <a:off x="10134600" y="22860000"/>
            <a:ext cx="4572000" cy="369332"/>
          </a:xfrm>
          <a:prstGeom prst="rect">
            <a:avLst/>
          </a:prstGeom>
          <a:noFill/>
        </p:spPr>
        <p:txBody>
          <a:bodyPr wrap="square" rtlCol="0">
            <a:spAutoFit/>
          </a:bodyPr>
          <a:lstStyle/>
          <a:p>
            <a:r>
              <a:rPr lang="en-US" sz="1800" dirty="0" err="1" smtClean="0"/>
              <a:t>Ventana</a:t>
            </a:r>
            <a:r>
              <a:rPr lang="en-US" sz="1800" dirty="0" smtClean="0"/>
              <a:t> deploying FOCE from </a:t>
            </a:r>
            <a:r>
              <a:rPr lang="en-US" sz="1800" dirty="0" err="1" smtClean="0"/>
              <a:t>PhoBOS</a:t>
            </a:r>
            <a:endParaRPr lang="en-US" sz="1800" dirty="0"/>
          </a:p>
        </p:txBody>
      </p:sp>
      <p:sp>
        <p:nvSpPr>
          <p:cNvPr id="16" name="TextBox 15"/>
          <p:cNvSpPr txBox="1"/>
          <p:nvPr/>
        </p:nvSpPr>
        <p:spPr>
          <a:xfrm>
            <a:off x="3733800" y="20269200"/>
            <a:ext cx="5562600" cy="369332"/>
          </a:xfrm>
          <a:prstGeom prst="rect">
            <a:avLst/>
          </a:prstGeom>
          <a:noFill/>
        </p:spPr>
        <p:txBody>
          <a:bodyPr wrap="square" rtlCol="0">
            <a:spAutoFit/>
          </a:bodyPr>
          <a:lstStyle/>
          <a:p>
            <a:r>
              <a:rPr lang="en-US" sz="1800" dirty="0" err="1" smtClean="0"/>
              <a:t>PhoBOS</a:t>
            </a:r>
            <a:r>
              <a:rPr lang="en-US" sz="1800" dirty="0" smtClean="0"/>
              <a:t> under test in tank</a:t>
            </a:r>
            <a:endParaRPr lang="en-US" sz="1800" dirty="0"/>
          </a:p>
        </p:txBody>
      </p:sp>
      <p:sp>
        <p:nvSpPr>
          <p:cNvPr id="17" name="TextBox 16"/>
          <p:cNvSpPr txBox="1"/>
          <p:nvPr/>
        </p:nvSpPr>
        <p:spPr>
          <a:xfrm>
            <a:off x="3124200" y="12725400"/>
            <a:ext cx="5181600" cy="369332"/>
          </a:xfrm>
          <a:prstGeom prst="rect">
            <a:avLst/>
          </a:prstGeom>
          <a:noFill/>
        </p:spPr>
        <p:txBody>
          <a:bodyPr wrap="square" rtlCol="0">
            <a:spAutoFit/>
          </a:bodyPr>
          <a:lstStyle/>
          <a:p>
            <a:r>
              <a:rPr lang="en-US" sz="1800" dirty="0" err="1" smtClean="0"/>
              <a:t>PhoBOS</a:t>
            </a:r>
            <a:r>
              <a:rPr lang="en-US" sz="1800" dirty="0" smtClean="0"/>
              <a:t> deploy and connected to MARS</a:t>
            </a:r>
            <a:endParaRPr lang="en-US" sz="1800" dirty="0"/>
          </a:p>
        </p:txBody>
      </p:sp>
      <p:pic>
        <p:nvPicPr>
          <p:cNvPr id="1026" name="Picture 2"/>
          <p:cNvPicPr>
            <a:picLocks noChangeAspect="1" noChangeArrowheads="1"/>
          </p:cNvPicPr>
          <p:nvPr/>
        </p:nvPicPr>
        <p:blipFill>
          <a:blip r:embed="rId7" cstate="print"/>
          <a:srcRect/>
          <a:stretch>
            <a:fillRect/>
          </a:stretch>
        </p:blipFill>
        <p:spPr bwMode="auto">
          <a:xfrm>
            <a:off x="25146000" y="7467600"/>
            <a:ext cx="5638800" cy="3657600"/>
          </a:xfrm>
          <a:prstGeom prst="rect">
            <a:avLst/>
          </a:prstGeom>
          <a:noFill/>
          <a:ln w="9525">
            <a:noFill/>
            <a:miter lim="800000"/>
            <a:headEnd/>
            <a:tailEnd/>
          </a:ln>
        </p:spPr>
      </p:pic>
      <p:sp>
        <p:nvSpPr>
          <p:cNvPr id="19" name="TextBox 18"/>
          <p:cNvSpPr txBox="1"/>
          <p:nvPr/>
        </p:nvSpPr>
        <p:spPr>
          <a:xfrm>
            <a:off x="18516600" y="11430000"/>
            <a:ext cx="5334000" cy="369332"/>
          </a:xfrm>
          <a:prstGeom prst="rect">
            <a:avLst/>
          </a:prstGeom>
          <a:noFill/>
        </p:spPr>
        <p:txBody>
          <a:bodyPr wrap="square" rtlCol="0">
            <a:spAutoFit/>
          </a:bodyPr>
          <a:lstStyle/>
          <a:p>
            <a:r>
              <a:rPr lang="en-US" sz="1800" dirty="0" smtClean="0"/>
              <a:t>Seismometer housing deployed off launch frame</a:t>
            </a:r>
            <a:endParaRPr lang="en-US" sz="1800" dirty="0"/>
          </a:p>
        </p:txBody>
      </p:sp>
      <p:pic>
        <p:nvPicPr>
          <p:cNvPr id="20" name="Picture 19" descr="JapanQuake@MARS.JPG"/>
          <p:cNvPicPr>
            <a:picLocks noChangeAspect="1"/>
          </p:cNvPicPr>
          <p:nvPr/>
        </p:nvPicPr>
        <p:blipFill>
          <a:blip r:embed="rId8" cstate="print"/>
          <a:srcRect l="1000" t="18667" r="44000" b="39333"/>
          <a:stretch>
            <a:fillRect/>
          </a:stretch>
        </p:blipFill>
        <p:spPr>
          <a:xfrm>
            <a:off x="22860000" y="17830800"/>
            <a:ext cx="8382000" cy="4800600"/>
          </a:xfrm>
          <a:prstGeom prst="rect">
            <a:avLst/>
          </a:prstGeom>
        </p:spPr>
      </p:pic>
      <p:sp>
        <p:nvSpPr>
          <p:cNvPr id="21" name="TextBox 20"/>
          <p:cNvSpPr txBox="1"/>
          <p:nvPr/>
        </p:nvSpPr>
        <p:spPr>
          <a:xfrm>
            <a:off x="25679400" y="11430000"/>
            <a:ext cx="4876800" cy="369332"/>
          </a:xfrm>
          <a:prstGeom prst="rect">
            <a:avLst/>
          </a:prstGeom>
          <a:noFill/>
        </p:spPr>
        <p:txBody>
          <a:bodyPr wrap="square" rtlCol="0">
            <a:spAutoFit/>
          </a:bodyPr>
          <a:lstStyle/>
          <a:p>
            <a:r>
              <a:rPr lang="en-US" sz="1800" dirty="0" smtClean="0"/>
              <a:t>OBS Trawl resistant frame and cable spool</a:t>
            </a:r>
            <a:endParaRPr lang="en-US" sz="1800" dirty="0"/>
          </a:p>
        </p:txBody>
      </p:sp>
      <p:sp>
        <p:nvSpPr>
          <p:cNvPr id="22" name="TextBox 21"/>
          <p:cNvSpPr txBox="1"/>
          <p:nvPr/>
        </p:nvSpPr>
        <p:spPr>
          <a:xfrm>
            <a:off x="18288000" y="12115800"/>
            <a:ext cx="12573000" cy="1477328"/>
          </a:xfrm>
          <a:prstGeom prst="rect">
            <a:avLst/>
          </a:prstGeom>
          <a:noFill/>
        </p:spPr>
        <p:txBody>
          <a:bodyPr wrap="square" rtlCol="0">
            <a:spAutoFit/>
          </a:bodyPr>
          <a:lstStyle/>
          <a:p>
            <a:r>
              <a:rPr lang="en-US" sz="1800" dirty="0" smtClean="0"/>
              <a:t>The Ocean Bottom Seismometer is a device that monitors motion in the earth’s crust that is generated by earthquakes. The project is operated by the Scripps Institute of Oceanography of the UCSD and is part of the National Science Foundation’s Ocean Observing Initiative (OOI).  Scripps is using this instrument to help with the development of the Cyber infrastructure for the OOI. Cyber Infrastructure is the software and tools used to control and manage the network of instruments and all the data that will eventually be deployed and generated as OOI comes online in the near future. </a:t>
            </a:r>
            <a:endParaRPr lang="en-US" sz="1800" dirty="0"/>
          </a:p>
        </p:txBody>
      </p:sp>
      <p:sp>
        <p:nvSpPr>
          <p:cNvPr id="23" name="TextBox 22"/>
          <p:cNvSpPr txBox="1"/>
          <p:nvPr/>
        </p:nvSpPr>
        <p:spPr>
          <a:xfrm>
            <a:off x="18745200" y="17297400"/>
            <a:ext cx="4572000" cy="369332"/>
          </a:xfrm>
          <a:prstGeom prst="rect">
            <a:avLst/>
          </a:prstGeom>
          <a:noFill/>
        </p:spPr>
        <p:txBody>
          <a:bodyPr wrap="square" rtlCol="0">
            <a:spAutoFit/>
          </a:bodyPr>
          <a:lstStyle/>
          <a:p>
            <a:r>
              <a:rPr lang="en-US" sz="1800" dirty="0" smtClean="0"/>
              <a:t>Deploying the cable to the MARS node</a:t>
            </a:r>
            <a:endParaRPr lang="en-US" sz="1800" dirty="0"/>
          </a:p>
        </p:txBody>
      </p:sp>
      <p:sp>
        <p:nvSpPr>
          <p:cNvPr id="24" name="TextBox 23"/>
          <p:cNvSpPr txBox="1"/>
          <p:nvPr/>
        </p:nvSpPr>
        <p:spPr>
          <a:xfrm>
            <a:off x="24384000" y="13944600"/>
            <a:ext cx="5943600" cy="3170099"/>
          </a:xfrm>
          <a:prstGeom prst="rect">
            <a:avLst/>
          </a:prstGeom>
          <a:noFill/>
        </p:spPr>
        <p:txBody>
          <a:bodyPr wrap="square" rtlCol="0">
            <a:spAutoFit/>
          </a:bodyPr>
          <a:lstStyle/>
          <a:p>
            <a:r>
              <a:rPr lang="en-US" sz="2000" dirty="0" smtClean="0"/>
              <a:t>Many tools and techniques are developed to install these types of experiments on the seafloor. Devices called elevators are designed to “gently” lower packages to the seafloor by reducing the in water weight. The same tool is used to recover the package, it is sent to the bottom with an anchor larger than the deployed package. The elevator is connected to the instrument and the anchor released, sending the instrument to the surface of the ocean.</a:t>
            </a:r>
          </a:p>
        </p:txBody>
      </p:sp>
      <p:sp>
        <p:nvSpPr>
          <p:cNvPr id="25" name="TextBox 24"/>
          <p:cNvSpPr txBox="1"/>
          <p:nvPr/>
        </p:nvSpPr>
        <p:spPr>
          <a:xfrm>
            <a:off x="18211800" y="17830800"/>
            <a:ext cx="4419600" cy="2585323"/>
          </a:xfrm>
          <a:prstGeom prst="rect">
            <a:avLst/>
          </a:prstGeom>
          <a:noFill/>
        </p:spPr>
        <p:txBody>
          <a:bodyPr wrap="square" rtlCol="0">
            <a:spAutoFit/>
          </a:bodyPr>
          <a:lstStyle/>
          <a:p>
            <a:r>
              <a:rPr lang="en-US" sz="1800" dirty="0" smtClean="0"/>
              <a:t>The spool seen above and above to the right is an example of another tool. The spool holds up to 100 meters of cable and the underwater connector, it is deployed with the instrument and allows the ROV an easy way to lay the cable out on the seafloor and then connect  to MARS.</a:t>
            </a:r>
          </a:p>
          <a:p>
            <a:endParaRPr lang="en-US" sz="1800" dirty="0"/>
          </a:p>
        </p:txBody>
      </p:sp>
      <p:sp>
        <p:nvSpPr>
          <p:cNvPr id="26" name="TextBox 25"/>
          <p:cNvSpPr txBox="1"/>
          <p:nvPr/>
        </p:nvSpPr>
        <p:spPr>
          <a:xfrm>
            <a:off x="22860000" y="22860000"/>
            <a:ext cx="9067800" cy="369332"/>
          </a:xfrm>
          <a:prstGeom prst="rect">
            <a:avLst/>
          </a:prstGeom>
          <a:noFill/>
        </p:spPr>
        <p:txBody>
          <a:bodyPr wrap="square" rtlCol="0">
            <a:spAutoFit/>
          </a:bodyPr>
          <a:lstStyle/>
          <a:p>
            <a:r>
              <a:rPr lang="en-US" sz="1800" dirty="0" smtClean="0"/>
              <a:t>Data from the OBS showing the Japan 9.0 magnitude earthquake March 11, 2011</a:t>
            </a:r>
            <a:endParaRPr lang="en-US" sz="1800" dirty="0"/>
          </a:p>
        </p:txBody>
      </p:sp>
      <p:pic>
        <p:nvPicPr>
          <p:cNvPr id="27" name="Picture 26" descr="extremenet.jpg"/>
          <p:cNvPicPr>
            <a:picLocks noChangeAspect="1"/>
          </p:cNvPicPr>
          <p:nvPr/>
        </p:nvPicPr>
        <p:blipFill>
          <a:blip r:embed="rId9" cstate="print"/>
          <a:srcRect t="11626" b="11079"/>
          <a:stretch>
            <a:fillRect/>
          </a:stretch>
        </p:blipFill>
        <p:spPr>
          <a:xfrm>
            <a:off x="18288000" y="20193000"/>
            <a:ext cx="4235450" cy="2438400"/>
          </a:xfrm>
          <a:prstGeom prst="rect">
            <a:avLst/>
          </a:prstGeom>
        </p:spPr>
      </p:pic>
      <p:pic>
        <p:nvPicPr>
          <p:cNvPr id="28" name="Picture 27" descr="TongjiDepGraphic.jpg"/>
          <p:cNvPicPr>
            <a:picLocks noChangeAspect="1"/>
          </p:cNvPicPr>
          <p:nvPr/>
        </p:nvPicPr>
        <p:blipFill>
          <a:blip r:embed="rId10" cstate="print"/>
          <a:stretch>
            <a:fillRect/>
          </a:stretch>
        </p:blipFill>
        <p:spPr>
          <a:xfrm>
            <a:off x="17754600" y="27508200"/>
            <a:ext cx="7918704" cy="5626608"/>
          </a:xfrm>
          <a:prstGeom prst="rect">
            <a:avLst/>
          </a:prstGeom>
        </p:spPr>
      </p:pic>
      <p:pic>
        <p:nvPicPr>
          <p:cNvPr id="29" name="Picture 28" descr="MARSTongjiMap.PNG"/>
          <p:cNvPicPr>
            <a:picLocks noChangeAspect="1"/>
          </p:cNvPicPr>
          <p:nvPr/>
        </p:nvPicPr>
        <p:blipFill>
          <a:blip r:embed="rId11" cstate="print"/>
          <a:stretch>
            <a:fillRect/>
          </a:stretch>
        </p:blipFill>
        <p:spPr>
          <a:xfrm>
            <a:off x="24307800" y="33604200"/>
            <a:ext cx="6858000" cy="6438900"/>
          </a:xfrm>
          <a:prstGeom prst="rect">
            <a:avLst/>
          </a:prstGeom>
        </p:spPr>
      </p:pic>
      <p:pic>
        <p:nvPicPr>
          <p:cNvPr id="30" name="Picture 29" descr="TongjienviroMS.png"/>
          <p:cNvPicPr>
            <a:picLocks noChangeAspect="1"/>
          </p:cNvPicPr>
          <p:nvPr/>
        </p:nvPicPr>
        <p:blipFill>
          <a:blip r:embed="rId12" cstate="print"/>
          <a:stretch>
            <a:fillRect/>
          </a:stretch>
        </p:blipFill>
        <p:spPr>
          <a:xfrm>
            <a:off x="17373600" y="37033200"/>
            <a:ext cx="6858000" cy="4629150"/>
          </a:xfrm>
          <a:prstGeom prst="rect">
            <a:avLst/>
          </a:prstGeom>
        </p:spPr>
      </p:pic>
      <p:sp>
        <p:nvSpPr>
          <p:cNvPr id="31" name="TextBox 30"/>
          <p:cNvSpPr txBox="1"/>
          <p:nvPr/>
        </p:nvSpPr>
        <p:spPr>
          <a:xfrm>
            <a:off x="25984200" y="27508200"/>
            <a:ext cx="5486400" cy="5355312"/>
          </a:xfrm>
          <a:prstGeom prst="rect">
            <a:avLst/>
          </a:prstGeom>
          <a:noFill/>
        </p:spPr>
        <p:txBody>
          <a:bodyPr wrap="square" rtlCol="0">
            <a:spAutoFit/>
          </a:bodyPr>
          <a:lstStyle/>
          <a:p>
            <a:r>
              <a:rPr lang="en-US" sz="1800" dirty="0" smtClean="0"/>
              <a:t>This system is composed of three parts:</a:t>
            </a:r>
          </a:p>
          <a:p>
            <a:pPr>
              <a:buFont typeface="Arial" pitchFamily="34" charset="0"/>
              <a:buChar char="•"/>
            </a:pPr>
            <a:r>
              <a:rPr lang="en-US" sz="1800" dirty="0" smtClean="0"/>
              <a:t>Main node or junction box which includes;</a:t>
            </a:r>
          </a:p>
          <a:p>
            <a:pPr lvl="1">
              <a:buFont typeface="Arial" pitchFamily="34" charset="0"/>
              <a:buChar char="•"/>
            </a:pPr>
            <a:r>
              <a:rPr lang="en-US" sz="1800" dirty="0" smtClean="0"/>
              <a:t>Control electronics</a:t>
            </a:r>
          </a:p>
          <a:p>
            <a:pPr lvl="1">
              <a:buFont typeface="Arial" pitchFamily="34" charset="0"/>
              <a:buChar char="•"/>
            </a:pPr>
            <a:r>
              <a:rPr lang="en-US" sz="1800" dirty="0" smtClean="0"/>
              <a:t>Data transport equipment</a:t>
            </a:r>
          </a:p>
          <a:p>
            <a:pPr lvl="1">
              <a:buFont typeface="Arial" pitchFamily="34" charset="0"/>
              <a:buChar char="•"/>
            </a:pPr>
            <a:r>
              <a:rPr lang="en-US" sz="1800" dirty="0" smtClean="0"/>
              <a:t>Video observation system</a:t>
            </a:r>
          </a:p>
          <a:p>
            <a:pPr>
              <a:buFont typeface="Arial" pitchFamily="34" charset="0"/>
              <a:buChar char="•"/>
            </a:pPr>
            <a:r>
              <a:rPr lang="en-US" sz="1800" dirty="0" smtClean="0"/>
              <a:t>Chemical environment system</a:t>
            </a:r>
          </a:p>
          <a:p>
            <a:pPr lvl="1">
              <a:buFont typeface="Arial" pitchFamily="34" charset="0"/>
              <a:buChar char="•"/>
            </a:pPr>
            <a:r>
              <a:rPr lang="en-US" sz="1800" dirty="0" smtClean="0"/>
              <a:t>Anion analyzer to detect the anion composition of seawater (</a:t>
            </a:r>
            <a:r>
              <a:rPr lang="en-US" sz="1800" dirty="0" err="1" smtClean="0"/>
              <a:t>Cl</a:t>
            </a:r>
            <a:r>
              <a:rPr lang="en-US" sz="1800" baseline="30000" dirty="0" smtClean="0"/>
              <a:t>-</a:t>
            </a:r>
            <a:r>
              <a:rPr lang="en-US" sz="1800" dirty="0" smtClean="0"/>
              <a:t>, SO</a:t>
            </a:r>
            <a:r>
              <a:rPr lang="en-US" sz="1800" baseline="-25000" dirty="0" smtClean="0"/>
              <a:t>4</a:t>
            </a:r>
            <a:r>
              <a:rPr lang="en-US" sz="1800" baseline="30000" dirty="0" smtClean="0"/>
              <a:t>2-</a:t>
            </a:r>
            <a:r>
              <a:rPr lang="en-US" sz="1800" dirty="0" smtClean="0"/>
              <a:t>, NO</a:t>
            </a:r>
            <a:r>
              <a:rPr lang="en-US" sz="1800" baseline="-25000" dirty="0" smtClean="0"/>
              <a:t>3</a:t>
            </a:r>
            <a:r>
              <a:rPr lang="en-US" sz="1800" baseline="30000" dirty="0" smtClean="0"/>
              <a:t>-</a:t>
            </a:r>
            <a:r>
              <a:rPr lang="en-US" sz="1800" dirty="0" smtClean="0"/>
              <a:t>, </a:t>
            </a:r>
            <a:r>
              <a:rPr lang="en-US" sz="1800" i="1" dirty="0" smtClean="0"/>
              <a:t>et al)</a:t>
            </a:r>
          </a:p>
          <a:p>
            <a:pPr lvl="1">
              <a:buFont typeface="Arial" pitchFamily="34" charset="0"/>
              <a:buChar char="•"/>
            </a:pPr>
            <a:r>
              <a:rPr lang="en-US" sz="1800" dirty="0" smtClean="0"/>
              <a:t>AMT pH sensor</a:t>
            </a:r>
          </a:p>
          <a:p>
            <a:pPr lvl="1">
              <a:buFont typeface="Arial" pitchFamily="34" charset="0"/>
              <a:buChar char="•"/>
            </a:pPr>
            <a:r>
              <a:rPr lang="en-US" sz="1800" dirty="0" smtClean="0"/>
              <a:t>Oxygen </a:t>
            </a:r>
            <a:r>
              <a:rPr lang="en-US" sz="1800" dirty="0" err="1" smtClean="0"/>
              <a:t>Optode</a:t>
            </a:r>
            <a:endParaRPr lang="en-US" sz="1800" dirty="0" smtClean="0"/>
          </a:p>
          <a:p>
            <a:pPr lvl="1">
              <a:buFont typeface="Arial" pitchFamily="34" charset="0"/>
              <a:buChar char="•"/>
            </a:pPr>
            <a:r>
              <a:rPr lang="en-US" sz="1800" dirty="0" smtClean="0"/>
              <a:t>Chlorophyll </a:t>
            </a:r>
            <a:r>
              <a:rPr lang="en-US" sz="1800" dirty="0" err="1" smtClean="0"/>
              <a:t>Flourometer</a:t>
            </a:r>
            <a:r>
              <a:rPr lang="en-US" sz="1800" dirty="0" smtClean="0"/>
              <a:t>,</a:t>
            </a:r>
          </a:p>
          <a:p>
            <a:pPr lvl="1">
              <a:buFont typeface="Arial" pitchFamily="34" charset="0"/>
              <a:buChar char="•"/>
            </a:pPr>
            <a:r>
              <a:rPr lang="en-US" sz="1800" dirty="0" smtClean="0"/>
              <a:t>METS methane sensor</a:t>
            </a:r>
          </a:p>
          <a:p>
            <a:pPr lvl="1">
              <a:buFont typeface="Arial" pitchFamily="34" charset="0"/>
              <a:buChar char="•"/>
            </a:pPr>
            <a:r>
              <a:rPr lang="en-US" sz="1800" dirty="0" smtClean="0"/>
              <a:t>ISUS nitrate sensor</a:t>
            </a:r>
          </a:p>
          <a:p>
            <a:pPr>
              <a:buFont typeface="Arial" pitchFamily="34" charset="0"/>
              <a:buChar char="•"/>
            </a:pPr>
            <a:r>
              <a:rPr lang="en-US" sz="1800" dirty="0" smtClean="0"/>
              <a:t> Dynamic Environment System</a:t>
            </a:r>
          </a:p>
          <a:p>
            <a:pPr lvl="1">
              <a:buFont typeface="Arial" pitchFamily="34" charset="0"/>
              <a:buChar char="•"/>
            </a:pPr>
            <a:r>
              <a:rPr lang="en-US" sz="1800" dirty="0" smtClean="0"/>
              <a:t>Acoustic Doppler Current Profiler (ADCP)</a:t>
            </a:r>
          </a:p>
          <a:p>
            <a:pPr lvl="1">
              <a:buFont typeface="Arial" pitchFamily="34" charset="0"/>
              <a:buChar char="•"/>
            </a:pPr>
            <a:r>
              <a:rPr lang="en-US" sz="1800" dirty="0" smtClean="0"/>
              <a:t>Acoustic Doppler </a:t>
            </a:r>
            <a:r>
              <a:rPr lang="en-US" sz="1800" dirty="0" err="1" smtClean="0"/>
              <a:t>Velocimeter</a:t>
            </a:r>
            <a:r>
              <a:rPr lang="en-US" sz="1800" dirty="0" smtClean="0"/>
              <a:t> (ADV)</a:t>
            </a:r>
          </a:p>
          <a:p>
            <a:pPr lvl="1">
              <a:buFont typeface="Arial" pitchFamily="34" charset="0"/>
              <a:buChar char="•"/>
            </a:pPr>
            <a:r>
              <a:rPr lang="en-US" sz="1800" dirty="0" smtClean="0"/>
              <a:t>Conductivity Temperature Depth sensor (CTD)</a:t>
            </a:r>
          </a:p>
          <a:p>
            <a:pPr lvl="1">
              <a:buFont typeface="Arial" pitchFamily="34" charset="0"/>
              <a:buChar char="•"/>
            </a:pPr>
            <a:r>
              <a:rPr lang="en-US" sz="1800" dirty="0" smtClean="0"/>
              <a:t>Turbidity sensor</a:t>
            </a:r>
          </a:p>
          <a:p>
            <a:endParaRPr lang="en-US" sz="1800" dirty="0"/>
          </a:p>
        </p:txBody>
      </p:sp>
      <p:sp>
        <p:nvSpPr>
          <p:cNvPr id="32" name="TextBox 31"/>
          <p:cNvSpPr txBox="1"/>
          <p:nvPr/>
        </p:nvSpPr>
        <p:spPr>
          <a:xfrm>
            <a:off x="17754600" y="33451800"/>
            <a:ext cx="6096000" cy="3139321"/>
          </a:xfrm>
          <a:prstGeom prst="rect">
            <a:avLst/>
          </a:prstGeom>
          <a:noFill/>
        </p:spPr>
        <p:txBody>
          <a:bodyPr wrap="square" rtlCol="0">
            <a:spAutoFit/>
          </a:bodyPr>
          <a:lstStyle/>
          <a:p>
            <a:r>
              <a:rPr lang="en-US" sz="1800" dirty="0" smtClean="0"/>
              <a:t>The deployment was one of the more complex  undertaken by MBARI. It required two ships and an ROV to place all the equipment correctly on the seafloor.  On instruction from the </a:t>
            </a:r>
            <a:r>
              <a:rPr lang="en-US" sz="1800" dirty="0" err="1" smtClean="0"/>
              <a:t>Ventana</a:t>
            </a:r>
            <a:r>
              <a:rPr lang="en-US" sz="1800" dirty="0" smtClean="0"/>
              <a:t> crew the Western flyer maneuvered the heavy systems to exact positions near the MARS main node. Once on the seafloor the equipment was connected to MARS and each  other by </a:t>
            </a:r>
            <a:r>
              <a:rPr lang="en-US" sz="1800" dirty="0" err="1" smtClean="0"/>
              <a:t>Ventana</a:t>
            </a:r>
            <a:r>
              <a:rPr lang="en-US" sz="1800" dirty="0" smtClean="0"/>
              <a:t>. The equipment will remain connected to MARS till late fall. Recovery will be done using two ships. This method is required due to the weight of the equipment. It is too heavy to be moved by the ROV.</a:t>
            </a:r>
            <a:endParaRPr lang="en-US" sz="1800" dirty="0"/>
          </a:p>
        </p:txBody>
      </p:sp>
      <p:sp>
        <p:nvSpPr>
          <p:cNvPr id="34" name="TextBox 33"/>
          <p:cNvSpPr txBox="1"/>
          <p:nvPr/>
        </p:nvSpPr>
        <p:spPr>
          <a:xfrm>
            <a:off x="2362200" y="27051000"/>
            <a:ext cx="6553200" cy="2862322"/>
          </a:xfrm>
          <a:prstGeom prst="rect">
            <a:avLst/>
          </a:prstGeom>
          <a:noFill/>
        </p:spPr>
        <p:txBody>
          <a:bodyPr wrap="square" rtlCol="0">
            <a:spAutoFit/>
          </a:bodyPr>
          <a:lstStyle/>
          <a:p>
            <a:r>
              <a:rPr lang="en-US" sz="1800" dirty="0" smtClean="0"/>
              <a:t>With funding from the National Science Foundation (NSF), Oregon State University (OSU) and NOAA/PMEL have developed an instrument designed to monitor submarine volcanoes. It has sensors that can precisely measure vertical movements and tilts of the seafloor, indicators of volcano inflation or deflation that are associated with magmatic intrusions and eruptions. We plan to deploy an array of instruments like the one we are testing at MARS at Axial Seamount, an active submarine volcano that will be part of NSF's Ocean Observatories Initiative in the NE Pacific.</a:t>
            </a:r>
          </a:p>
        </p:txBody>
      </p:sp>
      <p:pic>
        <p:nvPicPr>
          <p:cNvPr id="35" name="Picture 34" descr="CloseupBPR.jpg"/>
          <p:cNvPicPr>
            <a:picLocks noChangeAspect="1"/>
          </p:cNvPicPr>
          <p:nvPr/>
        </p:nvPicPr>
        <p:blipFill>
          <a:blip r:embed="rId13" cstate="print"/>
          <a:srcRect l="10000" t="12963" r="12500" b="12963"/>
          <a:stretch>
            <a:fillRect/>
          </a:stretch>
        </p:blipFill>
        <p:spPr>
          <a:xfrm>
            <a:off x="9067800" y="27051000"/>
            <a:ext cx="6614160" cy="4267200"/>
          </a:xfrm>
          <a:prstGeom prst="rect">
            <a:avLst/>
          </a:prstGeom>
        </p:spPr>
      </p:pic>
      <p:sp>
        <p:nvSpPr>
          <p:cNvPr id="36" name="TextBox 35"/>
          <p:cNvSpPr txBox="1"/>
          <p:nvPr/>
        </p:nvSpPr>
        <p:spPr>
          <a:xfrm>
            <a:off x="8991600" y="31394400"/>
            <a:ext cx="6858000" cy="1200329"/>
          </a:xfrm>
          <a:prstGeom prst="rect">
            <a:avLst/>
          </a:prstGeom>
          <a:noFill/>
        </p:spPr>
        <p:txBody>
          <a:bodyPr wrap="square" rtlCol="0">
            <a:spAutoFit/>
          </a:bodyPr>
          <a:lstStyle/>
          <a:p>
            <a:r>
              <a:rPr lang="en-US" sz="1800" dirty="0" smtClean="0"/>
              <a:t>The OSU BPR/Tilt instrument has 4 sensors: 1) a high-resolution </a:t>
            </a:r>
            <a:r>
              <a:rPr lang="en-US" sz="1800" dirty="0" err="1" smtClean="0"/>
              <a:t>tiltmeter</a:t>
            </a:r>
            <a:r>
              <a:rPr lang="en-US" sz="1800" dirty="0" smtClean="0"/>
              <a:t> (LILY), 2) a low-resolution </a:t>
            </a:r>
            <a:r>
              <a:rPr lang="en-US" sz="1800" dirty="0" err="1" smtClean="0"/>
              <a:t>tiltmeter</a:t>
            </a:r>
            <a:r>
              <a:rPr lang="en-US" sz="1800" dirty="0" smtClean="0"/>
              <a:t>, 3) a bottom pressure recorder (BPR), and 4) an experimental high-resolution pressure recorder (</a:t>
            </a:r>
            <a:r>
              <a:rPr lang="en-US" sz="1800" dirty="0" err="1" smtClean="0"/>
              <a:t>Nano</a:t>
            </a:r>
            <a:r>
              <a:rPr lang="en-US" sz="1800" dirty="0" smtClean="0"/>
              <a:t>-BPR).</a:t>
            </a:r>
            <a:endParaRPr lang="en-US" sz="1800" dirty="0"/>
          </a:p>
        </p:txBody>
      </p:sp>
      <p:pic>
        <p:nvPicPr>
          <p:cNvPr id="37" name="Picture 36" descr="eqmap-2011-03-11-eq.gif"/>
          <p:cNvPicPr>
            <a:picLocks noChangeAspect="1"/>
          </p:cNvPicPr>
          <p:nvPr/>
        </p:nvPicPr>
        <p:blipFill>
          <a:blip r:embed="rId14" cstate="print"/>
          <a:stretch>
            <a:fillRect/>
          </a:stretch>
        </p:blipFill>
        <p:spPr>
          <a:xfrm>
            <a:off x="11353800" y="37947600"/>
            <a:ext cx="3829050" cy="4010025"/>
          </a:xfrm>
          <a:prstGeom prst="rect">
            <a:avLst/>
          </a:prstGeom>
        </p:spPr>
      </p:pic>
      <p:pic>
        <p:nvPicPr>
          <p:cNvPr id="39" name="Picture 38" descr="honshu-2011-03-14-3DaysBPR.png"/>
          <p:cNvPicPr>
            <a:picLocks noChangeAspect="1"/>
          </p:cNvPicPr>
          <p:nvPr/>
        </p:nvPicPr>
        <p:blipFill>
          <a:blip r:embed="rId15" cstate="print"/>
          <a:stretch>
            <a:fillRect/>
          </a:stretch>
        </p:blipFill>
        <p:spPr>
          <a:xfrm>
            <a:off x="2362200" y="40309800"/>
            <a:ext cx="7620000" cy="2438400"/>
          </a:xfrm>
          <a:prstGeom prst="rect">
            <a:avLst/>
          </a:prstGeom>
        </p:spPr>
      </p:pic>
      <p:pic>
        <p:nvPicPr>
          <p:cNvPr id="40" name="Picture 39" descr="honshu-2011-03-14-3DaysLtilt.png"/>
          <p:cNvPicPr>
            <a:picLocks noChangeAspect="1"/>
          </p:cNvPicPr>
          <p:nvPr/>
        </p:nvPicPr>
        <p:blipFill>
          <a:blip r:embed="rId16" cstate="print"/>
          <a:stretch>
            <a:fillRect/>
          </a:stretch>
        </p:blipFill>
        <p:spPr>
          <a:xfrm>
            <a:off x="2362200" y="37719000"/>
            <a:ext cx="7620000" cy="2438400"/>
          </a:xfrm>
          <a:prstGeom prst="rect">
            <a:avLst/>
          </a:prstGeom>
        </p:spPr>
      </p:pic>
      <p:pic>
        <p:nvPicPr>
          <p:cNvPr id="41" name="Picture 40" descr="BPRonDeck.jpg"/>
          <p:cNvPicPr>
            <a:picLocks noChangeAspect="1"/>
          </p:cNvPicPr>
          <p:nvPr/>
        </p:nvPicPr>
        <p:blipFill>
          <a:blip r:embed="rId17" cstate="print"/>
          <a:stretch>
            <a:fillRect/>
          </a:stretch>
        </p:blipFill>
        <p:spPr>
          <a:xfrm>
            <a:off x="2362200" y="30022800"/>
            <a:ext cx="6065520" cy="4549140"/>
          </a:xfrm>
          <a:prstGeom prst="rect">
            <a:avLst/>
          </a:prstGeom>
        </p:spPr>
      </p:pic>
      <p:sp>
        <p:nvSpPr>
          <p:cNvPr id="42" name="TextBox 41"/>
          <p:cNvSpPr txBox="1"/>
          <p:nvPr/>
        </p:nvSpPr>
        <p:spPr>
          <a:xfrm>
            <a:off x="2362200" y="34823400"/>
            <a:ext cx="7162800" cy="3416320"/>
          </a:xfrm>
          <a:prstGeom prst="rect">
            <a:avLst/>
          </a:prstGeom>
          <a:noFill/>
        </p:spPr>
        <p:txBody>
          <a:bodyPr wrap="square" rtlCol="0">
            <a:spAutoFit/>
          </a:bodyPr>
          <a:lstStyle/>
          <a:p>
            <a:r>
              <a:rPr lang="en-US" sz="1800" dirty="0" smtClean="0"/>
              <a:t>In the plots below, one hour of </a:t>
            </a:r>
            <a:r>
              <a:rPr lang="en-US" sz="1800" dirty="0" err="1" smtClean="0"/>
              <a:t>Nano</a:t>
            </a:r>
            <a:r>
              <a:rPr lang="en-US" sz="1800" dirty="0" smtClean="0"/>
              <a:t>-BPR data are shown in 10-minute segments on the x-axis with a variable scale in mm on the y-axis. Each 10-minute segment of the </a:t>
            </a:r>
            <a:r>
              <a:rPr lang="en-US" sz="1800" dirty="0" err="1" smtClean="0"/>
              <a:t>Nano</a:t>
            </a:r>
            <a:r>
              <a:rPr lang="en-US" sz="1800" dirty="0" smtClean="0"/>
              <a:t>-BPR data has been crudely "de-tided" by simply subtracting out the average linear trend for that time interval. The black arrows show the origin time of selected earthquakes and are followed within minutes by vertical ground motion at the MARS site, detected by the </a:t>
            </a:r>
            <a:r>
              <a:rPr lang="en-US" sz="1800" dirty="0" err="1" smtClean="0"/>
              <a:t>Nano</a:t>
            </a:r>
            <a:r>
              <a:rPr lang="en-US" sz="1800" dirty="0" smtClean="0"/>
              <a:t>-BPR. The earthquakes below are from Honshu Japan. The bottom chart shows the tsunami signal arriving delayed from the actual earthquake by the time it took to travel across the Pacific Ocean.  </a:t>
            </a:r>
          </a:p>
          <a:p>
            <a:endParaRPr lang="en-US" sz="1800" dirty="0" smtClean="0"/>
          </a:p>
          <a:p>
            <a:endParaRPr lang="en-US" sz="1800" dirty="0"/>
          </a:p>
        </p:txBody>
      </p:sp>
      <p:pic>
        <p:nvPicPr>
          <p:cNvPr id="43" name="Picture 42" descr="BPRonSeafloor.jpg"/>
          <p:cNvPicPr>
            <a:picLocks noChangeAspect="1"/>
          </p:cNvPicPr>
          <p:nvPr/>
        </p:nvPicPr>
        <p:blipFill>
          <a:blip r:embed="rId18" cstate="print"/>
          <a:srcRect l="30000" t="12963" r="21667" b="20370"/>
          <a:stretch>
            <a:fillRect/>
          </a:stretch>
        </p:blipFill>
        <p:spPr>
          <a:xfrm>
            <a:off x="10896600" y="32918400"/>
            <a:ext cx="4419600" cy="4114800"/>
          </a:xfrm>
          <a:prstGeom prst="rect">
            <a:avLst/>
          </a:prstGeom>
        </p:spPr>
      </p:pic>
      <p:sp>
        <p:nvSpPr>
          <p:cNvPr id="44" name="TextBox 43"/>
          <p:cNvSpPr txBox="1"/>
          <p:nvPr/>
        </p:nvSpPr>
        <p:spPr>
          <a:xfrm>
            <a:off x="10896600" y="37261800"/>
            <a:ext cx="4419600" cy="369332"/>
          </a:xfrm>
          <a:prstGeom prst="rect">
            <a:avLst/>
          </a:prstGeom>
          <a:noFill/>
        </p:spPr>
        <p:txBody>
          <a:bodyPr wrap="square" rtlCol="0">
            <a:spAutoFit/>
          </a:bodyPr>
          <a:lstStyle/>
          <a:p>
            <a:r>
              <a:rPr lang="en-US" sz="1800" dirty="0" smtClean="0"/>
              <a:t>BPR with Cable spool on seafloor</a:t>
            </a:r>
            <a:endParaRPr lang="en-US" sz="1800" dirty="0"/>
          </a:p>
        </p:txBody>
      </p:sp>
      <p:sp>
        <p:nvSpPr>
          <p:cNvPr id="45" name="TextBox 44"/>
          <p:cNvSpPr txBox="1"/>
          <p:nvPr/>
        </p:nvSpPr>
        <p:spPr>
          <a:xfrm>
            <a:off x="1981200" y="13487400"/>
            <a:ext cx="7086600" cy="923330"/>
          </a:xfrm>
          <a:prstGeom prst="rect">
            <a:avLst/>
          </a:prstGeom>
          <a:noFill/>
        </p:spPr>
        <p:txBody>
          <a:bodyPr wrap="square" rtlCol="0">
            <a:spAutoFit/>
          </a:bodyPr>
          <a:lstStyle/>
          <a:p>
            <a:r>
              <a:rPr lang="en-US" sz="1800" dirty="0" smtClean="0"/>
              <a:t>The MARS node is oriented approximately North –South. This allows </a:t>
            </a:r>
            <a:r>
              <a:rPr lang="en-US" sz="1800" dirty="0" err="1" smtClean="0"/>
              <a:t>PhoBOS</a:t>
            </a:r>
            <a:r>
              <a:rPr lang="en-US" sz="1800" dirty="0" smtClean="0"/>
              <a:t> to be crudely aligned. A magnetic compass in the ADCP is used to calibrate the readings taken by the instrument.</a:t>
            </a:r>
            <a:endParaRPr lang="en-US" sz="1800" dirty="0"/>
          </a:p>
        </p:txBody>
      </p:sp>
      <p:pic>
        <p:nvPicPr>
          <p:cNvPr id="46" name="Picture 45" descr="WinADCPScreenShot.JPG"/>
          <p:cNvPicPr>
            <a:picLocks noChangeAspect="1"/>
          </p:cNvPicPr>
          <p:nvPr/>
        </p:nvPicPr>
        <p:blipFill>
          <a:blip r:embed="rId19" cstate="print"/>
          <a:srcRect l="27143" t="3524" r="39524" b="73619"/>
          <a:stretch>
            <a:fillRect/>
          </a:stretch>
        </p:blipFill>
        <p:spPr>
          <a:xfrm>
            <a:off x="9525000" y="13182600"/>
            <a:ext cx="6223000" cy="2667000"/>
          </a:xfrm>
          <a:prstGeom prst="rect">
            <a:avLst/>
          </a:prstGeom>
        </p:spPr>
      </p:pic>
      <p:sp>
        <p:nvSpPr>
          <p:cNvPr id="47" name="TextBox 46"/>
          <p:cNvSpPr txBox="1"/>
          <p:nvPr/>
        </p:nvSpPr>
        <p:spPr>
          <a:xfrm>
            <a:off x="10515600" y="15925800"/>
            <a:ext cx="4648200" cy="369332"/>
          </a:xfrm>
          <a:prstGeom prst="rect">
            <a:avLst/>
          </a:prstGeom>
          <a:noFill/>
        </p:spPr>
        <p:txBody>
          <a:bodyPr wrap="square" rtlCol="0">
            <a:spAutoFit/>
          </a:bodyPr>
          <a:lstStyle/>
          <a:p>
            <a:r>
              <a:rPr lang="en-US" sz="1800" dirty="0" smtClean="0"/>
              <a:t>Typical ADCP data for a 3 day period</a:t>
            </a:r>
            <a:endParaRPr lang="en-US" sz="1800" dirty="0"/>
          </a:p>
        </p:txBody>
      </p:sp>
      <p:sp>
        <p:nvSpPr>
          <p:cNvPr id="48" name="TextBox 47"/>
          <p:cNvSpPr txBox="1"/>
          <p:nvPr/>
        </p:nvSpPr>
        <p:spPr>
          <a:xfrm>
            <a:off x="17830800" y="41757600"/>
            <a:ext cx="6781800" cy="369332"/>
          </a:xfrm>
          <a:prstGeom prst="rect">
            <a:avLst/>
          </a:prstGeom>
          <a:noFill/>
        </p:spPr>
        <p:txBody>
          <a:bodyPr wrap="square" rtlCol="0">
            <a:spAutoFit/>
          </a:bodyPr>
          <a:lstStyle/>
          <a:p>
            <a:r>
              <a:rPr lang="en-US" sz="1800" dirty="0" smtClean="0"/>
              <a:t>Environmental Monitoring system prior to connection</a:t>
            </a:r>
            <a:endParaRPr lang="en-US" sz="1800" dirty="0"/>
          </a:p>
        </p:txBody>
      </p:sp>
      <p:sp>
        <p:nvSpPr>
          <p:cNvPr id="49" name="TextBox 48"/>
          <p:cNvSpPr txBox="1"/>
          <p:nvPr/>
        </p:nvSpPr>
        <p:spPr>
          <a:xfrm>
            <a:off x="24993600" y="40309800"/>
            <a:ext cx="5638800" cy="646331"/>
          </a:xfrm>
          <a:prstGeom prst="rect">
            <a:avLst/>
          </a:prstGeom>
          <a:noFill/>
        </p:spPr>
        <p:txBody>
          <a:bodyPr wrap="square" rtlCol="0">
            <a:spAutoFit/>
          </a:bodyPr>
          <a:lstStyle/>
          <a:p>
            <a:r>
              <a:rPr lang="en-US" sz="1800" dirty="0" smtClean="0"/>
              <a:t>Sonar image from the ROV showing the  location of the deployed components of the </a:t>
            </a:r>
            <a:r>
              <a:rPr lang="en-US" sz="1800" dirty="0" err="1" smtClean="0"/>
              <a:t>Tongji</a:t>
            </a:r>
            <a:r>
              <a:rPr lang="en-US" sz="1800" dirty="0" smtClean="0"/>
              <a:t> Observatory </a:t>
            </a:r>
            <a:endParaRPr lang="en-US" sz="1800" dirty="0"/>
          </a:p>
        </p:txBody>
      </p:sp>
      <p:pic>
        <p:nvPicPr>
          <p:cNvPr id="50" name="Picture 49" descr="WinADCPScreenShot.JPG"/>
          <p:cNvPicPr>
            <a:picLocks noChangeAspect="1"/>
          </p:cNvPicPr>
          <p:nvPr/>
        </p:nvPicPr>
        <p:blipFill>
          <a:blip r:embed="rId19" cstate="print"/>
          <a:srcRect t="28667" r="86667" b="46190"/>
          <a:stretch>
            <a:fillRect/>
          </a:stretch>
        </p:blipFill>
        <p:spPr>
          <a:xfrm>
            <a:off x="9525000" y="16306800"/>
            <a:ext cx="4038600" cy="2245179"/>
          </a:xfrm>
          <a:prstGeom prst="rect">
            <a:avLst/>
          </a:prstGeom>
        </p:spPr>
      </p:pic>
      <p:sp>
        <p:nvSpPr>
          <p:cNvPr id="51" name="TextBox 50"/>
          <p:cNvSpPr txBox="1"/>
          <p:nvPr/>
        </p:nvSpPr>
        <p:spPr>
          <a:xfrm>
            <a:off x="13868400" y="16306800"/>
            <a:ext cx="1981200" cy="1754326"/>
          </a:xfrm>
          <a:prstGeom prst="rect">
            <a:avLst/>
          </a:prstGeom>
          <a:noFill/>
        </p:spPr>
        <p:txBody>
          <a:bodyPr wrap="square" rtlCol="0">
            <a:spAutoFit/>
          </a:bodyPr>
          <a:lstStyle/>
          <a:p>
            <a:r>
              <a:rPr lang="en-US" sz="1800" dirty="0" smtClean="0"/>
              <a:t>Typical instantaneous data from the ADCP used to deploy equipment</a:t>
            </a:r>
            <a:endParaRPr lang="en-US" sz="18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lement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16283</TotalTime>
  <Words>1433</Words>
  <Application>Microsoft Office PowerPoint</Application>
  <PresentationFormat>Custom</PresentationFormat>
  <Paragraphs>95</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Elemental</vt:lpstr>
      <vt:lpstr>PowerPoint Presentation</vt:lpstr>
      <vt:lpstr>PowerPoint Presentation</vt:lpstr>
    </vt:vector>
  </TitlesOfParts>
  <Company>MBARI</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Gene Massion</dc:creator>
  <cp:lastModifiedBy>meteor</cp:lastModifiedBy>
  <cp:revision>468</cp:revision>
  <cp:lastPrinted>2011-04-06T18:29:17Z</cp:lastPrinted>
  <dcterms:created xsi:type="dcterms:W3CDTF">2007-06-11T23:07:00Z</dcterms:created>
  <dcterms:modified xsi:type="dcterms:W3CDTF">2017-02-07T17:25:34Z</dcterms:modified>
</cp:coreProperties>
</file>