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9" r:id="rId3"/>
    <p:sldId id="260" r:id="rId4"/>
    <p:sldId id="261" r:id="rId5"/>
    <p:sldId id="262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8" d="100"/>
          <a:sy n="128" d="100"/>
        </p:scale>
        <p:origin x="-118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1FD6BF-C5B9-4950-95C9-E49BB5DCE68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2773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0CEA3FA-765E-4AA5-A10C-49F821D6AE8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84378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342EC0-1400-47F5-91E6-56657B33308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009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10ED5D-2BA3-4F6A-B7C2-1FE5F33C305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3170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9A10A7-1791-416D-918A-80F0562B4A3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9071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3EEA6E-3AC0-4DAB-B76E-8670C5EC1CE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61892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D2680D-6459-476A-AD34-53117F3EC7B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8107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6DA0A9-531B-4752-8983-BE0C67B13A7D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485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C04A1B-F615-446D-9931-69E049B0ABC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249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34A774-C525-4A89-B58B-A9333B547260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6786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2E2AE8-2EE0-4DDC-B065-E8E933B0188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18617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DD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97B4FFC-CF7B-4732-AC24-FAAC77AC74BD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9430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825500" y="6019800"/>
            <a:ext cx="75755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</a:rPr>
              <a:t>MARS-CTD showing tidal signal for 12 hours after first arrival of tsunami.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</a:rPr>
              <a:t>The pressure signal from the seiche in Monterey Bay will last a long time.</a:t>
            </a:r>
          </a:p>
        </p:txBody>
      </p:sp>
      <p:pic>
        <p:nvPicPr>
          <p:cNvPr id="23555" name="Picture 3" descr="MARS-CTD_hyd-press_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047750"/>
            <a:ext cx="7620000" cy="47625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872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>
            <a:spLocks noChangeArrowheads="1"/>
          </p:cNvSpPr>
          <p:nvPr/>
        </p:nvSpPr>
        <p:spPr bwMode="auto">
          <a:xfrm>
            <a:off x="1060450" y="6019800"/>
            <a:ext cx="71056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</a:rPr>
              <a:t>MARS-CTD showing tidal signal 11-34 hours after arrival of tsunami.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</a:rPr>
              <a:t>Seiche is still going strong the next day.</a:t>
            </a:r>
          </a:p>
        </p:txBody>
      </p:sp>
      <p:pic>
        <p:nvPicPr>
          <p:cNvPr id="24579" name="Picture 3" descr="MARS-CTD_hyd-press_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047750"/>
            <a:ext cx="7620000" cy="47625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3967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1060450" y="6019800"/>
            <a:ext cx="71056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</a:rPr>
              <a:t>MARS-CTD showing tidal signal 35-58 hours after arrival of tsunami.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</a:rPr>
              <a:t>Pressure signal from seiche is still easily seen.</a:t>
            </a:r>
          </a:p>
        </p:txBody>
      </p:sp>
      <p:pic>
        <p:nvPicPr>
          <p:cNvPr id="25604" name="Picture 4" descr="MARS-CTD_hyd-press_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047750"/>
            <a:ext cx="7620000" cy="47625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518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1060450" y="6019800"/>
            <a:ext cx="71056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</a:rPr>
              <a:t>MARS-CTD showing tidal signal 60-84 hours after arrival of tsunami.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</a:rPr>
              <a:t>Pressure signal from seiche in Monterey Bay is dissipating.</a:t>
            </a:r>
          </a:p>
        </p:txBody>
      </p:sp>
      <p:pic>
        <p:nvPicPr>
          <p:cNvPr id="33796" name="Picture 4" descr="MARS-CTD_hyd-press_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047750"/>
            <a:ext cx="7620000" cy="47625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99484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2"/>
          <p:cNvSpPr txBox="1">
            <a:spLocks noChangeArrowheads="1"/>
          </p:cNvSpPr>
          <p:nvPr/>
        </p:nvSpPr>
        <p:spPr bwMode="auto">
          <a:xfrm>
            <a:off x="996950" y="6019800"/>
            <a:ext cx="72326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</a:rPr>
              <a:t>MARS-CTD showing tidal signal 84-108 hours after arrival of tsunami.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mtClean="0">
                <a:solidFill>
                  <a:srgbClr val="000000"/>
                </a:solidFill>
              </a:rPr>
              <a:t>Pressure signal from seiche in Monterey Bay is finally gone.</a:t>
            </a:r>
          </a:p>
        </p:txBody>
      </p:sp>
      <p:pic>
        <p:nvPicPr>
          <p:cNvPr id="34820" name="Picture 4" descr="MARS-CTD_hyd-press_0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047750"/>
            <a:ext cx="7620000" cy="476250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0849741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111</Words>
  <Application>Microsoft Office PowerPoint</Application>
  <PresentationFormat>On-screen Show (4:3)</PresentationFormat>
  <Paragraphs>10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Peltzer, Edward</dc:creator>
  <cp:lastModifiedBy>Peltzer, Edward</cp:lastModifiedBy>
  <cp:revision>2</cp:revision>
  <dcterms:created xsi:type="dcterms:W3CDTF">2013-03-19T23:05:38Z</dcterms:created>
  <dcterms:modified xsi:type="dcterms:W3CDTF">2013-03-19T23:32:16Z</dcterms:modified>
</cp:coreProperties>
</file>