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9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229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63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100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014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2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726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66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904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983F4-E227-4502-9B21-61EE0A9D8095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DE5CF-8F93-487C-A1BF-6FBD1FD06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53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Wireless Power for MARS</a:t>
            </a:r>
            <a:br>
              <a:rPr lang="en-US" dirty="0" smtClean="0"/>
            </a:br>
            <a:r>
              <a:rPr lang="en-US" dirty="0" smtClean="0"/>
              <a:t>2016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Thom Maughan</a:t>
            </a:r>
          </a:p>
          <a:p>
            <a:r>
              <a:rPr lang="en-US" dirty="0" smtClean="0"/>
              <a:t>Paul McGill</a:t>
            </a:r>
          </a:p>
          <a:p>
            <a:r>
              <a:rPr lang="en-US" dirty="0" smtClean="0"/>
              <a:t>Craig Dawe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5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Accomplishments for WPDX Medium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Implemented the MBARI patent and demonstrated proof of concept to 690m on ROV </a:t>
            </a:r>
            <a:r>
              <a:rPr lang="en-US" dirty="0" err="1" smtClean="0"/>
              <a:t>Ventana</a:t>
            </a:r>
            <a:r>
              <a:rPr lang="en-US" dirty="0" smtClean="0"/>
              <a:t> 21 June 2016</a:t>
            </a:r>
          </a:p>
          <a:p>
            <a:pPr lvl="1"/>
            <a:r>
              <a:rPr lang="en-US" dirty="0" smtClean="0"/>
              <a:t>100Mbps Ethernet with </a:t>
            </a:r>
            <a:r>
              <a:rPr lang="en-US" dirty="0" err="1" smtClean="0"/>
              <a:t>ethernet</a:t>
            </a:r>
            <a:r>
              <a:rPr lang="en-US" dirty="0" smtClean="0"/>
              <a:t> IP camera</a:t>
            </a:r>
          </a:p>
          <a:p>
            <a:pPr lvl="1"/>
            <a:r>
              <a:rPr lang="en-US" dirty="0" smtClean="0"/>
              <a:t>150 Watt power transfer demonstrated using LED lights</a:t>
            </a:r>
          </a:p>
          <a:p>
            <a:pPr lvl="1"/>
            <a:r>
              <a:rPr lang="en-US" dirty="0" smtClean="0"/>
              <a:t>Load management with ROV pilot status indicator lights indicating ‘power good’</a:t>
            </a:r>
          </a:p>
          <a:p>
            <a:r>
              <a:rPr lang="en-US" dirty="0" smtClean="0"/>
              <a:t>Plugged and unplugged the Wireless Power and Data transfer connector as the ROV transited down – 4 cycles.</a:t>
            </a:r>
          </a:p>
          <a:p>
            <a:pPr lvl="1"/>
            <a:r>
              <a:rPr lang="en-US" dirty="0" smtClean="0"/>
              <a:t>Issue:  Due to high humidity affecting urethane potting compound, we had a potting failure at 690m on the transmit side.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473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Wireless Power and Data Transfer (WPDX) ROV Test 21 June 2016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08" y="1828800"/>
            <a:ext cx="801052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620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Connect / Disconnect Cycles </a:t>
            </a:r>
            <a:br>
              <a:rPr lang="en-US" dirty="0" smtClean="0"/>
            </a:br>
            <a:r>
              <a:rPr lang="en-US" dirty="0" smtClean="0"/>
              <a:t>During Descent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sp>
        <p:nvSpPr>
          <p:cNvPr id="5" name="TextBox 4"/>
          <p:cNvSpPr txBox="1"/>
          <p:nvPr/>
        </p:nvSpPr>
        <p:spPr>
          <a:xfrm>
            <a:off x="2362200" y="6488668"/>
            <a:ext cx="4975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Steve </a:t>
            </a:r>
            <a:r>
              <a:rPr lang="en-US" dirty="0" err="1" smtClean="0"/>
              <a:t>Etchemendy</a:t>
            </a:r>
            <a:r>
              <a:rPr lang="en-US" dirty="0" smtClean="0"/>
              <a:t> came out for the demonstration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275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1448</TotalTime>
  <Words>126</Words>
  <Application>Microsoft Office PowerPoint</Application>
  <PresentationFormat>On-screen Show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 Wireless Power for MARS 2016</vt:lpstr>
      <vt:lpstr>Accomplishments for WPDX Medium Power</vt:lpstr>
      <vt:lpstr>Wireless Power and Data Transfer (WPDX) ROV Test 21 June 2016</vt:lpstr>
      <vt:lpstr>Connect / Disconnect Cycles  During Descent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Waveglider Sensor Payload and Towbody</dc:title>
  <dc:creator>Thom Maughan</dc:creator>
  <cp:lastModifiedBy>Thom Maughan</cp:lastModifiedBy>
  <cp:revision>22</cp:revision>
  <dcterms:created xsi:type="dcterms:W3CDTF">2016-10-04T18:21:44Z</dcterms:created>
  <dcterms:modified xsi:type="dcterms:W3CDTF">2016-10-05T18:30:18Z</dcterms:modified>
</cp:coreProperties>
</file>