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1F174-212A-4528-BFFB-F369EF7F6DC7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19E24-6045-4BB5-AADC-2C449728D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0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Ricketts</a:t>
            </a:r>
            <a:r>
              <a:rPr lang="en-US" baseline="0" dirty="0" smtClean="0"/>
              <a:t> on cable plow at the end of the MOBB deployment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19E24-6045-4BB5-AADC-2C449728DF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827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from </a:t>
            </a:r>
            <a:r>
              <a:rPr lang="en-US" dirty="0" err="1" smtClean="0"/>
              <a:t>PhoBOS</a:t>
            </a:r>
            <a:r>
              <a:rPr lang="en-US" dirty="0" smtClean="0"/>
              <a:t> , </a:t>
            </a:r>
            <a:r>
              <a:rPr lang="en-US" dirty="0" err="1" smtClean="0"/>
              <a:t>neptunia</a:t>
            </a:r>
            <a:r>
              <a:rPr lang="en-US" dirty="0" smtClean="0"/>
              <a:t> snails with</a:t>
            </a:r>
            <a:r>
              <a:rPr lang="en-US" baseline="0" dirty="0" smtClean="0"/>
              <a:t> piggy backing anemone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19E24-6045-4BB5-AADC-2C449728DF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05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Deployment of the MARS node from</a:t>
            </a:r>
            <a:r>
              <a:rPr lang="en-US" baseline="0" dirty="0" smtClean="0"/>
              <a:t> the Point Lobos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519E24-6045-4BB5-AADC-2C449728DF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1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1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27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9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64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07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48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16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85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39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30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24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chemeClr val="bg2">
                <a:tint val="80000"/>
                <a:satMod val="30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EAA12-31AE-446D-BE2A-B7013FB2D748}" type="datetimeFigureOut">
              <a:rPr lang="en-US" smtClean="0"/>
              <a:t>10/3/2016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3D3C6-099D-4631-AD28-F146A0F41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489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" r="1195"/>
          <a:stretch/>
        </p:blipFill>
        <p:spPr>
          <a:xfrm>
            <a:off x="-4750" y="0"/>
            <a:ext cx="9148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MARS Operation and </a:t>
            </a:r>
            <a:br>
              <a:rPr lang="en-US" dirty="0"/>
            </a:br>
            <a:r>
              <a:rPr lang="en-US" dirty="0"/>
              <a:t>Maintenance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III </a:t>
            </a:r>
            <a:br>
              <a:rPr lang="en-US" dirty="0" smtClean="0"/>
            </a:br>
            <a:r>
              <a:rPr lang="en-US" dirty="0" smtClean="0"/>
              <a:t>901727/701127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Node Recovery and Upgrade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52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1006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Whats</a:t>
            </a:r>
            <a:r>
              <a:rPr lang="en-US" dirty="0" smtClean="0"/>
              <a:t> Wrong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267200" cy="236219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Aging Medium Voltage Converter (MVC)</a:t>
            </a:r>
          </a:p>
          <a:p>
            <a:r>
              <a:rPr lang="en-US" dirty="0" smtClean="0"/>
              <a:t>Damaged/Malfunctioning </a:t>
            </a:r>
            <a:r>
              <a:rPr lang="en-US" dirty="0"/>
              <a:t>s</a:t>
            </a:r>
            <a:r>
              <a:rPr lang="en-US" dirty="0" smtClean="0"/>
              <a:t>cience </a:t>
            </a:r>
            <a:r>
              <a:rPr lang="en-US" dirty="0"/>
              <a:t>p</a:t>
            </a:r>
            <a:r>
              <a:rPr lang="en-US" dirty="0" smtClean="0"/>
              <a:t>ort </a:t>
            </a:r>
            <a:r>
              <a:rPr lang="en-US" dirty="0"/>
              <a:t>c</a:t>
            </a:r>
            <a:r>
              <a:rPr lang="en-US" dirty="0" smtClean="0"/>
              <a:t>onnectors</a:t>
            </a:r>
          </a:p>
          <a:p>
            <a:r>
              <a:rPr lang="en-US" dirty="0" smtClean="0"/>
              <a:t>Failure of single 48 VDC channel</a:t>
            </a:r>
          </a:p>
          <a:p>
            <a:r>
              <a:rPr lang="en-US" dirty="0" smtClean="0"/>
              <a:t>Poor timing signals</a:t>
            </a:r>
          </a:p>
          <a:p>
            <a:r>
              <a:rPr lang="en-US" dirty="0" smtClean="0"/>
              <a:t>Obsolete data transport system</a:t>
            </a:r>
          </a:p>
          <a:p>
            <a:r>
              <a:rPr lang="en-US" dirty="0" smtClean="0"/>
              <a:t>Failed engineering sensors in MVC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605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Build a “Mini” Node to:</a:t>
            </a:r>
          </a:p>
          <a:p>
            <a:pPr lvl="1"/>
            <a:r>
              <a:rPr lang="en-US" dirty="0" smtClean="0"/>
              <a:t>Maintain current data connectivity</a:t>
            </a:r>
          </a:p>
          <a:p>
            <a:pPr lvl="1"/>
            <a:r>
              <a:rPr lang="en-US" dirty="0" smtClean="0"/>
              <a:t>Test and evaluate new components</a:t>
            </a:r>
          </a:p>
          <a:p>
            <a:r>
              <a:rPr lang="en-US" dirty="0" smtClean="0"/>
              <a:t>Recover the MARS Node (</a:t>
            </a:r>
            <a:r>
              <a:rPr lang="en-US" dirty="0" err="1" smtClean="0"/>
              <a:t>Marineris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Replace with Mini node</a:t>
            </a:r>
          </a:p>
          <a:p>
            <a:pPr lvl="1"/>
            <a:r>
              <a:rPr lang="en-US" dirty="0" smtClean="0"/>
              <a:t>Replace MVC with production version</a:t>
            </a:r>
          </a:p>
          <a:p>
            <a:pPr lvl="1"/>
            <a:r>
              <a:rPr lang="en-US" dirty="0" smtClean="0"/>
              <a:t>Replace data transport components</a:t>
            </a:r>
          </a:p>
          <a:p>
            <a:pPr lvl="1"/>
            <a:r>
              <a:rPr lang="en-US" dirty="0" smtClean="0"/>
              <a:t>Repair/refurbish damaged and obsolete components </a:t>
            </a:r>
          </a:p>
          <a:p>
            <a:pPr lvl="1"/>
            <a:r>
              <a:rPr lang="en-US" dirty="0" smtClean="0"/>
              <a:t>Redeploy </a:t>
            </a:r>
            <a:r>
              <a:rPr lang="en-US" dirty="0" err="1" smtClean="0"/>
              <a:t>Marineris</a:t>
            </a:r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6145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117</Words>
  <Application>Microsoft Office PowerPoint</Application>
  <PresentationFormat>On-screen Show (4:3)</PresentationFormat>
  <Paragraphs>25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MARS Operation and  Maintenance  III  901727/701127 </vt:lpstr>
      <vt:lpstr>Whats Wrong</vt:lpstr>
      <vt:lpstr>The Plan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MARS Operation and  Maintenance  III  901727/701127</dc:title>
  <dc:creator>Craig Dawe</dc:creator>
  <cp:lastModifiedBy>Craig Dawe</cp:lastModifiedBy>
  <cp:revision>7</cp:revision>
  <dcterms:created xsi:type="dcterms:W3CDTF">2016-10-03T20:23:52Z</dcterms:created>
  <dcterms:modified xsi:type="dcterms:W3CDTF">2016-10-03T22:54:21Z</dcterms:modified>
</cp:coreProperties>
</file>