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4" r:id="rId9"/>
    <p:sldId id="273" r:id="rId10"/>
    <p:sldId id="272" r:id="rId11"/>
    <p:sldId id="263" r:id="rId12"/>
    <p:sldId id="265" r:id="rId13"/>
    <p:sldId id="274" r:id="rId14"/>
    <p:sldId id="266" r:id="rId15"/>
    <p:sldId id="270" r:id="rId16"/>
    <p:sldId id="269" r:id="rId17"/>
    <p:sldId id="267" r:id="rId18"/>
    <p:sldId id="268" r:id="rId19"/>
    <p:sldId id="276" r:id="rId20"/>
    <p:sldId id="277" r:id="rId21"/>
    <p:sldId id="275" r:id="rId22"/>
    <p:sldId id="279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3" autoAdjust="0"/>
    <p:restoredTop sz="94686" autoAdjust="0"/>
  </p:normalViewPr>
  <p:slideViewPr>
    <p:cSldViewPr>
      <p:cViewPr varScale="1">
        <p:scale>
          <a:sx n="48" d="100"/>
          <a:sy n="48" d="100"/>
        </p:scale>
        <p:origin x="-7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mpest\McStarData\DeploymentJan22-2010\R2010-021-16-28-19\Gene\jan-feb2010Tid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mpest\McStarData\DeploymentJan22-2010\R2010-021-16-28-19\Gene\jan-feb2010Tid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tornado\projectlibrary\McStar\data\46042BuoyData\JanFeb2010StdMe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0480255864756036"/>
          <c:y val="3.3766787363258423E-2"/>
          <c:w val="0.8281848600446684"/>
          <c:h val="0.86744712339789665"/>
        </c:manualLayout>
      </c:layout>
      <c:scatterChart>
        <c:scatterStyle val="smoothMarker"/>
        <c:ser>
          <c:idx val="0"/>
          <c:order val="0"/>
          <c:tx>
            <c:v>RMS</c:v>
          </c:tx>
          <c:spPr>
            <a:ln w="15875"/>
          </c:spPr>
          <c:marker>
            <c:symbol val="none"/>
          </c:marker>
          <c:xVal>
            <c:numRef>
              <c:f>Sheet1!$K$1:$K$4321</c:f>
              <c:numCache>
                <c:formatCode>m/d/yy\ h:mm;@</c:formatCode>
                <c:ptCount val="4321"/>
                <c:pt idx="0">
                  <c:v>40213.251388888886</c:v>
                </c:pt>
                <c:pt idx="1">
                  <c:v>40213.252083333326</c:v>
                </c:pt>
                <c:pt idx="2">
                  <c:v>40213.25277777778</c:v>
                </c:pt>
                <c:pt idx="3">
                  <c:v>40213.253472222226</c:v>
                </c:pt>
                <c:pt idx="4">
                  <c:v>40213.254166666622</c:v>
                </c:pt>
                <c:pt idx="5">
                  <c:v>40213.25486111112</c:v>
                </c:pt>
                <c:pt idx="6">
                  <c:v>40213.255555555566</c:v>
                </c:pt>
                <c:pt idx="7">
                  <c:v>40213.256250000013</c:v>
                </c:pt>
                <c:pt idx="8">
                  <c:v>40213.256944444518</c:v>
                </c:pt>
                <c:pt idx="9">
                  <c:v>40213.257638888943</c:v>
                </c:pt>
                <c:pt idx="10">
                  <c:v>40213.258333333353</c:v>
                </c:pt>
                <c:pt idx="11">
                  <c:v>40213.2590277778</c:v>
                </c:pt>
                <c:pt idx="12">
                  <c:v>40213.259722222225</c:v>
                </c:pt>
                <c:pt idx="13">
                  <c:v>40213.260416666628</c:v>
                </c:pt>
                <c:pt idx="14">
                  <c:v>40213.261111111053</c:v>
                </c:pt>
                <c:pt idx="15">
                  <c:v>40213.261805555529</c:v>
                </c:pt>
                <c:pt idx="16">
                  <c:v>40213.262500000026</c:v>
                </c:pt>
                <c:pt idx="17">
                  <c:v>40213.26319444448</c:v>
                </c:pt>
                <c:pt idx="18">
                  <c:v>40213.263888888927</c:v>
                </c:pt>
                <c:pt idx="19">
                  <c:v>40213.264583333374</c:v>
                </c:pt>
                <c:pt idx="20">
                  <c:v>40213.26527777782</c:v>
                </c:pt>
                <c:pt idx="21">
                  <c:v>40213.265972222216</c:v>
                </c:pt>
                <c:pt idx="22">
                  <c:v>40213.266666666648</c:v>
                </c:pt>
                <c:pt idx="23">
                  <c:v>40213.267361111059</c:v>
                </c:pt>
                <c:pt idx="24">
                  <c:v>40213.268055555585</c:v>
                </c:pt>
                <c:pt idx="25">
                  <c:v>40213.268750000054</c:v>
                </c:pt>
                <c:pt idx="26">
                  <c:v>40213.269444444501</c:v>
                </c:pt>
                <c:pt idx="27">
                  <c:v>40213.270138888947</c:v>
                </c:pt>
                <c:pt idx="28">
                  <c:v>40213.270833333394</c:v>
                </c:pt>
                <c:pt idx="29">
                  <c:v>40213.271527777826</c:v>
                </c:pt>
                <c:pt idx="30">
                  <c:v>40213.272222222287</c:v>
                </c:pt>
                <c:pt idx="31">
                  <c:v>40213.272916666734</c:v>
                </c:pt>
                <c:pt idx="32">
                  <c:v>40213.273611111174</c:v>
                </c:pt>
                <c:pt idx="33">
                  <c:v>40213.274305555584</c:v>
                </c:pt>
                <c:pt idx="34">
                  <c:v>40213.275000000074</c:v>
                </c:pt>
                <c:pt idx="35">
                  <c:v>40213.275694444543</c:v>
                </c:pt>
                <c:pt idx="36">
                  <c:v>40213.276388888968</c:v>
                </c:pt>
                <c:pt idx="37">
                  <c:v>40213.277083333349</c:v>
                </c:pt>
                <c:pt idx="38">
                  <c:v>40213.277777777854</c:v>
                </c:pt>
                <c:pt idx="39">
                  <c:v>40213.278472222308</c:v>
                </c:pt>
                <c:pt idx="40">
                  <c:v>40213.279166666667</c:v>
                </c:pt>
                <c:pt idx="41">
                  <c:v>40213.279861111143</c:v>
                </c:pt>
                <c:pt idx="42">
                  <c:v>40213.280555555626</c:v>
                </c:pt>
                <c:pt idx="43">
                  <c:v>40213.281250000095</c:v>
                </c:pt>
                <c:pt idx="44">
                  <c:v>40213.281944444541</c:v>
                </c:pt>
                <c:pt idx="45">
                  <c:v>40213.282638889003</c:v>
                </c:pt>
                <c:pt idx="46">
                  <c:v>40213.283333333435</c:v>
                </c:pt>
                <c:pt idx="47">
                  <c:v>40213.284027777881</c:v>
                </c:pt>
                <c:pt idx="48">
                  <c:v>40213.284722222328</c:v>
                </c:pt>
                <c:pt idx="49">
                  <c:v>40213.285416666775</c:v>
                </c:pt>
                <c:pt idx="50">
                  <c:v>40213.286111111185</c:v>
                </c:pt>
                <c:pt idx="51">
                  <c:v>40213.286805555654</c:v>
                </c:pt>
                <c:pt idx="52">
                  <c:v>40213.287500000115</c:v>
                </c:pt>
                <c:pt idx="53">
                  <c:v>40213.288194444613</c:v>
                </c:pt>
                <c:pt idx="54">
                  <c:v>40213.288888889008</c:v>
                </c:pt>
                <c:pt idx="55">
                  <c:v>40213.289583333455</c:v>
                </c:pt>
                <c:pt idx="56">
                  <c:v>40213.290277777902</c:v>
                </c:pt>
                <c:pt idx="57">
                  <c:v>40213.290972222334</c:v>
                </c:pt>
                <c:pt idx="58">
                  <c:v>40213.291666666693</c:v>
                </c:pt>
                <c:pt idx="59">
                  <c:v>40213.292361111147</c:v>
                </c:pt>
                <c:pt idx="60">
                  <c:v>40213.293055555594</c:v>
                </c:pt>
                <c:pt idx="61">
                  <c:v>40213.293750000077</c:v>
                </c:pt>
                <c:pt idx="62">
                  <c:v>40213.294444444582</c:v>
                </c:pt>
                <c:pt idx="63">
                  <c:v>40213.295138888985</c:v>
                </c:pt>
                <c:pt idx="64">
                  <c:v>40213.295833333475</c:v>
                </c:pt>
                <c:pt idx="65">
                  <c:v>40213.296527777922</c:v>
                </c:pt>
                <c:pt idx="66">
                  <c:v>40213.297222222354</c:v>
                </c:pt>
                <c:pt idx="67">
                  <c:v>40213.297916666765</c:v>
                </c:pt>
                <c:pt idx="68">
                  <c:v>40213.298611111182</c:v>
                </c:pt>
                <c:pt idx="69">
                  <c:v>40213.299305555607</c:v>
                </c:pt>
                <c:pt idx="70">
                  <c:v>40213.300000000163</c:v>
                </c:pt>
                <c:pt idx="71">
                  <c:v>40213.300694444661</c:v>
                </c:pt>
                <c:pt idx="72">
                  <c:v>40213.301388889035</c:v>
                </c:pt>
                <c:pt idx="73">
                  <c:v>40213.302083333496</c:v>
                </c:pt>
                <c:pt idx="74">
                  <c:v>40213.302777777943</c:v>
                </c:pt>
                <c:pt idx="75">
                  <c:v>40213.303472222389</c:v>
                </c:pt>
                <c:pt idx="76">
                  <c:v>40213.304166666836</c:v>
                </c:pt>
                <c:pt idx="77">
                  <c:v>40213.304861111275</c:v>
                </c:pt>
                <c:pt idx="78">
                  <c:v>40213.305555555729</c:v>
                </c:pt>
                <c:pt idx="79">
                  <c:v>40213.306250000212</c:v>
                </c:pt>
                <c:pt idx="80">
                  <c:v>40213.306944444674</c:v>
                </c:pt>
                <c:pt idx="81">
                  <c:v>40213.307638889069</c:v>
                </c:pt>
                <c:pt idx="82">
                  <c:v>40213.308333333567</c:v>
                </c:pt>
                <c:pt idx="83">
                  <c:v>40213.309027777963</c:v>
                </c:pt>
                <c:pt idx="84">
                  <c:v>40213.30972222241</c:v>
                </c:pt>
                <c:pt idx="85">
                  <c:v>40213.310416666893</c:v>
                </c:pt>
                <c:pt idx="86">
                  <c:v>40213.311111111274</c:v>
                </c:pt>
                <c:pt idx="87">
                  <c:v>40213.31180555575</c:v>
                </c:pt>
                <c:pt idx="88">
                  <c:v>40213.312500000211</c:v>
                </c:pt>
                <c:pt idx="89">
                  <c:v>40213.313194444643</c:v>
                </c:pt>
                <c:pt idx="90">
                  <c:v>40213.31388888909</c:v>
                </c:pt>
                <c:pt idx="91">
                  <c:v>40213.314583333588</c:v>
                </c:pt>
                <c:pt idx="92">
                  <c:v>40213.315277778056</c:v>
                </c:pt>
                <c:pt idx="93">
                  <c:v>40213.315972222488</c:v>
                </c:pt>
                <c:pt idx="94">
                  <c:v>40213.316666666891</c:v>
                </c:pt>
                <c:pt idx="95">
                  <c:v>40213.317361111272</c:v>
                </c:pt>
                <c:pt idx="96">
                  <c:v>40213.318055555792</c:v>
                </c:pt>
                <c:pt idx="97">
                  <c:v>40213.318750000217</c:v>
                </c:pt>
                <c:pt idx="98">
                  <c:v>40213.319444444693</c:v>
                </c:pt>
                <c:pt idx="99">
                  <c:v>40213.32013888911</c:v>
                </c:pt>
                <c:pt idx="100">
                  <c:v>40213.320833333593</c:v>
                </c:pt>
                <c:pt idx="101">
                  <c:v>40213.321527778011</c:v>
                </c:pt>
                <c:pt idx="102">
                  <c:v>40213.322222222501</c:v>
                </c:pt>
                <c:pt idx="103">
                  <c:v>40213.322916666897</c:v>
                </c:pt>
                <c:pt idx="104">
                  <c:v>40213.323611111293</c:v>
                </c:pt>
                <c:pt idx="105">
                  <c:v>40213.324305555776</c:v>
                </c:pt>
                <c:pt idx="106">
                  <c:v>40213.325000000194</c:v>
                </c:pt>
                <c:pt idx="107">
                  <c:v>40213.325694444691</c:v>
                </c:pt>
                <c:pt idx="108">
                  <c:v>40213.326388889131</c:v>
                </c:pt>
                <c:pt idx="109">
                  <c:v>40213.327083333577</c:v>
                </c:pt>
                <c:pt idx="110">
                  <c:v>40213.327777778031</c:v>
                </c:pt>
                <c:pt idx="111">
                  <c:v>40213.328472222493</c:v>
                </c:pt>
                <c:pt idx="112">
                  <c:v>40213.329166666874</c:v>
                </c:pt>
                <c:pt idx="113">
                  <c:v>40213.329861111299</c:v>
                </c:pt>
                <c:pt idx="114">
                  <c:v>40213.330555555811</c:v>
                </c:pt>
                <c:pt idx="115">
                  <c:v>40213.331250000258</c:v>
                </c:pt>
                <c:pt idx="116">
                  <c:v>40213.331944444712</c:v>
                </c:pt>
                <c:pt idx="117">
                  <c:v>40213.332638889202</c:v>
                </c:pt>
                <c:pt idx="118">
                  <c:v>40213.333333333598</c:v>
                </c:pt>
                <c:pt idx="119">
                  <c:v>40213.334027778103</c:v>
                </c:pt>
                <c:pt idx="120">
                  <c:v>40213.334722222491</c:v>
                </c:pt>
                <c:pt idx="121">
                  <c:v>40213.335416666938</c:v>
                </c:pt>
                <c:pt idx="122">
                  <c:v>40213.336111111385</c:v>
                </c:pt>
                <c:pt idx="123">
                  <c:v>40213.336805555831</c:v>
                </c:pt>
                <c:pt idx="124">
                  <c:v>40213.337500000278</c:v>
                </c:pt>
                <c:pt idx="125">
                  <c:v>40213.338194444797</c:v>
                </c:pt>
                <c:pt idx="126">
                  <c:v>40213.338888889193</c:v>
                </c:pt>
                <c:pt idx="127">
                  <c:v>40213.339583333604</c:v>
                </c:pt>
                <c:pt idx="128">
                  <c:v>40213.340277778167</c:v>
                </c:pt>
                <c:pt idx="129">
                  <c:v>40213.340972222584</c:v>
                </c:pt>
                <c:pt idx="130">
                  <c:v>40213.341666666958</c:v>
                </c:pt>
                <c:pt idx="131">
                  <c:v>40213.342361111405</c:v>
                </c:pt>
                <c:pt idx="132">
                  <c:v>40213.343055555852</c:v>
                </c:pt>
                <c:pt idx="133">
                  <c:v>40213.343750000284</c:v>
                </c:pt>
                <c:pt idx="134">
                  <c:v>40213.344444444803</c:v>
                </c:pt>
                <c:pt idx="135">
                  <c:v>40213.345138889192</c:v>
                </c:pt>
                <c:pt idx="136">
                  <c:v>40213.345833333638</c:v>
                </c:pt>
                <c:pt idx="137">
                  <c:v>40213.34652777818</c:v>
                </c:pt>
                <c:pt idx="138">
                  <c:v>40213.347222222597</c:v>
                </c:pt>
                <c:pt idx="139">
                  <c:v>40213.347916666993</c:v>
                </c:pt>
                <c:pt idx="140">
                  <c:v>40213.348611111433</c:v>
                </c:pt>
                <c:pt idx="141">
                  <c:v>40213.349305555872</c:v>
                </c:pt>
                <c:pt idx="142">
                  <c:v>40213.350000000319</c:v>
                </c:pt>
                <c:pt idx="143">
                  <c:v>40213.350694444875</c:v>
                </c:pt>
                <c:pt idx="144">
                  <c:v>40213.351388889205</c:v>
                </c:pt>
                <c:pt idx="145">
                  <c:v>40213.352083333659</c:v>
                </c:pt>
                <c:pt idx="146">
                  <c:v>40213.3527777782</c:v>
                </c:pt>
                <c:pt idx="147">
                  <c:v>40213.353472222603</c:v>
                </c:pt>
                <c:pt idx="148">
                  <c:v>40213.354166666999</c:v>
                </c:pt>
                <c:pt idx="149">
                  <c:v>40213.354861111446</c:v>
                </c:pt>
                <c:pt idx="150">
                  <c:v>40213.355555555892</c:v>
                </c:pt>
                <c:pt idx="151">
                  <c:v>40213.356250000405</c:v>
                </c:pt>
                <c:pt idx="152">
                  <c:v>40213.356944444888</c:v>
                </c:pt>
                <c:pt idx="153">
                  <c:v>40213.357638889232</c:v>
                </c:pt>
                <c:pt idx="154">
                  <c:v>40213.35833333373</c:v>
                </c:pt>
                <c:pt idx="155">
                  <c:v>40213.359027778206</c:v>
                </c:pt>
                <c:pt idx="156">
                  <c:v>40213.359722222602</c:v>
                </c:pt>
                <c:pt idx="157">
                  <c:v>40213.360416667005</c:v>
                </c:pt>
                <c:pt idx="158">
                  <c:v>40213.361111111415</c:v>
                </c:pt>
                <c:pt idx="159">
                  <c:v>40213.361805555905</c:v>
                </c:pt>
                <c:pt idx="160">
                  <c:v>40213.362500000359</c:v>
                </c:pt>
                <c:pt idx="161">
                  <c:v>40213.363194444813</c:v>
                </c:pt>
                <c:pt idx="162">
                  <c:v>40213.363888889224</c:v>
                </c:pt>
                <c:pt idx="163">
                  <c:v>40213.3645833337</c:v>
                </c:pt>
                <c:pt idx="164">
                  <c:v>40213.365277778212</c:v>
                </c:pt>
                <c:pt idx="165">
                  <c:v>40213.365972222593</c:v>
                </c:pt>
                <c:pt idx="166">
                  <c:v>40213.366666667025</c:v>
                </c:pt>
                <c:pt idx="167">
                  <c:v>40213.367361111428</c:v>
                </c:pt>
                <c:pt idx="168">
                  <c:v>40213.368055555933</c:v>
                </c:pt>
                <c:pt idx="169">
                  <c:v>40213.36875000038</c:v>
                </c:pt>
                <c:pt idx="170">
                  <c:v>40213.369444444841</c:v>
                </c:pt>
                <c:pt idx="171">
                  <c:v>40213.370138889273</c:v>
                </c:pt>
                <c:pt idx="172">
                  <c:v>40213.370833333742</c:v>
                </c:pt>
                <c:pt idx="173">
                  <c:v>40213.371527778203</c:v>
                </c:pt>
                <c:pt idx="174">
                  <c:v>40213.372222222613</c:v>
                </c:pt>
                <c:pt idx="175">
                  <c:v>40213.37291666706</c:v>
                </c:pt>
                <c:pt idx="176">
                  <c:v>40213.373611111507</c:v>
                </c:pt>
                <c:pt idx="177">
                  <c:v>40213.374305555953</c:v>
                </c:pt>
                <c:pt idx="178">
                  <c:v>40213.3750000004</c:v>
                </c:pt>
                <c:pt idx="179">
                  <c:v>40213.37569444492</c:v>
                </c:pt>
                <c:pt idx="180">
                  <c:v>40213.376388889294</c:v>
                </c:pt>
                <c:pt idx="181">
                  <c:v>40213.377083333726</c:v>
                </c:pt>
                <c:pt idx="182">
                  <c:v>40213.377777778202</c:v>
                </c:pt>
                <c:pt idx="183">
                  <c:v>40213.378472222641</c:v>
                </c:pt>
                <c:pt idx="184">
                  <c:v>40213.379166667029</c:v>
                </c:pt>
                <c:pt idx="185">
                  <c:v>40213.379861111527</c:v>
                </c:pt>
                <c:pt idx="186">
                  <c:v>40213.380555556039</c:v>
                </c:pt>
                <c:pt idx="187">
                  <c:v>40213.381250000442</c:v>
                </c:pt>
                <c:pt idx="188">
                  <c:v>40213.38194444494</c:v>
                </c:pt>
                <c:pt idx="189">
                  <c:v>40213.382638889343</c:v>
                </c:pt>
                <c:pt idx="190">
                  <c:v>40213.383333333761</c:v>
                </c:pt>
                <c:pt idx="191">
                  <c:v>40213.384027778258</c:v>
                </c:pt>
                <c:pt idx="192">
                  <c:v>40213.384722222661</c:v>
                </c:pt>
                <c:pt idx="193">
                  <c:v>40213.385416667101</c:v>
                </c:pt>
                <c:pt idx="194">
                  <c:v>40213.386111111548</c:v>
                </c:pt>
                <c:pt idx="195">
                  <c:v>40213.386805556045</c:v>
                </c:pt>
                <c:pt idx="196">
                  <c:v>40213.387500000441</c:v>
                </c:pt>
                <c:pt idx="197">
                  <c:v>40213.388194444997</c:v>
                </c:pt>
                <c:pt idx="198">
                  <c:v>40213.388888889342</c:v>
                </c:pt>
                <c:pt idx="199">
                  <c:v>40213.389583333781</c:v>
                </c:pt>
                <c:pt idx="200">
                  <c:v>40213.390277778242</c:v>
                </c:pt>
                <c:pt idx="201">
                  <c:v>40213.390972222682</c:v>
                </c:pt>
                <c:pt idx="202">
                  <c:v>40213.391666667063</c:v>
                </c:pt>
                <c:pt idx="203">
                  <c:v>40213.392361111524</c:v>
                </c:pt>
                <c:pt idx="204">
                  <c:v>40213.393055556015</c:v>
                </c:pt>
                <c:pt idx="205">
                  <c:v>40213.393750000454</c:v>
                </c:pt>
                <c:pt idx="206">
                  <c:v>40213.394444444959</c:v>
                </c:pt>
                <c:pt idx="207">
                  <c:v>40213.395138889355</c:v>
                </c:pt>
                <c:pt idx="208">
                  <c:v>40213.395833333801</c:v>
                </c:pt>
                <c:pt idx="209">
                  <c:v>40213.396527778248</c:v>
                </c:pt>
                <c:pt idx="210">
                  <c:v>40213.397222222695</c:v>
                </c:pt>
                <c:pt idx="211">
                  <c:v>40213.397916667134</c:v>
                </c:pt>
                <c:pt idx="212">
                  <c:v>40213.398611111588</c:v>
                </c:pt>
                <c:pt idx="213">
                  <c:v>40213.399305556035</c:v>
                </c:pt>
                <c:pt idx="214">
                  <c:v>40213.400000000482</c:v>
                </c:pt>
                <c:pt idx="215">
                  <c:v>40213.400694445016</c:v>
                </c:pt>
                <c:pt idx="216">
                  <c:v>40213.401388889375</c:v>
                </c:pt>
                <c:pt idx="217">
                  <c:v>40213.402083333822</c:v>
                </c:pt>
                <c:pt idx="218">
                  <c:v>40213.402777778269</c:v>
                </c:pt>
                <c:pt idx="219">
                  <c:v>40213.403472222715</c:v>
                </c:pt>
                <c:pt idx="220">
                  <c:v>40213.404166667155</c:v>
                </c:pt>
                <c:pt idx="221">
                  <c:v>40213.404861111594</c:v>
                </c:pt>
                <c:pt idx="222">
                  <c:v>40213.405555556063</c:v>
                </c:pt>
                <c:pt idx="223">
                  <c:v>40213.40625000056</c:v>
                </c:pt>
                <c:pt idx="224">
                  <c:v>40213.406944445022</c:v>
                </c:pt>
                <c:pt idx="225">
                  <c:v>40213.407638889395</c:v>
                </c:pt>
                <c:pt idx="226">
                  <c:v>40213.408333333842</c:v>
                </c:pt>
                <c:pt idx="227">
                  <c:v>40213.409027778289</c:v>
                </c:pt>
                <c:pt idx="228">
                  <c:v>40213.409722222736</c:v>
                </c:pt>
                <c:pt idx="229">
                  <c:v>40213.410416667182</c:v>
                </c:pt>
                <c:pt idx="230">
                  <c:v>40213.411111111585</c:v>
                </c:pt>
                <c:pt idx="231">
                  <c:v>40213.411805556083</c:v>
                </c:pt>
                <c:pt idx="232">
                  <c:v>40213.412500000573</c:v>
                </c:pt>
                <c:pt idx="233">
                  <c:v>40213.413194445013</c:v>
                </c:pt>
                <c:pt idx="234">
                  <c:v>40213.413888889416</c:v>
                </c:pt>
                <c:pt idx="235">
                  <c:v>40213.414583333863</c:v>
                </c:pt>
                <c:pt idx="236">
                  <c:v>40213.415277778367</c:v>
                </c:pt>
                <c:pt idx="237">
                  <c:v>40213.415972222763</c:v>
                </c:pt>
                <c:pt idx="238">
                  <c:v>40213.416666667195</c:v>
                </c:pt>
                <c:pt idx="239">
                  <c:v>40213.417361111584</c:v>
                </c:pt>
                <c:pt idx="240">
                  <c:v>40213.418055556154</c:v>
                </c:pt>
                <c:pt idx="241">
                  <c:v>40213.418750000543</c:v>
                </c:pt>
                <c:pt idx="242">
                  <c:v>40213.419444445011</c:v>
                </c:pt>
                <c:pt idx="243">
                  <c:v>40213.420138889436</c:v>
                </c:pt>
                <c:pt idx="244">
                  <c:v>40213.420833333883</c:v>
                </c:pt>
                <c:pt idx="245">
                  <c:v>40213.42152777833</c:v>
                </c:pt>
                <c:pt idx="246">
                  <c:v>40213.422222222791</c:v>
                </c:pt>
                <c:pt idx="247">
                  <c:v>40213.422916667194</c:v>
                </c:pt>
                <c:pt idx="248">
                  <c:v>40213.42361111159</c:v>
                </c:pt>
                <c:pt idx="249">
                  <c:v>40213.424305556116</c:v>
                </c:pt>
                <c:pt idx="250">
                  <c:v>40213.425000000556</c:v>
                </c:pt>
                <c:pt idx="251">
                  <c:v>40213.42569444501</c:v>
                </c:pt>
                <c:pt idx="252">
                  <c:v>40213.426388889457</c:v>
                </c:pt>
                <c:pt idx="253">
                  <c:v>40213.427083333874</c:v>
                </c:pt>
                <c:pt idx="254">
                  <c:v>40213.42777777835</c:v>
                </c:pt>
                <c:pt idx="255">
                  <c:v>40213.428472222797</c:v>
                </c:pt>
                <c:pt idx="256">
                  <c:v>40213.429166667149</c:v>
                </c:pt>
                <c:pt idx="257">
                  <c:v>40213.429861111603</c:v>
                </c:pt>
                <c:pt idx="258">
                  <c:v>40213.430555556188</c:v>
                </c:pt>
                <c:pt idx="259">
                  <c:v>40213.431250000591</c:v>
                </c:pt>
                <c:pt idx="260">
                  <c:v>40213.43194444503</c:v>
                </c:pt>
                <c:pt idx="261">
                  <c:v>40213.432638889491</c:v>
                </c:pt>
                <c:pt idx="262">
                  <c:v>40213.433333333931</c:v>
                </c:pt>
                <c:pt idx="263">
                  <c:v>40213.434027778392</c:v>
                </c:pt>
                <c:pt idx="264">
                  <c:v>40213.434722222817</c:v>
                </c:pt>
                <c:pt idx="265">
                  <c:v>40213.435416667198</c:v>
                </c:pt>
                <c:pt idx="266">
                  <c:v>40213.436111111674</c:v>
                </c:pt>
                <c:pt idx="267">
                  <c:v>40213.436805556201</c:v>
                </c:pt>
                <c:pt idx="268">
                  <c:v>40213.437500000604</c:v>
                </c:pt>
                <c:pt idx="269">
                  <c:v>40213.438194445102</c:v>
                </c:pt>
                <c:pt idx="270">
                  <c:v>40213.438888889497</c:v>
                </c:pt>
                <c:pt idx="271">
                  <c:v>40213.439583333944</c:v>
                </c:pt>
                <c:pt idx="272">
                  <c:v>40213.440277778471</c:v>
                </c:pt>
                <c:pt idx="273">
                  <c:v>40213.440972222896</c:v>
                </c:pt>
                <c:pt idx="274">
                  <c:v>40213.441666667204</c:v>
                </c:pt>
                <c:pt idx="275">
                  <c:v>40213.442361111724</c:v>
                </c:pt>
                <c:pt idx="276">
                  <c:v>40213.443055556192</c:v>
                </c:pt>
                <c:pt idx="277">
                  <c:v>40213.443750000624</c:v>
                </c:pt>
                <c:pt idx="278">
                  <c:v>40213.444444445093</c:v>
                </c:pt>
                <c:pt idx="279">
                  <c:v>40213.445138889518</c:v>
                </c:pt>
                <c:pt idx="280">
                  <c:v>40213.445833334015</c:v>
                </c:pt>
                <c:pt idx="281">
                  <c:v>40213.446527778477</c:v>
                </c:pt>
                <c:pt idx="282">
                  <c:v>40213.447222222909</c:v>
                </c:pt>
                <c:pt idx="283">
                  <c:v>40213.447916667305</c:v>
                </c:pt>
                <c:pt idx="284">
                  <c:v>40213.448611111751</c:v>
                </c:pt>
                <c:pt idx="285">
                  <c:v>40213.449305556198</c:v>
                </c:pt>
                <c:pt idx="286">
                  <c:v>40213.450000000645</c:v>
                </c:pt>
                <c:pt idx="287">
                  <c:v>40213.450694445179</c:v>
                </c:pt>
                <c:pt idx="288">
                  <c:v>40213.451388889538</c:v>
                </c:pt>
                <c:pt idx="289">
                  <c:v>40213.452083333992</c:v>
                </c:pt>
                <c:pt idx="290">
                  <c:v>40213.45277777849</c:v>
                </c:pt>
                <c:pt idx="291">
                  <c:v>40213.453472222893</c:v>
                </c:pt>
                <c:pt idx="292">
                  <c:v>40213.454166667325</c:v>
                </c:pt>
                <c:pt idx="293">
                  <c:v>40213.454861111772</c:v>
                </c:pt>
                <c:pt idx="294">
                  <c:v>40213.455555556218</c:v>
                </c:pt>
                <c:pt idx="295">
                  <c:v>40213.456250000716</c:v>
                </c:pt>
                <c:pt idx="296">
                  <c:v>40213.456944445184</c:v>
                </c:pt>
                <c:pt idx="297">
                  <c:v>40213.457638889602</c:v>
                </c:pt>
                <c:pt idx="298">
                  <c:v>40213.4583333341</c:v>
                </c:pt>
                <c:pt idx="299">
                  <c:v>40213.45902777851</c:v>
                </c:pt>
                <c:pt idx="300">
                  <c:v>40213.459722222899</c:v>
                </c:pt>
                <c:pt idx="301">
                  <c:v>40213.460416667294</c:v>
                </c:pt>
                <c:pt idx="302">
                  <c:v>40213.461111111719</c:v>
                </c:pt>
                <c:pt idx="303">
                  <c:v>40213.461805556224</c:v>
                </c:pt>
                <c:pt idx="304">
                  <c:v>40213.462500000685</c:v>
                </c:pt>
                <c:pt idx="305">
                  <c:v>40213.463194445132</c:v>
                </c:pt>
                <c:pt idx="306">
                  <c:v>40213.463888889579</c:v>
                </c:pt>
                <c:pt idx="307">
                  <c:v>40213.464583334033</c:v>
                </c:pt>
                <c:pt idx="308">
                  <c:v>40213.465277778523</c:v>
                </c:pt>
                <c:pt idx="309">
                  <c:v>40213.465972222919</c:v>
                </c:pt>
                <c:pt idx="310">
                  <c:v>40213.466666667315</c:v>
                </c:pt>
                <c:pt idx="311">
                  <c:v>40213.467361111718</c:v>
                </c:pt>
                <c:pt idx="312">
                  <c:v>40213.468055556259</c:v>
                </c:pt>
                <c:pt idx="313">
                  <c:v>40213.468750000706</c:v>
                </c:pt>
                <c:pt idx="314">
                  <c:v>40213.469444445152</c:v>
                </c:pt>
                <c:pt idx="315">
                  <c:v>40213.470138889599</c:v>
                </c:pt>
                <c:pt idx="316">
                  <c:v>40213.470833334104</c:v>
                </c:pt>
                <c:pt idx="317">
                  <c:v>40213.471527778493</c:v>
                </c:pt>
                <c:pt idx="318">
                  <c:v>40213.472222223005</c:v>
                </c:pt>
                <c:pt idx="319">
                  <c:v>40213.472916667386</c:v>
                </c:pt>
                <c:pt idx="320">
                  <c:v>40213.473611111825</c:v>
                </c:pt>
                <c:pt idx="321">
                  <c:v>40213.474305556279</c:v>
                </c:pt>
                <c:pt idx="322">
                  <c:v>40213.475000000726</c:v>
                </c:pt>
                <c:pt idx="323">
                  <c:v>40213.475694445202</c:v>
                </c:pt>
                <c:pt idx="324">
                  <c:v>40213.47638888962</c:v>
                </c:pt>
                <c:pt idx="325">
                  <c:v>40213.477083334066</c:v>
                </c:pt>
                <c:pt idx="326">
                  <c:v>40213.477777778513</c:v>
                </c:pt>
                <c:pt idx="327">
                  <c:v>40213.478472223003</c:v>
                </c:pt>
                <c:pt idx="328">
                  <c:v>40213.479166667334</c:v>
                </c:pt>
                <c:pt idx="329">
                  <c:v>40213.479861111824</c:v>
                </c:pt>
                <c:pt idx="330">
                  <c:v>40213.480555556343</c:v>
                </c:pt>
                <c:pt idx="331">
                  <c:v>40213.481250000747</c:v>
                </c:pt>
                <c:pt idx="332">
                  <c:v>40213.481944445193</c:v>
                </c:pt>
                <c:pt idx="333">
                  <c:v>40213.48263888964</c:v>
                </c:pt>
                <c:pt idx="334">
                  <c:v>40213.483333334138</c:v>
                </c:pt>
                <c:pt idx="335">
                  <c:v>40213.484027778606</c:v>
                </c:pt>
                <c:pt idx="336">
                  <c:v>40213.484722223002</c:v>
                </c:pt>
                <c:pt idx="337">
                  <c:v>40213.485416667427</c:v>
                </c:pt>
                <c:pt idx="338">
                  <c:v>40213.486111111873</c:v>
                </c:pt>
                <c:pt idx="339">
                  <c:v>40213.486805556342</c:v>
                </c:pt>
                <c:pt idx="340">
                  <c:v>40213.487500000767</c:v>
                </c:pt>
                <c:pt idx="341">
                  <c:v>40213.488194445243</c:v>
                </c:pt>
                <c:pt idx="342">
                  <c:v>40213.48888888966</c:v>
                </c:pt>
                <c:pt idx="343">
                  <c:v>40213.489583334143</c:v>
                </c:pt>
                <c:pt idx="344">
                  <c:v>40213.490277778612</c:v>
                </c:pt>
                <c:pt idx="345">
                  <c:v>40213.490972223</c:v>
                </c:pt>
                <c:pt idx="346">
                  <c:v>40213.491666667353</c:v>
                </c:pt>
                <c:pt idx="347">
                  <c:v>40213.492361111843</c:v>
                </c:pt>
                <c:pt idx="348">
                  <c:v>40213.493055556326</c:v>
                </c:pt>
                <c:pt idx="349">
                  <c:v>40213.493750000736</c:v>
                </c:pt>
                <c:pt idx="350">
                  <c:v>40213.494444445234</c:v>
                </c:pt>
                <c:pt idx="351">
                  <c:v>40213.49513888963</c:v>
                </c:pt>
                <c:pt idx="352">
                  <c:v>40213.495833334142</c:v>
                </c:pt>
                <c:pt idx="353">
                  <c:v>40213.496527778603</c:v>
                </c:pt>
                <c:pt idx="354">
                  <c:v>40213.497222223021</c:v>
                </c:pt>
                <c:pt idx="355">
                  <c:v>40213.497916667424</c:v>
                </c:pt>
                <c:pt idx="356">
                  <c:v>40213.498611111914</c:v>
                </c:pt>
                <c:pt idx="357">
                  <c:v>40213.499305556354</c:v>
                </c:pt>
                <c:pt idx="358">
                  <c:v>40213.500000000808</c:v>
                </c:pt>
                <c:pt idx="359">
                  <c:v>40213.500694445262</c:v>
                </c:pt>
                <c:pt idx="360">
                  <c:v>40213.50138888965</c:v>
                </c:pt>
                <c:pt idx="361">
                  <c:v>40213.502083334148</c:v>
                </c:pt>
                <c:pt idx="362">
                  <c:v>40213.502777778602</c:v>
                </c:pt>
                <c:pt idx="363">
                  <c:v>40213.503472223034</c:v>
                </c:pt>
                <c:pt idx="364">
                  <c:v>40213.504166667437</c:v>
                </c:pt>
                <c:pt idx="365">
                  <c:v>40213.504861111935</c:v>
                </c:pt>
                <c:pt idx="366">
                  <c:v>40213.505555556381</c:v>
                </c:pt>
                <c:pt idx="367">
                  <c:v>40213.506250000843</c:v>
                </c:pt>
                <c:pt idx="368">
                  <c:v>40213.506944445282</c:v>
                </c:pt>
                <c:pt idx="369">
                  <c:v>40213.507638889721</c:v>
                </c:pt>
                <c:pt idx="370">
                  <c:v>40213.508333334212</c:v>
                </c:pt>
                <c:pt idx="371">
                  <c:v>40213.509027778615</c:v>
                </c:pt>
                <c:pt idx="372">
                  <c:v>40213.509722223054</c:v>
                </c:pt>
                <c:pt idx="373">
                  <c:v>40213.510416667508</c:v>
                </c:pt>
                <c:pt idx="374">
                  <c:v>40213.511111111955</c:v>
                </c:pt>
                <c:pt idx="375">
                  <c:v>40213.511805556402</c:v>
                </c:pt>
                <c:pt idx="376">
                  <c:v>40213.512500000848</c:v>
                </c:pt>
                <c:pt idx="377">
                  <c:v>40213.513194445295</c:v>
                </c:pt>
                <c:pt idx="378">
                  <c:v>40213.513888889735</c:v>
                </c:pt>
                <c:pt idx="379">
                  <c:v>40213.514583334203</c:v>
                </c:pt>
                <c:pt idx="380">
                  <c:v>40213.515277778642</c:v>
                </c:pt>
                <c:pt idx="381">
                  <c:v>40213.515972223082</c:v>
                </c:pt>
                <c:pt idx="382">
                  <c:v>40213.516666667529</c:v>
                </c:pt>
                <c:pt idx="383">
                  <c:v>40213.517361111975</c:v>
                </c:pt>
                <c:pt idx="384">
                  <c:v>40213.518055556473</c:v>
                </c:pt>
                <c:pt idx="385">
                  <c:v>40213.518750000869</c:v>
                </c:pt>
                <c:pt idx="386">
                  <c:v>40213.519444445315</c:v>
                </c:pt>
                <c:pt idx="387">
                  <c:v>40213.520138889755</c:v>
                </c:pt>
                <c:pt idx="388">
                  <c:v>40213.520833334209</c:v>
                </c:pt>
                <c:pt idx="389">
                  <c:v>40213.521527778656</c:v>
                </c:pt>
                <c:pt idx="390">
                  <c:v>40213.522222223102</c:v>
                </c:pt>
                <c:pt idx="391">
                  <c:v>40213.522916667534</c:v>
                </c:pt>
                <c:pt idx="392">
                  <c:v>40213.523611111974</c:v>
                </c:pt>
                <c:pt idx="393">
                  <c:v>40213.524305556435</c:v>
                </c:pt>
                <c:pt idx="394">
                  <c:v>40213.525000000875</c:v>
                </c:pt>
                <c:pt idx="395">
                  <c:v>40213.525694445336</c:v>
                </c:pt>
                <c:pt idx="396">
                  <c:v>40213.526388889775</c:v>
                </c:pt>
                <c:pt idx="397">
                  <c:v>40213.527083334186</c:v>
                </c:pt>
                <c:pt idx="398">
                  <c:v>40213.527777778676</c:v>
                </c:pt>
                <c:pt idx="399">
                  <c:v>40213.528472223123</c:v>
                </c:pt>
                <c:pt idx="400">
                  <c:v>40213.529166667482</c:v>
                </c:pt>
                <c:pt idx="401">
                  <c:v>40213.529861111965</c:v>
                </c:pt>
                <c:pt idx="402">
                  <c:v>40213.530555556463</c:v>
                </c:pt>
                <c:pt idx="403">
                  <c:v>40213.531250000909</c:v>
                </c:pt>
                <c:pt idx="404">
                  <c:v>40213.531944445356</c:v>
                </c:pt>
                <c:pt idx="405">
                  <c:v>40213.532638889803</c:v>
                </c:pt>
                <c:pt idx="406">
                  <c:v>40213.53333333425</c:v>
                </c:pt>
                <c:pt idx="407">
                  <c:v>40213.534027778696</c:v>
                </c:pt>
                <c:pt idx="408">
                  <c:v>40213.534722223136</c:v>
                </c:pt>
                <c:pt idx="409">
                  <c:v>40213.535416667575</c:v>
                </c:pt>
                <c:pt idx="410">
                  <c:v>40213.536111112036</c:v>
                </c:pt>
                <c:pt idx="411">
                  <c:v>40213.536805556483</c:v>
                </c:pt>
                <c:pt idx="412">
                  <c:v>40213.53750000093</c:v>
                </c:pt>
                <c:pt idx="413">
                  <c:v>40213.538194445391</c:v>
                </c:pt>
                <c:pt idx="414">
                  <c:v>40213.538888889823</c:v>
                </c:pt>
                <c:pt idx="415">
                  <c:v>40213.53958333427</c:v>
                </c:pt>
                <c:pt idx="416">
                  <c:v>40213.540277778775</c:v>
                </c:pt>
                <c:pt idx="417">
                  <c:v>40213.540972223163</c:v>
                </c:pt>
                <c:pt idx="418">
                  <c:v>40213.541666667574</c:v>
                </c:pt>
                <c:pt idx="419">
                  <c:v>40213.542361112057</c:v>
                </c:pt>
                <c:pt idx="420">
                  <c:v>40213.543055556511</c:v>
                </c:pt>
                <c:pt idx="421">
                  <c:v>40213.54375000095</c:v>
                </c:pt>
                <c:pt idx="422">
                  <c:v>40213.544444445397</c:v>
                </c:pt>
                <c:pt idx="423">
                  <c:v>40213.545138889844</c:v>
                </c:pt>
                <c:pt idx="424">
                  <c:v>40213.54583333429</c:v>
                </c:pt>
                <c:pt idx="425">
                  <c:v>40213.546527778788</c:v>
                </c:pt>
                <c:pt idx="426">
                  <c:v>40213.547222223191</c:v>
                </c:pt>
                <c:pt idx="427">
                  <c:v>40213.547916667594</c:v>
                </c:pt>
                <c:pt idx="428">
                  <c:v>40213.548611112092</c:v>
                </c:pt>
                <c:pt idx="429">
                  <c:v>40213.549305556531</c:v>
                </c:pt>
                <c:pt idx="430">
                  <c:v>40213.550000000992</c:v>
                </c:pt>
                <c:pt idx="431">
                  <c:v>40213.55069444549</c:v>
                </c:pt>
                <c:pt idx="432">
                  <c:v>40213.551388889864</c:v>
                </c:pt>
                <c:pt idx="433">
                  <c:v>40213.552083334311</c:v>
                </c:pt>
                <c:pt idx="434">
                  <c:v>40213.552777778808</c:v>
                </c:pt>
                <c:pt idx="435">
                  <c:v>40213.553472223204</c:v>
                </c:pt>
                <c:pt idx="436">
                  <c:v>40213.5541666676</c:v>
                </c:pt>
                <c:pt idx="437">
                  <c:v>40213.554861112098</c:v>
                </c:pt>
                <c:pt idx="438">
                  <c:v>40213.555555556595</c:v>
                </c:pt>
                <c:pt idx="439">
                  <c:v>40213.556250001013</c:v>
                </c:pt>
                <c:pt idx="440">
                  <c:v>40213.556944445496</c:v>
                </c:pt>
                <c:pt idx="441">
                  <c:v>40213.557638889892</c:v>
                </c:pt>
                <c:pt idx="442">
                  <c:v>40213.558333334389</c:v>
                </c:pt>
                <c:pt idx="443">
                  <c:v>40213.559027778792</c:v>
                </c:pt>
                <c:pt idx="444">
                  <c:v>40213.559722223225</c:v>
                </c:pt>
                <c:pt idx="445">
                  <c:v>40213.560416667613</c:v>
                </c:pt>
                <c:pt idx="446">
                  <c:v>40213.561111112074</c:v>
                </c:pt>
                <c:pt idx="447">
                  <c:v>40213.561805556565</c:v>
                </c:pt>
                <c:pt idx="448">
                  <c:v>40213.562500001004</c:v>
                </c:pt>
                <c:pt idx="449">
                  <c:v>40213.563194445458</c:v>
                </c:pt>
                <c:pt idx="450">
                  <c:v>40213.563888889905</c:v>
                </c:pt>
                <c:pt idx="451">
                  <c:v>40213.564583334351</c:v>
                </c:pt>
                <c:pt idx="452">
                  <c:v>40213.565277778798</c:v>
                </c:pt>
                <c:pt idx="453">
                  <c:v>40213.565972223194</c:v>
                </c:pt>
                <c:pt idx="454">
                  <c:v>40213.566666667604</c:v>
                </c:pt>
                <c:pt idx="455">
                  <c:v>40213.567361112124</c:v>
                </c:pt>
                <c:pt idx="456">
                  <c:v>40213.568055556592</c:v>
                </c:pt>
                <c:pt idx="457">
                  <c:v>40213.568750001024</c:v>
                </c:pt>
                <c:pt idx="458">
                  <c:v>40213.569444445478</c:v>
                </c:pt>
                <c:pt idx="459">
                  <c:v>40213.570138889932</c:v>
                </c:pt>
                <c:pt idx="460">
                  <c:v>40213.570833334423</c:v>
                </c:pt>
                <c:pt idx="461">
                  <c:v>40213.571527778819</c:v>
                </c:pt>
                <c:pt idx="462">
                  <c:v>40213.572222223265</c:v>
                </c:pt>
                <c:pt idx="463">
                  <c:v>40213.572916667705</c:v>
                </c:pt>
                <c:pt idx="464">
                  <c:v>40213.573611112159</c:v>
                </c:pt>
                <c:pt idx="465">
                  <c:v>40213.574305556605</c:v>
                </c:pt>
                <c:pt idx="466">
                  <c:v>40213.575000001001</c:v>
                </c:pt>
                <c:pt idx="467">
                  <c:v>40213.575694445499</c:v>
                </c:pt>
                <c:pt idx="468">
                  <c:v>40213.576388889946</c:v>
                </c:pt>
                <c:pt idx="469">
                  <c:v>40213.577083334385</c:v>
                </c:pt>
                <c:pt idx="470">
                  <c:v>40213.577777778839</c:v>
                </c:pt>
                <c:pt idx="471">
                  <c:v>40213.578472223286</c:v>
                </c:pt>
                <c:pt idx="472">
                  <c:v>40213.579166667638</c:v>
                </c:pt>
                <c:pt idx="473">
                  <c:v>40213.579861112179</c:v>
                </c:pt>
                <c:pt idx="474">
                  <c:v>40213.580555556633</c:v>
                </c:pt>
                <c:pt idx="475">
                  <c:v>40213.581250001072</c:v>
                </c:pt>
                <c:pt idx="476">
                  <c:v>40213.581944445519</c:v>
                </c:pt>
                <c:pt idx="477">
                  <c:v>40213.582638890017</c:v>
                </c:pt>
                <c:pt idx="478">
                  <c:v>40213.583333334413</c:v>
                </c:pt>
                <c:pt idx="479">
                  <c:v>40213.584027778918</c:v>
                </c:pt>
                <c:pt idx="480">
                  <c:v>40213.584722223306</c:v>
                </c:pt>
                <c:pt idx="481">
                  <c:v>40213.585416667724</c:v>
                </c:pt>
                <c:pt idx="482">
                  <c:v>40213.586111112199</c:v>
                </c:pt>
                <c:pt idx="483">
                  <c:v>40213.586805556646</c:v>
                </c:pt>
                <c:pt idx="484">
                  <c:v>40213.587500001086</c:v>
                </c:pt>
                <c:pt idx="485">
                  <c:v>40213.588194445605</c:v>
                </c:pt>
                <c:pt idx="486">
                  <c:v>40213.588888890037</c:v>
                </c:pt>
                <c:pt idx="487">
                  <c:v>40213.589583334433</c:v>
                </c:pt>
                <c:pt idx="488">
                  <c:v>40213.590277778931</c:v>
                </c:pt>
                <c:pt idx="489">
                  <c:v>40213.590972223326</c:v>
                </c:pt>
                <c:pt idx="490">
                  <c:v>40213.591666667671</c:v>
                </c:pt>
                <c:pt idx="491">
                  <c:v>40213.592361112176</c:v>
                </c:pt>
                <c:pt idx="492">
                  <c:v>40213.593055556616</c:v>
                </c:pt>
                <c:pt idx="493">
                  <c:v>40213.593750001033</c:v>
                </c:pt>
                <c:pt idx="494">
                  <c:v>40213.59444444556</c:v>
                </c:pt>
                <c:pt idx="495">
                  <c:v>40213.595138890007</c:v>
                </c:pt>
                <c:pt idx="496">
                  <c:v>40213.595833334453</c:v>
                </c:pt>
                <c:pt idx="497">
                  <c:v>40213.596527778951</c:v>
                </c:pt>
                <c:pt idx="498">
                  <c:v>40213.597222223325</c:v>
                </c:pt>
                <c:pt idx="499">
                  <c:v>40213.597916667728</c:v>
                </c:pt>
                <c:pt idx="500">
                  <c:v>40213.598611112226</c:v>
                </c:pt>
                <c:pt idx="501">
                  <c:v>40213.599305556629</c:v>
                </c:pt>
                <c:pt idx="502">
                  <c:v>40213.600000001134</c:v>
                </c:pt>
                <c:pt idx="503">
                  <c:v>40213.600694445602</c:v>
                </c:pt>
                <c:pt idx="504">
                  <c:v>40213.601388890027</c:v>
                </c:pt>
                <c:pt idx="505">
                  <c:v>40213.602083334481</c:v>
                </c:pt>
                <c:pt idx="506">
                  <c:v>40213.602777778942</c:v>
                </c:pt>
                <c:pt idx="507">
                  <c:v>40213.603472223316</c:v>
                </c:pt>
                <c:pt idx="508">
                  <c:v>40213.604166667748</c:v>
                </c:pt>
                <c:pt idx="509">
                  <c:v>40213.604861112224</c:v>
                </c:pt>
                <c:pt idx="510">
                  <c:v>40213.605555556707</c:v>
                </c:pt>
                <c:pt idx="511">
                  <c:v>40213.606250001161</c:v>
                </c:pt>
                <c:pt idx="512">
                  <c:v>40213.606944445601</c:v>
                </c:pt>
                <c:pt idx="513">
                  <c:v>40213.607638890047</c:v>
                </c:pt>
                <c:pt idx="514">
                  <c:v>40213.608333334545</c:v>
                </c:pt>
                <c:pt idx="515">
                  <c:v>40213.609027778941</c:v>
                </c:pt>
                <c:pt idx="516">
                  <c:v>40213.609722223337</c:v>
                </c:pt>
                <c:pt idx="517">
                  <c:v>40213.610416667834</c:v>
                </c:pt>
                <c:pt idx="518">
                  <c:v>40213.611111112274</c:v>
                </c:pt>
                <c:pt idx="519">
                  <c:v>40213.611805556728</c:v>
                </c:pt>
                <c:pt idx="520">
                  <c:v>40213.612500001182</c:v>
                </c:pt>
                <c:pt idx="521">
                  <c:v>40213.613194445621</c:v>
                </c:pt>
                <c:pt idx="522">
                  <c:v>40213.613888890068</c:v>
                </c:pt>
                <c:pt idx="523">
                  <c:v>40213.614583334565</c:v>
                </c:pt>
                <c:pt idx="524">
                  <c:v>40213.615277779012</c:v>
                </c:pt>
                <c:pt idx="525">
                  <c:v>40213.615972223408</c:v>
                </c:pt>
                <c:pt idx="526">
                  <c:v>40213.616666667855</c:v>
                </c:pt>
                <c:pt idx="527">
                  <c:v>40213.61736111225</c:v>
                </c:pt>
                <c:pt idx="528">
                  <c:v>40213.618055556748</c:v>
                </c:pt>
                <c:pt idx="529">
                  <c:v>40213.618750001195</c:v>
                </c:pt>
                <c:pt idx="530">
                  <c:v>40213.619444445634</c:v>
                </c:pt>
                <c:pt idx="531">
                  <c:v>40213.620138890088</c:v>
                </c:pt>
                <c:pt idx="532">
                  <c:v>40213.620833334542</c:v>
                </c:pt>
                <c:pt idx="533">
                  <c:v>40213.621527778982</c:v>
                </c:pt>
                <c:pt idx="534">
                  <c:v>40213.622222223428</c:v>
                </c:pt>
                <c:pt idx="535">
                  <c:v>40213.622916667875</c:v>
                </c:pt>
                <c:pt idx="536">
                  <c:v>40213.623611112263</c:v>
                </c:pt>
                <c:pt idx="537">
                  <c:v>40213.624305556754</c:v>
                </c:pt>
                <c:pt idx="538">
                  <c:v>40213.62500000115</c:v>
                </c:pt>
                <c:pt idx="539">
                  <c:v>40213.625694445655</c:v>
                </c:pt>
                <c:pt idx="540">
                  <c:v>40213.626388890109</c:v>
                </c:pt>
                <c:pt idx="541">
                  <c:v>40213.627083334555</c:v>
                </c:pt>
                <c:pt idx="542">
                  <c:v>40213.627777778995</c:v>
                </c:pt>
                <c:pt idx="543">
                  <c:v>40213.628472223434</c:v>
                </c:pt>
                <c:pt idx="544">
                  <c:v>40213.629166667793</c:v>
                </c:pt>
                <c:pt idx="545">
                  <c:v>40213.629861112269</c:v>
                </c:pt>
                <c:pt idx="546">
                  <c:v>40213.630555556789</c:v>
                </c:pt>
                <c:pt idx="547">
                  <c:v>40213.631250001185</c:v>
                </c:pt>
                <c:pt idx="548">
                  <c:v>40213.631944445675</c:v>
                </c:pt>
                <c:pt idx="549">
                  <c:v>40213.632638890143</c:v>
                </c:pt>
                <c:pt idx="550">
                  <c:v>40213.633333334583</c:v>
                </c:pt>
                <c:pt idx="551">
                  <c:v>40213.634027779022</c:v>
                </c:pt>
                <c:pt idx="552">
                  <c:v>40213.634722223454</c:v>
                </c:pt>
                <c:pt idx="553">
                  <c:v>40213.635416667865</c:v>
                </c:pt>
                <c:pt idx="554">
                  <c:v>40213.636111112355</c:v>
                </c:pt>
                <c:pt idx="555">
                  <c:v>40213.636805556809</c:v>
                </c:pt>
                <c:pt idx="556">
                  <c:v>40213.63750000119</c:v>
                </c:pt>
                <c:pt idx="557">
                  <c:v>40213.638194445703</c:v>
                </c:pt>
                <c:pt idx="558">
                  <c:v>40213.638888890149</c:v>
                </c:pt>
                <c:pt idx="559">
                  <c:v>40213.639583334596</c:v>
                </c:pt>
                <c:pt idx="560">
                  <c:v>40213.640277779043</c:v>
                </c:pt>
                <c:pt idx="561">
                  <c:v>40213.640972223489</c:v>
                </c:pt>
                <c:pt idx="562">
                  <c:v>40213.641666667878</c:v>
                </c:pt>
                <c:pt idx="563">
                  <c:v>40213.642361112376</c:v>
                </c:pt>
                <c:pt idx="564">
                  <c:v>40213.643055556829</c:v>
                </c:pt>
                <c:pt idx="565">
                  <c:v>40213.643750001189</c:v>
                </c:pt>
                <c:pt idx="566">
                  <c:v>40213.644444445723</c:v>
                </c:pt>
                <c:pt idx="567">
                  <c:v>40213.645138890191</c:v>
                </c:pt>
                <c:pt idx="568">
                  <c:v>40213.645833334616</c:v>
                </c:pt>
                <c:pt idx="569">
                  <c:v>40213.646527779063</c:v>
                </c:pt>
                <c:pt idx="570">
                  <c:v>40213.64722222351</c:v>
                </c:pt>
                <c:pt idx="571">
                  <c:v>40213.647916667956</c:v>
                </c:pt>
                <c:pt idx="572">
                  <c:v>40213.648611112403</c:v>
                </c:pt>
                <c:pt idx="573">
                  <c:v>40213.64930555685</c:v>
                </c:pt>
                <c:pt idx="574">
                  <c:v>40213.650000001275</c:v>
                </c:pt>
                <c:pt idx="575">
                  <c:v>40213.650694445743</c:v>
                </c:pt>
                <c:pt idx="576">
                  <c:v>40213.65138889019</c:v>
                </c:pt>
                <c:pt idx="577">
                  <c:v>40213.652083334637</c:v>
                </c:pt>
                <c:pt idx="578">
                  <c:v>40213.652777779083</c:v>
                </c:pt>
                <c:pt idx="579">
                  <c:v>40213.65347222353</c:v>
                </c:pt>
                <c:pt idx="580">
                  <c:v>40213.654166667977</c:v>
                </c:pt>
                <c:pt idx="581">
                  <c:v>40213.654861112431</c:v>
                </c:pt>
                <c:pt idx="582">
                  <c:v>40213.655555556892</c:v>
                </c:pt>
                <c:pt idx="583">
                  <c:v>40213.656250001317</c:v>
                </c:pt>
                <c:pt idx="584">
                  <c:v>40213.656944445793</c:v>
                </c:pt>
                <c:pt idx="585">
                  <c:v>40213.65763889021</c:v>
                </c:pt>
                <c:pt idx="586">
                  <c:v>40213.658333334693</c:v>
                </c:pt>
                <c:pt idx="587">
                  <c:v>40213.659027779111</c:v>
                </c:pt>
                <c:pt idx="588">
                  <c:v>40213.65972222355</c:v>
                </c:pt>
                <c:pt idx="589">
                  <c:v>40213.660416667975</c:v>
                </c:pt>
                <c:pt idx="590">
                  <c:v>40213.661111112393</c:v>
                </c:pt>
                <c:pt idx="591">
                  <c:v>40213.661805556876</c:v>
                </c:pt>
                <c:pt idx="592">
                  <c:v>40213.662500001286</c:v>
                </c:pt>
                <c:pt idx="593">
                  <c:v>40213.663194445784</c:v>
                </c:pt>
                <c:pt idx="594">
                  <c:v>40213.663888890194</c:v>
                </c:pt>
                <c:pt idx="595">
                  <c:v>40213.664583334677</c:v>
                </c:pt>
                <c:pt idx="596">
                  <c:v>40213.665277779131</c:v>
                </c:pt>
                <c:pt idx="597">
                  <c:v>40213.665972223571</c:v>
                </c:pt>
                <c:pt idx="598">
                  <c:v>40213.666666667974</c:v>
                </c:pt>
                <c:pt idx="599">
                  <c:v>40213.667361112399</c:v>
                </c:pt>
                <c:pt idx="600">
                  <c:v>40213.668055556911</c:v>
                </c:pt>
                <c:pt idx="601">
                  <c:v>40213.668750001299</c:v>
                </c:pt>
                <c:pt idx="602">
                  <c:v>40213.669444445804</c:v>
                </c:pt>
                <c:pt idx="603">
                  <c:v>40213.670138890251</c:v>
                </c:pt>
                <c:pt idx="604">
                  <c:v>40213.670833334698</c:v>
                </c:pt>
                <c:pt idx="605">
                  <c:v>40213.671527779145</c:v>
                </c:pt>
                <c:pt idx="606">
                  <c:v>40213.672222223591</c:v>
                </c:pt>
                <c:pt idx="607">
                  <c:v>40213.672916668038</c:v>
                </c:pt>
                <c:pt idx="608">
                  <c:v>40213.673611112485</c:v>
                </c:pt>
                <c:pt idx="609">
                  <c:v>40213.674305556931</c:v>
                </c:pt>
                <c:pt idx="610">
                  <c:v>40213.67500000132</c:v>
                </c:pt>
                <c:pt idx="611">
                  <c:v>40213.675694445832</c:v>
                </c:pt>
                <c:pt idx="612">
                  <c:v>40213.676388890271</c:v>
                </c:pt>
                <c:pt idx="613">
                  <c:v>40213.677083334704</c:v>
                </c:pt>
                <c:pt idx="614">
                  <c:v>40213.677777779165</c:v>
                </c:pt>
                <c:pt idx="615">
                  <c:v>40213.678472223604</c:v>
                </c:pt>
                <c:pt idx="616">
                  <c:v>40213.679166668007</c:v>
                </c:pt>
                <c:pt idx="617">
                  <c:v>40213.679861112505</c:v>
                </c:pt>
                <c:pt idx="618">
                  <c:v>40213.680555557003</c:v>
                </c:pt>
                <c:pt idx="619">
                  <c:v>40213.681250001384</c:v>
                </c:pt>
                <c:pt idx="620">
                  <c:v>40213.681944445845</c:v>
                </c:pt>
                <c:pt idx="621">
                  <c:v>40213.682638890292</c:v>
                </c:pt>
                <c:pt idx="622">
                  <c:v>40213.683333334739</c:v>
                </c:pt>
                <c:pt idx="623">
                  <c:v>40213.684027779193</c:v>
                </c:pt>
                <c:pt idx="624">
                  <c:v>40213.684722223625</c:v>
                </c:pt>
                <c:pt idx="625">
                  <c:v>40213.685416668079</c:v>
                </c:pt>
                <c:pt idx="626">
                  <c:v>40213.686111112533</c:v>
                </c:pt>
                <c:pt idx="627">
                  <c:v>40213.686805557001</c:v>
                </c:pt>
                <c:pt idx="628">
                  <c:v>40213.687500001404</c:v>
                </c:pt>
                <c:pt idx="629">
                  <c:v>40213.688194445916</c:v>
                </c:pt>
                <c:pt idx="630">
                  <c:v>40213.688888890312</c:v>
                </c:pt>
                <c:pt idx="631">
                  <c:v>40213.689583334759</c:v>
                </c:pt>
                <c:pt idx="632">
                  <c:v>40213.690277779206</c:v>
                </c:pt>
                <c:pt idx="633">
                  <c:v>40213.690972223601</c:v>
                </c:pt>
                <c:pt idx="634">
                  <c:v>40213.691666668026</c:v>
                </c:pt>
                <c:pt idx="635">
                  <c:v>40213.692361112524</c:v>
                </c:pt>
                <c:pt idx="636">
                  <c:v>40213.693055556985</c:v>
                </c:pt>
                <c:pt idx="637">
                  <c:v>40213.693750001352</c:v>
                </c:pt>
                <c:pt idx="638">
                  <c:v>40213.694444445886</c:v>
                </c:pt>
                <c:pt idx="639">
                  <c:v>40213.695138890325</c:v>
                </c:pt>
                <c:pt idx="640">
                  <c:v>40213.695833334779</c:v>
                </c:pt>
                <c:pt idx="641">
                  <c:v>40213.696527779226</c:v>
                </c:pt>
                <c:pt idx="642">
                  <c:v>40213.697222223622</c:v>
                </c:pt>
                <c:pt idx="643">
                  <c:v>40213.697916668105</c:v>
                </c:pt>
                <c:pt idx="644">
                  <c:v>40213.698611112566</c:v>
                </c:pt>
                <c:pt idx="645">
                  <c:v>40213.699305556984</c:v>
                </c:pt>
                <c:pt idx="646">
                  <c:v>40213.700000001409</c:v>
                </c:pt>
                <c:pt idx="647">
                  <c:v>40213.700694445943</c:v>
                </c:pt>
                <c:pt idx="648">
                  <c:v>40213.701388890324</c:v>
                </c:pt>
                <c:pt idx="649">
                  <c:v>40213.7020833348</c:v>
                </c:pt>
                <c:pt idx="650">
                  <c:v>40213.702777779225</c:v>
                </c:pt>
                <c:pt idx="651">
                  <c:v>40213.703472223628</c:v>
                </c:pt>
                <c:pt idx="652">
                  <c:v>40213.704166668125</c:v>
                </c:pt>
                <c:pt idx="653">
                  <c:v>40213.704861112587</c:v>
                </c:pt>
                <c:pt idx="654">
                  <c:v>40213.705555557026</c:v>
                </c:pt>
                <c:pt idx="655">
                  <c:v>40213.70625000148</c:v>
                </c:pt>
                <c:pt idx="656">
                  <c:v>40213.706944445941</c:v>
                </c:pt>
                <c:pt idx="657">
                  <c:v>40213.707638890373</c:v>
                </c:pt>
                <c:pt idx="658">
                  <c:v>40213.708333334842</c:v>
                </c:pt>
                <c:pt idx="659">
                  <c:v>40213.709027779216</c:v>
                </c:pt>
                <c:pt idx="660">
                  <c:v>40213.709722223633</c:v>
                </c:pt>
                <c:pt idx="661">
                  <c:v>40213.71041666816</c:v>
                </c:pt>
                <c:pt idx="662">
                  <c:v>40213.711111112585</c:v>
                </c:pt>
                <c:pt idx="663">
                  <c:v>40213.711805557054</c:v>
                </c:pt>
                <c:pt idx="664">
                  <c:v>40213.7125000015</c:v>
                </c:pt>
                <c:pt idx="665">
                  <c:v>40213.713194445947</c:v>
                </c:pt>
                <c:pt idx="666">
                  <c:v>40213.713888890394</c:v>
                </c:pt>
                <c:pt idx="667">
                  <c:v>40213.71458333484</c:v>
                </c:pt>
                <c:pt idx="668">
                  <c:v>40213.715277779287</c:v>
                </c:pt>
                <c:pt idx="669">
                  <c:v>40213.715972223734</c:v>
                </c:pt>
                <c:pt idx="670">
                  <c:v>40213.716666668181</c:v>
                </c:pt>
                <c:pt idx="671">
                  <c:v>40213.717361112584</c:v>
                </c:pt>
                <c:pt idx="672">
                  <c:v>40213.718055557081</c:v>
                </c:pt>
                <c:pt idx="673">
                  <c:v>40213.718750001521</c:v>
                </c:pt>
                <c:pt idx="674">
                  <c:v>40213.719444445967</c:v>
                </c:pt>
                <c:pt idx="675">
                  <c:v>40213.720138890414</c:v>
                </c:pt>
                <c:pt idx="676">
                  <c:v>40213.720833334861</c:v>
                </c:pt>
                <c:pt idx="677">
                  <c:v>40213.721527779249</c:v>
                </c:pt>
                <c:pt idx="678">
                  <c:v>40213.722222223754</c:v>
                </c:pt>
                <c:pt idx="679">
                  <c:v>40213.722916668194</c:v>
                </c:pt>
                <c:pt idx="680">
                  <c:v>40213.723611112575</c:v>
                </c:pt>
                <c:pt idx="681">
                  <c:v>40213.724305557043</c:v>
                </c:pt>
                <c:pt idx="682">
                  <c:v>40213.725000001454</c:v>
                </c:pt>
                <c:pt idx="683">
                  <c:v>40213.725694445988</c:v>
                </c:pt>
                <c:pt idx="684">
                  <c:v>40213.726388890434</c:v>
                </c:pt>
                <c:pt idx="685">
                  <c:v>40213.727083334874</c:v>
                </c:pt>
                <c:pt idx="686">
                  <c:v>40213.727777779262</c:v>
                </c:pt>
                <c:pt idx="687">
                  <c:v>40213.728472223775</c:v>
                </c:pt>
                <c:pt idx="688">
                  <c:v>40213.729166668134</c:v>
                </c:pt>
                <c:pt idx="689">
                  <c:v>40213.729861112581</c:v>
                </c:pt>
                <c:pt idx="690">
                  <c:v>40213.730555557115</c:v>
                </c:pt>
                <c:pt idx="691">
                  <c:v>40213.731250001554</c:v>
                </c:pt>
                <c:pt idx="692">
                  <c:v>40213.731944446008</c:v>
                </c:pt>
                <c:pt idx="693">
                  <c:v>40213.732638890462</c:v>
                </c:pt>
                <c:pt idx="694">
                  <c:v>40213.733333334902</c:v>
                </c:pt>
                <c:pt idx="695">
                  <c:v>40213.734027779334</c:v>
                </c:pt>
                <c:pt idx="696">
                  <c:v>40213.734722223744</c:v>
                </c:pt>
                <c:pt idx="697">
                  <c:v>40213.735416668176</c:v>
                </c:pt>
                <c:pt idx="698">
                  <c:v>40213.736111112674</c:v>
                </c:pt>
                <c:pt idx="699">
                  <c:v>40213.736805557135</c:v>
                </c:pt>
                <c:pt idx="700">
                  <c:v>40213.737500001575</c:v>
                </c:pt>
                <c:pt idx="701">
                  <c:v>40213.738194446043</c:v>
                </c:pt>
                <c:pt idx="702">
                  <c:v>40213.738888890482</c:v>
                </c:pt>
                <c:pt idx="703">
                  <c:v>40213.739583334922</c:v>
                </c:pt>
                <c:pt idx="704">
                  <c:v>40213.740277779369</c:v>
                </c:pt>
                <c:pt idx="705">
                  <c:v>40213.740972223815</c:v>
                </c:pt>
                <c:pt idx="706">
                  <c:v>40213.741666668182</c:v>
                </c:pt>
                <c:pt idx="707">
                  <c:v>40213.742361112658</c:v>
                </c:pt>
                <c:pt idx="708">
                  <c:v>40213.743055557155</c:v>
                </c:pt>
                <c:pt idx="709">
                  <c:v>40213.743750001544</c:v>
                </c:pt>
                <c:pt idx="710">
                  <c:v>40213.744444446049</c:v>
                </c:pt>
                <c:pt idx="711">
                  <c:v>40213.745138890496</c:v>
                </c:pt>
                <c:pt idx="712">
                  <c:v>40213.745833334942</c:v>
                </c:pt>
                <c:pt idx="713">
                  <c:v>40213.746527779389</c:v>
                </c:pt>
                <c:pt idx="714">
                  <c:v>40213.747222223836</c:v>
                </c:pt>
                <c:pt idx="715">
                  <c:v>40213.747916668275</c:v>
                </c:pt>
                <c:pt idx="716">
                  <c:v>40213.748611112729</c:v>
                </c:pt>
                <c:pt idx="717">
                  <c:v>40213.749305557176</c:v>
                </c:pt>
                <c:pt idx="718">
                  <c:v>40213.750000001586</c:v>
                </c:pt>
                <c:pt idx="719">
                  <c:v>40213.750694446149</c:v>
                </c:pt>
                <c:pt idx="720">
                  <c:v>40213.751388890516</c:v>
                </c:pt>
                <c:pt idx="721">
                  <c:v>40213.752083334963</c:v>
                </c:pt>
                <c:pt idx="722">
                  <c:v>40213.752777779409</c:v>
                </c:pt>
                <c:pt idx="723">
                  <c:v>40213.753472223856</c:v>
                </c:pt>
                <c:pt idx="724">
                  <c:v>40213.754166668274</c:v>
                </c:pt>
                <c:pt idx="725">
                  <c:v>40213.754861112735</c:v>
                </c:pt>
                <c:pt idx="726">
                  <c:v>40213.755555557196</c:v>
                </c:pt>
                <c:pt idx="727">
                  <c:v>40213.756250001636</c:v>
                </c:pt>
                <c:pt idx="728">
                  <c:v>40213.756944446155</c:v>
                </c:pt>
                <c:pt idx="729">
                  <c:v>40213.757638890587</c:v>
                </c:pt>
                <c:pt idx="730">
                  <c:v>40213.758333335012</c:v>
                </c:pt>
                <c:pt idx="731">
                  <c:v>40213.75902777943</c:v>
                </c:pt>
                <c:pt idx="732">
                  <c:v>40213.759722223876</c:v>
                </c:pt>
                <c:pt idx="733">
                  <c:v>40213.760416668272</c:v>
                </c:pt>
                <c:pt idx="734">
                  <c:v>40213.761111112683</c:v>
                </c:pt>
                <c:pt idx="735">
                  <c:v>40213.761805557151</c:v>
                </c:pt>
                <c:pt idx="736">
                  <c:v>40213.762500001591</c:v>
                </c:pt>
                <c:pt idx="737">
                  <c:v>40213.76319444611</c:v>
                </c:pt>
                <c:pt idx="738">
                  <c:v>40213.763888890557</c:v>
                </c:pt>
                <c:pt idx="739">
                  <c:v>40213.764583334996</c:v>
                </c:pt>
                <c:pt idx="740">
                  <c:v>40213.76527777945</c:v>
                </c:pt>
                <c:pt idx="741">
                  <c:v>40213.765972223875</c:v>
                </c:pt>
                <c:pt idx="742">
                  <c:v>40213.766666668293</c:v>
                </c:pt>
                <c:pt idx="743">
                  <c:v>40213.767361112703</c:v>
                </c:pt>
                <c:pt idx="744">
                  <c:v>40213.768055557186</c:v>
                </c:pt>
                <c:pt idx="745">
                  <c:v>40213.768750001604</c:v>
                </c:pt>
                <c:pt idx="746">
                  <c:v>40213.76944444613</c:v>
                </c:pt>
                <c:pt idx="747">
                  <c:v>40213.770138890592</c:v>
                </c:pt>
                <c:pt idx="748">
                  <c:v>40213.770833335031</c:v>
                </c:pt>
                <c:pt idx="749">
                  <c:v>40213.77152777947</c:v>
                </c:pt>
                <c:pt idx="750">
                  <c:v>40213.772222223917</c:v>
                </c:pt>
                <c:pt idx="751">
                  <c:v>40213.772916668364</c:v>
                </c:pt>
                <c:pt idx="752">
                  <c:v>40213.773611112774</c:v>
                </c:pt>
                <c:pt idx="753">
                  <c:v>40213.774305557199</c:v>
                </c:pt>
                <c:pt idx="754">
                  <c:v>40213.775000001617</c:v>
                </c:pt>
                <c:pt idx="755">
                  <c:v>40213.775694446202</c:v>
                </c:pt>
                <c:pt idx="756">
                  <c:v>40213.776388890597</c:v>
                </c:pt>
                <c:pt idx="757">
                  <c:v>40213.777083334993</c:v>
                </c:pt>
                <c:pt idx="758">
                  <c:v>40213.777777779484</c:v>
                </c:pt>
                <c:pt idx="759">
                  <c:v>40213.778472223938</c:v>
                </c:pt>
                <c:pt idx="760">
                  <c:v>40213.779166668304</c:v>
                </c:pt>
                <c:pt idx="761">
                  <c:v>40213.779861112824</c:v>
                </c:pt>
                <c:pt idx="762">
                  <c:v>40213.780555557278</c:v>
                </c:pt>
                <c:pt idx="763">
                  <c:v>40213.781250001724</c:v>
                </c:pt>
                <c:pt idx="764">
                  <c:v>40213.781944446193</c:v>
                </c:pt>
                <c:pt idx="765">
                  <c:v>40213.782638890618</c:v>
                </c:pt>
                <c:pt idx="766">
                  <c:v>40213.783333335065</c:v>
                </c:pt>
                <c:pt idx="767">
                  <c:v>40213.784027779511</c:v>
                </c:pt>
                <c:pt idx="768">
                  <c:v>40213.784722223958</c:v>
                </c:pt>
                <c:pt idx="769">
                  <c:v>40213.785416668405</c:v>
                </c:pt>
                <c:pt idx="770">
                  <c:v>40213.786111112851</c:v>
                </c:pt>
                <c:pt idx="771">
                  <c:v>40213.786805557284</c:v>
                </c:pt>
                <c:pt idx="772">
                  <c:v>40213.787500001694</c:v>
                </c:pt>
                <c:pt idx="773">
                  <c:v>40213.788194446213</c:v>
                </c:pt>
                <c:pt idx="774">
                  <c:v>40213.788888890638</c:v>
                </c:pt>
                <c:pt idx="775">
                  <c:v>40213.789583335085</c:v>
                </c:pt>
                <c:pt idx="776">
                  <c:v>40213.790277779532</c:v>
                </c:pt>
                <c:pt idx="777">
                  <c:v>40213.790972223978</c:v>
                </c:pt>
                <c:pt idx="778">
                  <c:v>40213.791666668338</c:v>
                </c:pt>
                <c:pt idx="779">
                  <c:v>40213.792361112814</c:v>
                </c:pt>
                <c:pt idx="780">
                  <c:v>40213.793055557224</c:v>
                </c:pt>
                <c:pt idx="781">
                  <c:v>40213.793750001656</c:v>
                </c:pt>
                <c:pt idx="782">
                  <c:v>40213.794444446205</c:v>
                </c:pt>
                <c:pt idx="783">
                  <c:v>40213.795138890608</c:v>
                </c:pt>
                <c:pt idx="784">
                  <c:v>40213.795833335105</c:v>
                </c:pt>
                <c:pt idx="785">
                  <c:v>40213.796527779552</c:v>
                </c:pt>
                <c:pt idx="786">
                  <c:v>40213.797222223984</c:v>
                </c:pt>
                <c:pt idx="787">
                  <c:v>40213.797916668424</c:v>
                </c:pt>
                <c:pt idx="788">
                  <c:v>40213.798611112885</c:v>
                </c:pt>
                <c:pt idx="789">
                  <c:v>40213.799305557244</c:v>
                </c:pt>
                <c:pt idx="790">
                  <c:v>40213.800000001786</c:v>
                </c:pt>
                <c:pt idx="791">
                  <c:v>40213.800694446298</c:v>
                </c:pt>
                <c:pt idx="792">
                  <c:v>40213.801388890679</c:v>
                </c:pt>
                <c:pt idx="793">
                  <c:v>40213.802083335133</c:v>
                </c:pt>
                <c:pt idx="794">
                  <c:v>40213.802777779601</c:v>
                </c:pt>
                <c:pt idx="795">
                  <c:v>40213.803472224019</c:v>
                </c:pt>
                <c:pt idx="796">
                  <c:v>40213.804166668466</c:v>
                </c:pt>
                <c:pt idx="797">
                  <c:v>40213.804861112912</c:v>
                </c:pt>
                <c:pt idx="798">
                  <c:v>40213.805555557359</c:v>
                </c:pt>
                <c:pt idx="799">
                  <c:v>40213.806250001813</c:v>
                </c:pt>
                <c:pt idx="800">
                  <c:v>40213.806944446318</c:v>
                </c:pt>
                <c:pt idx="801">
                  <c:v>40213.807638890699</c:v>
                </c:pt>
                <c:pt idx="802">
                  <c:v>40213.808333335204</c:v>
                </c:pt>
                <c:pt idx="803">
                  <c:v>40213.809027779593</c:v>
                </c:pt>
                <c:pt idx="804">
                  <c:v>40213.809722224039</c:v>
                </c:pt>
                <c:pt idx="805">
                  <c:v>40213.810416668493</c:v>
                </c:pt>
                <c:pt idx="806">
                  <c:v>40213.811111112933</c:v>
                </c:pt>
                <c:pt idx="807">
                  <c:v>40213.81180555738</c:v>
                </c:pt>
                <c:pt idx="808">
                  <c:v>40213.812500001841</c:v>
                </c:pt>
                <c:pt idx="809">
                  <c:v>40213.813194446324</c:v>
                </c:pt>
                <c:pt idx="810">
                  <c:v>40213.813888890742</c:v>
                </c:pt>
                <c:pt idx="811">
                  <c:v>40213.814583335203</c:v>
                </c:pt>
                <c:pt idx="812">
                  <c:v>40213.815277779613</c:v>
                </c:pt>
                <c:pt idx="813">
                  <c:v>40213.815972224118</c:v>
                </c:pt>
                <c:pt idx="814">
                  <c:v>40213.816666668543</c:v>
                </c:pt>
                <c:pt idx="815">
                  <c:v>40213.817361112953</c:v>
                </c:pt>
                <c:pt idx="816">
                  <c:v>40213.818055557451</c:v>
                </c:pt>
                <c:pt idx="817">
                  <c:v>40213.818750001847</c:v>
                </c:pt>
                <c:pt idx="818">
                  <c:v>40213.819444446293</c:v>
                </c:pt>
                <c:pt idx="819">
                  <c:v>40213.82013889074</c:v>
                </c:pt>
                <c:pt idx="820">
                  <c:v>40213.820833335201</c:v>
                </c:pt>
                <c:pt idx="821">
                  <c:v>40213.821527779626</c:v>
                </c:pt>
                <c:pt idx="822">
                  <c:v>40213.822222224138</c:v>
                </c:pt>
                <c:pt idx="823">
                  <c:v>40213.822916668541</c:v>
                </c:pt>
                <c:pt idx="824">
                  <c:v>40213.823611112981</c:v>
                </c:pt>
                <c:pt idx="825">
                  <c:v>40213.82430555742</c:v>
                </c:pt>
                <c:pt idx="826">
                  <c:v>40213.825000001816</c:v>
                </c:pt>
                <c:pt idx="827">
                  <c:v>40213.825694446343</c:v>
                </c:pt>
                <c:pt idx="828">
                  <c:v>40213.82638889076</c:v>
                </c:pt>
                <c:pt idx="829">
                  <c:v>40213.827083335185</c:v>
                </c:pt>
                <c:pt idx="830">
                  <c:v>40213.827777779654</c:v>
                </c:pt>
                <c:pt idx="831">
                  <c:v>40213.828472224151</c:v>
                </c:pt>
                <c:pt idx="832">
                  <c:v>40213.829166668525</c:v>
                </c:pt>
                <c:pt idx="833">
                  <c:v>40213.829861112994</c:v>
                </c:pt>
                <c:pt idx="834">
                  <c:v>40213.830555557441</c:v>
                </c:pt>
                <c:pt idx="835">
                  <c:v>40213.831250001887</c:v>
                </c:pt>
                <c:pt idx="836">
                  <c:v>40213.831944446341</c:v>
                </c:pt>
                <c:pt idx="837">
                  <c:v>40213.832638890839</c:v>
                </c:pt>
                <c:pt idx="838">
                  <c:v>40213.833333335228</c:v>
                </c:pt>
                <c:pt idx="839">
                  <c:v>40213.834027779681</c:v>
                </c:pt>
                <c:pt idx="840">
                  <c:v>40213.834722224143</c:v>
                </c:pt>
                <c:pt idx="841">
                  <c:v>40213.835416668568</c:v>
                </c:pt>
                <c:pt idx="842">
                  <c:v>40213.836111113014</c:v>
                </c:pt>
                <c:pt idx="843">
                  <c:v>40213.836805557461</c:v>
                </c:pt>
                <c:pt idx="844">
                  <c:v>40213.837500001908</c:v>
                </c:pt>
                <c:pt idx="845">
                  <c:v>40213.838194446434</c:v>
                </c:pt>
                <c:pt idx="846">
                  <c:v>40213.838888890852</c:v>
                </c:pt>
                <c:pt idx="847">
                  <c:v>40213.839583335226</c:v>
                </c:pt>
                <c:pt idx="848">
                  <c:v>40213.840277779753</c:v>
                </c:pt>
                <c:pt idx="849">
                  <c:v>40213.840972224214</c:v>
                </c:pt>
                <c:pt idx="850">
                  <c:v>40213.841666668588</c:v>
                </c:pt>
                <c:pt idx="851">
                  <c:v>40213.842361113035</c:v>
                </c:pt>
                <c:pt idx="852">
                  <c:v>40213.843055557481</c:v>
                </c:pt>
                <c:pt idx="853">
                  <c:v>40213.843750001928</c:v>
                </c:pt>
                <c:pt idx="854">
                  <c:v>40213.844444446448</c:v>
                </c:pt>
                <c:pt idx="855">
                  <c:v>40213.845138890843</c:v>
                </c:pt>
                <c:pt idx="856">
                  <c:v>40213.845833335268</c:v>
                </c:pt>
                <c:pt idx="857">
                  <c:v>40213.846527779766</c:v>
                </c:pt>
                <c:pt idx="858">
                  <c:v>40213.847222224213</c:v>
                </c:pt>
                <c:pt idx="859">
                  <c:v>40213.847916668608</c:v>
                </c:pt>
                <c:pt idx="860">
                  <c:v>40213.848611113062</c:v>
                </c:pt>
                <c:pt idx="861">
                  <c:v>40213.849305557502</c:v>
                </c:pt>
                <c:pt idx="862">
                  <c:v>40213.850000001949</c:v>
                </c:pt>
                <c:pt idx="863">
                  <c:v>40213.850694446512</c:v>
                </c:pt>
                <c:pt idx="864">
                  <c:v>40213.851388890842</c:v>
                </c:pt>
                <c:pt idx="865">
                  <c:v>40213.852083335289</c:v>
                </c:pt>
                <c:pt idx="866">
                  <c:v>40213.852777779743</c:v>
                </c:pt>
                <c:pt idx="867">
                  <c:v>40213.853472224211</c:v>
                </c:pt>
                <c:pt idx="868">
                  <c:v>40213.854166668629</c:v>
                </c:pt>
                <c:pt idx="869">
                  <c:v>40213.854861113083</c:v>
                </c:pt>
                <c:pt idx="870">
                  <c:v>40213.855555557573</c:v>
                </c:pt>
                <c:pt idx="871">
                  <c:v>40213.856250002049</c:v>
                </c:pt>
                <c:pt idx="872">
                  <c:v>40213.856944446525</c:v>
                </c:pt>
                <c:pt idx="873">
                  <c:v>40213.85763889095</c:v>
                </c:pt>
                <c:pt idx="874">
                  <c:v>40213.858333335367</c:v>
                </c:pt>
                <c:pt idx="875">
                  <c:v>40213.859027779763</c:v>
                </c:pt>
                <c:pt idx="876">
                  <c:v>40213.859722224202</c:v>
                </c:pt>
                <c:pt idx="877">
                  <c:v>40213.860416668635</c:v>
                </c:pt>
                <c:pt idx="878">
                  <c:v>40213.861111113074</c:v>
                </c:pt>
                <c:pt idx="879">
                  <c:v>40213.861805557535</c:v>
                </c:pt>
                <c:pt idx="880">
                  <c:v>40213.862500001989</c:v>
                </c:pt>
                <c:pt idx="881">
                  <c:v>40213.863194446443</c:v>
                </c:pt>
                <c:pt idx="882">
                  <c:v>40213.863888890883</c:v>
                </c:pt>
                <c:pt idx="883">
                  <c:v>40213.864583335329</c:v>
                </c:pt>
                <c:pt idx="884">
                  <c:v>40213.865277779783</c:v>
                </c:pt>
                <c:pt idx="885">
                  <c:v>40213.865972224223</c:v>
                </c:pt>
                <c:pt idx="886">
                  <c:v>40213.866666668655</c:v>
                </c:pt>
                <c:pt idx="887">
                  <c:v>40213.867361113065</c:v>
                </c:pt>
                <c:pt idx="888">
                  <c:v>40213.868055557563</c:v>
                </c:pt>
                <c:pt idx="889">
                  <c:v>40213.86875000201</c:v>
                </c:pt>
                <c:pt idx="890">
                  <c:v>40213.869444446493</c:v>
                </c:pt>
                <c:pt idx="891">
                  <c:v>40213.870138890969</c:v>
                </c:pt>
                <c:pt idx="892">
                  <c:v>40213.870833335393</c:v>
                </c:pt>
                <c:pt idx="893">
                  <c:v>40213.871527779796</c:v>
                </c:pt>
                <c:pt idx="894">
                  <c:v>40213.872222224243</c:v>
                </c:pt>
                <c:pt idx="895">
                  <c:v>40213.87291666869</c:v>
                </c:pt>
                <c:pt idx="896">
                  <c:v>40213.873611113137</c:v>
                </c:pt>
                <c:pt idx="897">
                  <c:v>40213.874305557583</c:v>
                </c:pt>
                <c:pt idx="898">
                  <c:v>40213.87500000203</c:v>
                </c:pt>
                <c:pt idx="899">
                  <c:v>40213.875694446557</c:v>
                </c:pt>
                <c:pt idx="900">
                  <c:v>40213.876388890974</c:v>
                </c:pt>
                <c:pt idx="901">
                  <c:v>40213.87708333537</c:v>
                </c:pt>
                <c:pt idx="902">
                  <c:v>40213.877777779817</c:v>
                </c:pt>
                <c:pt idx="903">
                  <c:v>40213.878472224293</c:v>
                </c:pt>
                <c:pt idx="904">
                  <c:v>40213.879166668674</c:v>
                </c:pt>
                <c:pt idx="905">
                  <c:v>40213.879861113157</c:v>
                </c:pt>
                <c:pt idx="906">
                  <c:v>40213.880555557611</c:v>
                </c:pt>
                <c:pt idx="907">
                  <c:v>40213.881250002101</c:v>
                </c:pt>
                <c:pt idx="908">
                  <c:v>40213.88194444657</c:v>
                </c:pt>
                <c:pt idx="909">
                  <c:v>40213.882638891024</c:v>
                </c:pt>
                <c:pt idx="910">
                  <c:v>40213.88333333539</c:v>
                </c:pt>
                <c:pt idx="911">
                  <c:v>40213.884027779895</c:v>
                </c:pt>
                <c:pt idx="912">
                  <c:v>40213.884722224291</c:v>
                </c:pt>
                <c:pt idx="913">
                  <c:v>40213.885416668731</c:v>
                </c:pt>
                <c:pt idx="914">
                  <c:v>40213.886111113192</c:v>
                </c:pt>
                <c:pt idx="915">
                  <c:v>40213.886805557631</c:v>
                </c:pt>
                <c:pt idx="916">
                  <c:v>40213.887500002093</c:v>
                </c:pt>
                <c:pt idx="917">
                  <c:v>40213.888194446619</c:v>
                </c:pt>
                <c:pt idx="918">
                  <c:v>40213.88888889103</c:v>
                </c:pt>
                <c:pt idx="919">
                  <c:v>40213.889583335411</c:v>
                </c:pt>
                <c:pt idx="920">
                  <c:v>40213.890277779909</c:v>
                </c:pt>
                <c:pt idx="921">
                  <c:v>40213.890972224312</c:v>
                </c:pt>
                <c:pt idx="922">
                  <c:v>40213.8916666687</c:v>
                </c:pt>
                <c:pt idx="923">
                  <c:v>40213.892361113176</c:v>
                </c:pt>
                <c:pt idx="924">
                  <c:v>40213.893055557593</c:v>
                </c:pt>
                <c:pt idx="925">
                  <c:v>40213.893750002084</c:v>
                </c:pt>
                <c:pt idx="926">
                  <c:v>40213.894444446596</c:v>
                </c:pt>
                <c:pt idx="927">
                  <c:v>40213.895138890992</c:v>
                </c:pt>
                <c:pt idx="928">
                  <c:v>40213.895833335431</c:v>
                </c:pt>
                <c:pt idx="929">
                  <c:v>40213.896527779892</c:v>
                </c:pt>
                <c:pt idx="930">
                  <c:v>40213.897222224332</c:v>
                </c:pt>
                <c:pt idx="931">
                  <c:v>40213.897916668771</c:v>
                </c:pt>
                <c:pt idx="932">
                  <c:v>40213.898611113204</c:v>
                </c:pt>
                <c:pt idx="933">
                  <c:v>40213.899305557607</c:v>
                </c:pt>
                <c:pt idx="934">
                  <c:v>40213.900000002111</c:v>
                </c:pt>
                <c:pt idx="935">
                  <c:v>40213.900694446638</c:v>
                </c:pt>
                <c:pt idx="936">
                  <c:v>40213.901388891005</c:v>
                </c:pt>
                <c:pt idx="937">
                  <c:v>40213.902083335452</c:v>
                </c:pt>
                <c:pt idx="938">
                  <c:v>40213.902777779898</c:v>
                </c:pt>
                <c:pt idx="939">
                  <c:v>40213.903472224345</c:v>
                </c:pt>
                <c:pt idx="940">
                  <c:v>40213.904166668784</c:v>
                </c:pt>
                <c:pt idx="941">
                  <c:v>40213.904861113224</c:v>
                </c:pt>
                <c:pt idx="942">
                  <c:v>40213.905555557685</c:v>
                </c:pt>
                <c:pt idx="943">
                  <c:v>40213.906250002197</c:v>
                </c:pt>
                <c:pt idx="944">
                  <c:v>40213.906944446637</c:v>
                </c:pt>
                <c:pt idx="945">
                  <c:v>40213.907638891033</c:v>
                </c:pt>
                <c:pt idx="946">
                  <c:v>40213.908333335523</c:v>
                </c:pt>
                <c:pt idx="947">
                  <c:v>40213.909027779919</c:v>
                </c:pt>
                <c:pt idx="948">
                  <c:v>40213.909722224365</c:v>
                </c:pt>
                <c:pt idx="949">
                  <c:v>40213.910416668812</c:v>
                </c:pt>
                <c:pt idx="950">
                  <c:v>40213.911111113208</c:v>
                </c:pt>
                <c:pt idx="951">
                  <c:v>40213.911805557706</c:v>
                </c:pt>
                <c:pt idx="952">
                  <c:v>40213.912500002203</c:v>
                </c:pt>
                <c:pt idx="953">
                  <c:v>40213.913194446613</c:v>
                </c:pt>
                <c:pt idx="954">
                  <c:v>40213.913888891046</c:v>
                </c:pt>
                <c:pt idx="955">
                  <c:v>40213.914583335492</c:v>
                </c:pt>
                <c:pt idx="956">
                  <c:v>40213.915277780005</c:v>
                </c:pt>
                <c:pt idx="957">
                  <c:v>40213.915972224393</c:v>
                </c:pt>
                <c:pt idx="958">
                  <c:v>40213.916666668832</c:v>
                </c:pt>
                <c:pt idx="959">
                  <c:v>40213.917361113221</c:v>
                </c:pt>
                <c:pt idx="960">
                  <c:v>40213.918055557733</c:v>
                </c:pt>
                <c:pt idx="961">
                  <c:v>40213.918750002202</c:v>
                </c:pt>
                <c:pt idx="962">
                  <c:v>40213.919444446619</c:v>
                </c:pt>
                <c:pt idx="963">
                  <c:v>40213.920138891066</c:v>
                </c:pt>
                <c:pt idx="964">
                  <c:v>40213.920833335513</c:v>
                </c:pt>
                <c:pt idx="965">
                  <c:v>40213.921527779959</c:v>
                </c:pt>
                <c:pt idx="966">
                  <c:v>40213.922222224413</c:v>
                </c:pt>
                <c:pt idx="967">
                  <c:v>40213.922916668853</c:v>
                </c:pt>
                <c:pt idx="968">
                  <c:v>40213.923611113227</c:v>
                </c:pt>
                <c:pt idx="969">
                  <c:v>40213.924305557724</c:v>
                </c:pt>
                <c:pt idx="970">
                  <c:v>40213.925000002186</c:v>
                </c:pt>
                <c:pt idx="971">
                  <c:v>40213.92569444664</c:v>
                </c:pt>
                <c:pt idx="972">
                  <c:v>40213.926388891086</c:v>
                </c:pt>
                <c:pt idx="973">
                  <c:v>40213.927083335526</c:v>
                </c:pt>
                <c:pt idx="974">
                  <c:v>40213.92777777998</c:v>
                </c:pt>
                <c:pt idx="975">
                  <c:v>40213.928472224441</c:v>
                </c:pt>
                <c:pt idx="976">
                  <c:v>40213.929166668822</c:v>
                </c:pt>
                <c:pt idx="977">
                  <c:v>40213.929861113247</c:v>
                </c:pt>
                <c:pt idx="978">
                  <c:v>40213.930555557767</c:v>
                </c:pt>
                <c:pt idx="979">
                  <c:v>40213.931250002206</c:v>
                </c:pt>
                <c:pt idx="980">
                  <c:v>40213.93194444666</c:v>
                </c:pt>
                <c:pt idx="981">
                  <c:v>40213.932638891143</c:v>
                </c:pt>
                <c:pt idx="982">
                  <c:v>40213.933333335553</c:v>
                </c:pt>
                <c:pt idx="983">
                  <c:v>40213.93402778</c:v>
                </c:pt>
                <c:pt idx="984">
                  <c:v>40213.934722224447</c:v>
                </c:pt>
                <c:pt idx="985">
                  <c:v>40213.935416668894</c:v>
                </c:pt>
                <c:pt idx="986">
                  <c:v>40213.936111113326</c:v>
                </c:pt>
                <c:pt idx="987">
                  <c:v>40213.936805557787</c:v>
                </c:pt>
                <c:pt idx="988">
                  <c:v>40213.937500002234</c:v>
                </c:pt>
                <c:pt idx="989">
                  <c:v>40213.938194446739</c:v>
                </c:pt>
                <c:pt idx="990">
                  <c:v>40213.938888891142</c:v>
                </c:pt>
                <c:pt idx="991">
                  <c:v>40213.939583335581</c:v>
                </c:pt>
                <c:pt idx="992">
                  <c:v>40213.940277780042</c:v>
                </c:pt>
                <c:pt idx="993">
                  <c:v>40213.94097222454</c:v>
                </c:pt>
                <c:pt idx="994">
                  <c:v>40213.941666668914</c:v>
                </c:pt>
                <c:pt idx="995">
                  <c:v>40213.942361113324</c:v>
                </c:pt>
                <c:pt idx="996">
                  <c:v>40213.943055557807</c:v>
                </c:pt>
                <c:pt idx="997">
                  <c:v>40213.943750002254</c:v>
                </c:pt>
                <c:pt idx="998">
                  <c:v>40213.944444446752</c:v>
                </c:pt>
                <c:pt idx="999">
                  <c:v>40213.945138891148</c:v>
                </c:pt>
                <c:pt idx="1000">
                  <c:v>40213.945833335601</c:v>
                </c:pt>
                <c:pt idx="1001">
                  <c:v>40213.946527780041</c:v>
                </c:pt>
                <c:pt idx="1002">
                  <c:v>40213.947222224546</c:v>
                </c:pt>
                <c:pt idx="1003">
                  <c:v>40213.947916668942</c:v>
                </c:pt>
                <c:pt idx="1004">
                  <c:v>40213.948611113381</c:v>
                </c:pt>
                <c:pt idx="1005">
                  <c:v>40213.949305557828</c:v>
                </c:pt>
                <c:pt idx="1006">
                  <c:v>40213.950000002282</c:v>
                </c:pt>
                <c:pt idx="1007">
                  <c:v>40213.950694446823</c:v>
                </c:pt>
                <c:pt idx="1008">
                  <c:v>40213.951388891168</c:v>
                </c:pt>
                <c:pt idx="1009">
                  <c:v>40213.952083335615</c:v>
                </c:pt>
                <c:pt idx="1010">
                  <c:v>40213.952777780061</c:v>
                </c:pt>
                <c:pt idx="1011">
                  <c:v>40213.953472224559</c:v>
                </c:pt>
                <c:pt idx="1012">
                  <c:v>40213.954166668962</c:v>
                </c:pt>
                <c:pt idx="1013">
                  <c:v>40213.954861113401</c:v>
                </c:pt>
                <c:pt idx="1014">
                  <c:v>40213.955555557848</c:v>
                </c:pt>
                <c:pt idx="1015">
                  <c:v>40213.956250002353</c:v>
                </c:pt>
                <c:pt idx="1016">
                  <c:v>40213.956944446829</c:v>
                </c:pt>
                <c:pt idx="1017">
                  <c:v>40213.957638891203</c:v>
                </c:pt>
                <c:pt idx="1018">
                  <c:v>40213.958333335642</c:v>
                </c:pt>
                <c:pt idx="1019">
                  <c:v>40213.959027780082</c:v>
                </c:pt>
                <c:pt idx="1020">
                  <c:v>40213.959722224543</c:v>
                </c:pt>
                <c:pt idx="1021">
                  <c:v>40213.960416668982</c:v>
                </c:pt>
                <c:pt idx="1022">
                  <c:v>40213.961111113364</c:v>
                </c:pt>
                <c:pt idx="1023">
                  <c:v>40213.961805557854</c:v>
                </c:pt>
                <c:pt idx="1024">
                  <c:v>40213.962500002315</c:v>
                </c:pt>
                <c:pt idx="1025">
                  <c:v>40213.963194446762</c:v>
                </c:pt>
                <c:pt idx="1026">
                  <c:v>40213.963888891194</c:v>
                </c:pt>
                <c:pt idx="1027">
                  <c:v>40213.964583335655</c:v>
                </c:pt>
                <c:pt idx="1028">
                  <c:v>40213.965277780102</c:v>
                </c:pt>
                <c:pt idx="1029">
                  <c:v>40213.965972224549</c:v>
                </c:pt>
                <c:pt idx="1030">
                  <c:v>40213.966666668995</c:v>
                </c:pt>
                <c:pt idx="1031">
                  <c:v>40213.967361113369</c:v>
                </c:pt>
                <c:pt idx="1032">
                  <c:v>40213.968055557889</c:v>
                </c:pt>
                <c:pt idx="1033">
                  <c:v>40213.968750002336</c:v>
                </c:pt>
                <c:pt idx="1034">
                  <c:v>40213.969444446782</c:v>
                </c:pt>
                <c:pt idx="1035">
                  <c:v>40213.970138891229</c:v>
                </c:pt>
                <c:pt idx="1036">
                  <c:v>40213.970833335683</c:v>
                </c:pt>
                <c:pt idx="1037">
                  <c:v>40213.971527780122</c:v>
                </c:pt>
                <c:pt idx="1038">
                  <c:v>40213.972222224613</c:v>
                </c:pt>
                <c:pt idx="1039">
                  <c:v>40213.972916669016</c:v>
                </c:pt>
                <c:pt idx="1040">
                  <c:v>40213.973611113455</c:v>
                </c:pt>
                <c:pt idx="1041">
                  <c:v>40213.974305557909</c:v>
                </c:pt>
                <c:pt idx="1042">
                  <c:v>40213.975000002356</c:v>
                </c:pt>
                <c:pt idx="1043">
                  <c:v>40213.975694446868</c:v>
                </c:pt>
                <c:pt idx="1044">
                  <c:v>40213.976388891235</c:v>
                </c:pt>
                <c:pt idx="1045">
                  <c:v>40213.977083335674</c:v>
                </c:pt>
                <c:pt idx="1046">
                  <c:v>40213.977777780136</c:v>
                </c:pt>
                <c:pt idx="1047">
                  <c:v>40213.978472224611</c:v>
                </c:pt>
                <c:pt idx="1048">
                  <c:v>40213.979166668985</c:v>
                </c:pt>
                <c:pt idx="1049">
                  <c:v>40213.979861113476</c:v>
                </c:pt>
                <c:pt idx="1050">
                  <c:v>40213.980555557981</c:v>
                </c:pt>
                <c:pt idx="1051">
                  <c:v>40213.981250002391</c:v>
                </c:pt>
                <c:pt idx="1052">
                  <c:v>40213.981944446874</c:v>
                </c:pt>
                <c:pt idx="1053">
                  <c:v>40213.982638891292</c:v>
                </c:pt>
                <c:pt idx="1054">
                  <c:v>40213.983333335716</c:v>
                </c:pt>
                <c:pt idx="1055">
                  <c:v>40213.984027780163</c:v>
                </c:pt>
                <c:pt idx="1056">
                  <c:v>40213.98472222461</c:v>
                </c:pt>
                <c:pt idx="1057">
                  <c:v>40213.985416669057</c:v>
                </c:pt>
                <c:pt idx="1058">
                  <c:v>40213.986111113503</c:v>
                </c:pt>
                <c:pt idx="1059">
                  <c:v>40213.986805558001</c:v>
                </c:pt>
                <c:pt idx="1060">
                  <c:v>40213.987500002397</c:v>
                </c:pt>
                <c:pt idx="1061">
                  <c:v>40213.988194446938</c:v>
                </c:pt>
                <c:pt idx="1062">
                  <c:v>40213.98888889129</c:v>
                </c:pt>
                <c:pt idx="1063">
                  <c:v>40213.989583335737</c:v>
                </c:pt>
                <c:pt idx="1064">
                  <c:v>40213.990277780191</c:v>
                </c:pt>
                <c:pt idx="1065">
                  <c:v>40213.99097222463</c:v>
                </c:pt>
                <c:pt idx="1066">
                  <c:v>40213.991666668997</c:v>
                </c:pt>
                <c:pt idx="1067">
                  <c:v>40213.992361113524</c:v>
                </c:pt>
                <c:pt idx="1068">
                  <c:v>40213.99305555797</c:v>
                </c:pt>
                <c:pt idx="1069">
                  <c:v>40213.993750002366</c:v>
                </c:pt>
                <c:pt idx="1070">
                  <c:v>40213.994444446893</c:v>
                </c:pt>
                <c:pt idx="1071">
                  <c:v>40213.995138891274</c:v>
                </c:pt>
                <c:pt idx="1072">
                  <c:v>40213.995833335757</c:v>
                </c:pt>
                <c:pt idx="1073">
                  <c:v>40213.996527780204</c:v>
                </c:pt>
                <c:pt idx="1074">
                  <c:v>40213.997222224651</c:v>
                </c:pt>
                <c:pt idx="1075">
                  <c:v>40213.997916669075</c:v>
                </c:pt>
                <c:pt idx="1076">
                  <c:v>40213.998611113544</c:v>
                </c:pt>
                <c:pt idx="1077">
                  <c:v>40213.999305557976</c:v>
                </c:pt>
                <c:pt idx="1078">
                  <c:v>40214.000000002437</c:v>
                </c:pt>
                <c:pt idx="1079">
                  <c:v>40214.000694446979</c:v>
                </c:pt>
                <c:pt idx="1080">
                  <c:v>40214.001388891324</c:v>
                </c:pt>
                <c:pt idx="1081">
                  <c:v>40214.002083335778</c:v>
                </c:pt>
                <c:pt idx="1082">
                  <c:v>40214.002777780224</c:v>
                </c:pt>
                <c:pt idx="1083">
                  <c:v>40214.003472224671</c:v>
                </c:pt>
                <c:pt idx="1084">
                  <c:v>40214.004166669074</c:v>
                </c:pt>
                <c:pt idx="1085">
                  <c:v>40214.004861113564</c:v>
                </c:pt>
                <c:pt idx="1086">
                  <c:v>40214.005555558011</c:v>
                </c:pt>
                <c:pt idx="1087">
                  <c:v>40214.006250002509</c:v>
                </c:pt>
                <c:pt idx="1088">
                  <c:v>40214.006944446985</c:v>
                </c:pt>
                <c:pt idx="1089">
                  <c:v>40214.007638891351</c:v>
                </c:pt>
                <c:pt idx="1090">
                  <c:v>40214.008333335798</c:v>
                </c:pt>
                <c:pt idx="1091">
                  <c:v>40214.009027780194</c:v>
                </c:pt>
                <c:pt idx="1092">
                  <c:v>40214.009722224684</c:v>
                </c:pt>
                <c:pt idx="1093">
                  <c:v>40214.010416669138</c:v>
                </c:pt>
                <c:pt idx="1094">
                  <c:v>40214.011111113585</c:v>
                </c:pt>
                <c:pt idx="1095">
                  <c:v>40214.011805558031</c:v>
                </c:pt>
                <c:pt idx="1096">
                  <c:v>40214.012500002493</c:v>
                </c:pt>
                <c:pt idx="1097">
                  <c:v>40214.013194446998</c:v>
                </c:pt>
                <c:pt idx="1098">
                  <c:v>40214.013888891372</c:v>
                </c:pt>
                <c:pt idx="1099">
                  <c:v>40214.014583335818</c:v>
                </c:pt>
                <c:pt idx="1100">
                  <c:v>40214.015277780265</c:v>
                </c:pt>
                <c:pt idx="1101">
                  <c:v>40214.015972224712</c:v>
                </c:pt>
                <c:pt idx="1102">
                  <c:v>40214.016666669158</c:v>
                </c:pt>
                <c:pt idx="1103">
                  <c:v>40214.017361113576</c:v>
                </c:pt>
                <c:pt idx="1104">
                  <c:v>40214.01805555811</c:v>
                </c:pt>
                <c:pt idx="1105">
                  <c:v>40214.018750002499</c:v>
                </c:pt>
                <c:pt idx="1106">
                  <c:v>40214.019444447003</c:v>
                </c:pt>
                <c:pt idx="1107">
                  <c:v>40214.020138891385</c:v>
                </c:pt>
                <c:pt idx="1108">
                  <c:v>40214.020833335839</c:v>
                </c:pt>
                <c:pt idx="1109">
                  <c:v>40214.021527780227</c:v>
                </c:pt>
                <c:pt idx="1110">
                  <c:v>40214.022222224732</c:v>
                </c:pt>
                <c:pt idx="1111">
                  <c:v>40214.022916669179</c:v>
                </c:pt>
                <c:pt idx="1112">
                  <c:v>40214.023611113575</c:v>
                </c:pt>
                <c:pt idx="1113">
                  <c:v>40214.024305558072</c:v>
                </c:pt>
                <c:pt idx="1114">
                  <c:v>40214.025000002504</c:v>
                </c:pt>
                <c:pt idx="1115">
                  <c:v>40214.025694447002</c:v>
                </c:pt>
                <c:pt idx="1116">
                  <c:v>40214.026388891405</c:v>
                </c:pt>
                <c:pt idx="1117">
                  <c:v>40214.027083335808</c:v>
                </c:pt>
                <c:pt idx="1118">
                  <c:v>40214.027777780233</c:v>
                </c:pt>
                <c:pt idx="1119">
                  <c:v>40214.028472224752</c:v>
                </c:pt>
                <c:pt idx="1120">
                  <c:v>40214.029166669126</c:v>
                </c:pt>
                <c:pt idx="1121">
                  <c:v>40214.029861113566</c:v>
                </c:pt>
                <c:pt idx="1122">
                  <c:v>40214.030555558093</c:v>
                </c:pt>
                <c:pt idx="1123">
                  <c:v>40214.031250002539</c:v>
                </c:pt>
                <c:pt idx="1124">
                  <c:v>40214.031944446993</c:v>
                </c:pt>
                <c:pt idx="1125">
                  <c:v>40214.032638891433</c:v>
                </c:pt>
                <c:pt idx="1126">
                  <c:v>40214.033333335879</c:v>
                </c:pt>
                <c:pt idx="1127">
                  <c:v>40214.034027780326</c:v>
                </c:pt>
                <c:pt idx="1128">
                  <c:v>40214.034722224773</c:v>
                </c:pt>
                <c:pt idx="1129">
                  <c:v>40214.035416669176</c:v>
                </c:pt>
                <c:pt idx="1130">
                  <c:v>40214.036111113615</c:v>
                </c:pt>
                <c:pt idx="1131">
                  <c:v>40214.036805558113</c:v>
                </c:pt>
                <c:pt idx="1132">
                  <c:v>40214.03750000256</c:v>
                </c:pt>
                <c:pt idx="1133">
                  <c:v>40214.038194447043</c:v>
                </c:pt>
                <c:pt idx="1134">
                  <c:v>40214.038888891453</c:v>
                </c:pt>
                <c:pt idx="1135">
                  <c:v>40214.0395833359</c:v>
                </c:pt>
                <c:pt idx="1136">
                  <c:v>40214.040277780347</c:v>
                </c:pt>
                <c:pt idx="1137">
                  <c:v>40214.040972224793</c:v>
                </c:pt>
                <c:pt idx="1138">
                  <c:v>40214.041666669174</c:v>
                </c:pt>
                <c:pt idx="1139">
                  <c:v>40214.042361113628</c:v>
                </c:pt>
                <c:pt idx="1140">
                  <c:v>40214.043055558133</c:v>
                </c:pt>
                <c:pt idx="1141">
                  <c:v>40214.04375000258</c:v>
                </c:pt>
                <c:pt idx="1142">
                  <c:v>40214.044444447041</c:v>
                </c:pt>
                <c:pt idx="1143">
                  <c:v>40214.045138891473</c:v>
                </c:pt>
                <c:pt idx="1144">
                  <c:v>40214.045833335942</c:v>
                </c:pt>
                <c:pt idx="1145">
                  <c:v>40214.046527780367</c:v>
                </c:pt>
                <c:pt idx="1146">
                  <c:v>40214.047222224843</c:v>
                </c:pt>
                <c:pt idx="1147">
                  <c:v>40214.047916669224</c:v>
                </c:pt>
                <c:pt idx="1148">
                  <c:v>40214.048611113707</c:v>
                </c:pt>
                <c:pt idx="1149">
                  <c:v>40214.049305558161</c:v>
                </c:pt>
                <c:pt idx="1150">
                  <c:v>40214.0500000026</c:v>
                </c:pt>
                <c:pt idx="1151">
                  <c:v>40214.05069444712</c:v>
                </c:pt>
                <c:pt idx="1152">
                  <c:v>40214.051388891494</c:v>
                </c:pt>
                <c:pt idx="1153">
                  <c:v>40214.052083335941</c:v>
                </c:pt>
                <c:pt idx="1154">
                  <c:v>40214.052777780387</c:v>
                </c:pt>
                <c:pt idx="1155">
                  <c:v>40214.053472224841</c:v>
                </c:pt>
                <c:pt idx="1156">
                  <c:v>40214.05416666923</c:v>
                </c:pt>
                <c:pt idx="1157">
                  <c:v>40214.054861113727</c:v>
                </c:pt>
                <c:pt idx="1158">
                  <c:v>40214.055555558203</c:v>
                </c:pt>
                <c:pt idx="1159">
                  <c:v>40214.056250002643</c:v>
                </c:pt>
                <c:pt idx="1160">
                  <c:v>40214.05694444714</c:v>
                </c:pt>
                <c:pt idx="1161">
                  <c:v>40214.057638891543</c:v>
                </c:pt>
                <c:pt idx="1162">
                  <c:v>40214.058333336026</c:v>
                </c:pt>
                <c:pt idx="1163">
                  <c:v>40214.059027780408</c:v>
                </c:pt>
                <c:pt idx="1164">
                  <c:v>40214.059722224862</c:v>
                </c:pt>
                <c:pt idx="1165">
                  <c:v>40214.06041666925</c:v>
                </c:pt>
                <c:pt idx="1166">
                  <c:v>40214.061111113653</c:v>
                </c:pt>
                <c:pt idx="1167">
                  <c:v>40214.061805558194</c:v>
                </c:pt>
                <c:pt idx="1168">
                  <c:v>40214.062500002634</c:v>
                </c:pt>
                <c:pt idx="1169">
                  <c:v>40214.063194447088</c:v>
                </c:pt>
                <c:pt idx="1170">
                  <c:v>40214.063888891535</c:v>
                </c:pt>
                <c:pt idx="1171">
                  <c:v>40214.064583335981</c:v>
                </c:pt>
                <c:pt idx="1172">
                  <c:v>40214.065277780428</c:v>
                </c:pt>
                <c:pt idx="1173">
                  <c:v>40214.065972224882</c:v>
                </c:pt>
                <c:pt idx="1174">
                  <c:v>40214.066666669263</c:v>
                </c:pt>
                <c:pt idx="1175">
                  <c:v>40214.067361113674</c:v>
                </c:pt>
                <c:pt idx="1176">
                  <c:v>40214.068055558215</c:v>
                </c:pt>
                <c:pt idx="1177">
                  <c:v>40214.068750002654</c:v>
                </c:pt>
                <c:pt idx="1178">
                  <c:v>40214.069444447108</c:v>
                </c:pt>
                <c:pt idx="1179">
                  <c:v>40214.070138891562</c:v>
                </c:pt>
                <c:pt idx="1180">
                  <c:v>40214.070833336053</c:v>
                </c:pt>
                <c:pt idx="1181">
                  <c:v>40214.071527780434</c:v>
                </c:pt>
                <c:pt idx="1182">
                  <c:v>40214.072222224953</c:v>
                </c:pt>
                <c:pt idx="1183">
                  <c:v>40214.072916669335</c:v>
                </c:pt>
                <c:pt idx="1184">
                  <c:v>40214.073611113774</c:v>
                </c:pt>
                <c:pt idx="1185">
                  <c:v>40214.074305558235</c:v>
                </c:pt>
                <c:pt idx="1186">
                  <c:v>40214.075000002675</c:v>
                </c:pt>
                <c:pt idx="1187">
                  <c:v>40214.075694447143</c:v>
                </c:pt>
                <c:pt idx="1188">
                  <c:v>40214.076388891583</c:v>
                </c:pt>
                <c:pt idx="1189">
                  <c:v>40214.077083336022</c:v>
                </c:pt>
                <c:pt idx="1190">
                  <c:v>40214.077777780454</c:v>
                </c:pt>
                <c:pt idx="1191">
                  <c:v>40214.078472224966</c:v>
                </c:pt>
                <c:pt idx="1192">
                  <c:v>40214.079166669268</c:v>
                </c:pt>
                <c:pt idx="1193">
                  <c:v>40214.079861113758</c:v>
                </c:pt>
                <c:pt idx="1194">
                  <c:v>40214.080555558263</c:v>
                </c:pt>
                <c:pt idx="1195">
                  <c:v>40214.081250002702</c:v>
                </c:pt>
                <c:pt idx="1196">
                  <c:v>40214.081944447149</c:v>
                </c:pt>
                <c:pt idx="1197">
                  <c:v>40214.082638891603</c:v>
                </c:pt>
                <c:pt idx="1198">
                  <c:v>40214.083333336042</c:v>
                </c:pt>
                <c:pt idx="1199">
                  <c:v>40214.084027780489</c:v>
                </c:pt>
                <c:pt idx="1200">
                  <c:v>40214.084722224943</c:v>
                </c:pt>
                <c:pt idx="1201">
                  <c:v>40214.085416669375</c:v>
                </c:pt>
                <c:pt idx="1202">
                  <c:v>40214.086111113829</c:v>
                </c:pt>
                <c:pt idx="1203">
                  <c:v>40214.086805558283</c:v>
                </c:pt>
                <c:pt idx="1204">
                  <c:v>40214.087500002723</c:v>
                </c:pt>
                <c:pt idx="1205">
                  <c:v>40214.088194447213</c:v>
                </c:pt>
                <c:pt idx="1206">
                  <c:v>40214.088888891616</c:v>
                </c:pt>
                <c:pt idx="1207">
                  <c:v>40214.089583336063</c:v>
                </c:pt>
                <c:pt idx="1208">
                  <c:v>40214.090277780509</c:v>
                </c:pt>
                <c:pt idx="1209">
                  <c:v>40214.090972224963</c:v>
                </c:pt>
                <c:pt idx="1210">
                  <c:v>40214.091666669308</c:v>
                </c:pt>
                <c:pt idx="1211">
                  <c:v>40214.092361113777</c:v>
                </c:pt>
                <c:pt idx="1212">
                  <c:v>40214.093055558275</c:v>
                </c:pt>
                <c:pt idx="1213">
                  <c:v>40214.093750002678</c:v>
                </c:pt>
                <c:pt idx="1214">
                  <c:v>40214.09444444719</c:v>
                </c:pt>
                <c:pt idx="1215">
                  <c:v>40214.095138891586</c:v>
                </c:pt>
                <c:pt idx="1216">
                  <c:v>40214.095833336083</c:v>
                </c:pt>
                <c:pt idx="1217">
                  <c:v>40214.09652778053</c:v>
                </c:pt>
                <c:pt idx="1218">
                  <c:v>40214.097222224991</c:v>
                </c:pt>
                <c:pt idx="1219">
                  <c:v>40214.097916669372</c:v>
                </c:pt>
                <c:pt idx="1220">
                  <c:v>40214.09861111387</c:v>
                </c:pt>
                <c:pt idx="1221">
                  <c:v>40214.099305558266</c:v>
                </c:pt>
                <c:pt idx="1222">
                  <c:v>40214.100000002756</c:v>
                </c:pt>
                <c:pt idx="1223">
                  <c:v>40214.10069444721</c:v>
                </c:pt>
                <c:pt idx="1224">
                  <c:v>40214.101388891591</c:v>
                </c:pt>
                <c:pt idx="1225">
                  <c:v>40214.102083336111</c:v>
                </c:pt>
                <c:pt idx="1226">
                  <c:v>40214.10277778055</c:v>
                </c:pt>
                <c:pt idx="1227">
                  <c:v>40214.103472224997</c:v>
                </c:pt>
                <c:pt idx="1228">
                  <c:v>40214.104166669393</c:v>
                </c:pt>
                <c:pt idx="1229">
                  <c:v>40214.104861113876</c:v>
                </c:pt>
                <c:pt idx="1230">
                  <c:v>40214.105555558337</c:v>
                </c:pt>
                <c:pt idx="1231">
                  <c:v>40214.106250002791</c:v>
                </c:pt>
                <c:pt idx="1232">
                  <c:v>40214.10694444723</c:v>
                </c:pt>
                <c:pt idx="1233">
                  <c:v>40214.107638891677</c:v>
                </c:pt>
                <c:pt idx="1234">
                  <c:v>40214.108333336189</c:v>
                </c:pt>
                <c:pt idx="1235">
                  <c:v>40214.109027780571</c:v>
                </c:pt>
                <c:pt idx="1236">
                  <c:v>40214.109722224995</c:v>
                </c:pt>
                <c:pt idx="1237">
                  <c:v>40214.110416669464</c:v>
                </c:pt>
                <c:pt idx="1238">
                  <c:v>40214.111111113874</c:v>
                </c:pt>
                <c:pt idx="1239">
                  <c:v>40214.111805558357</c:v>
                </c:pt>
                <c:pt idx="1240">
                  <c:v>40214.112500002811</c:v>
                </c:pt>
                <c:pt idx="1241">
                  <c:v>40214.113194447251</c:v>
                </c:pt>
                <c:pt idx="1242">
                  <c:v>40214.113888891676</c:v>
                </c:pt>
                <c:pt idx="1243">
                  <c:v>40214.114583336195</c:v>
                </c:pt>
                <c:pt idx="1244">
                  <c:v>40214.115277780591</c:v>
                </c:pt>
                <c:pt idx="1245">
                  <c:v>40214.115972225038</c:v>
                </c:pt>
                <c:pt idx="1246">
                  <c:v>40214.116666669484</c:v>
                </c:pt>
                <c:pt idx="1247">
                  <c:v>40214.117361113924</c:v>
                </c:pt>
                <c:pt idx="1248">
                  <c:v>40214.118055558392</c:v>
                </c:pt>
                <c:pt idx="1249">
                  <c:v>40214.118750002832</c:v>
                </c:pt>
                <c:pt idx="1250">
                  <c:v>40214.119444447271</c:v>
                </c:pt>
                <c:pt idx="1251">
                  <c:v>40214.120138891674</c:v>
                </c:pt>
                <c:pt idx="1252">
                  <c:v>40214.120833336201</c:v>
                </c:pt>
                <c:pt idx="1253">
                  <c:v>40214.121527780575</c:v>
                </c:pt>
                <c:pt idx="1254">
                  <c:v>40214.122222225058</c:v>
                </c:pt>
                <c:pt idx="1255">
                  <c:v>40214.122916669505</c:v>
                </c:pt>
                <c:pt idx="1256">
                  <c:v>40214.123611113901</c:v>
                </c:pt>
                <c:pt idx="1257">
                  <c:v>40214.124305558384</c:v>
                </c:pt>
                <c:pt idx="1258">
                  <c:v>40214.125000002794</c:v>
                </c:pt>
                <c:pt idx="1259">
                  <c:v>40214.125694447284</c:v>
                </c:pt>
                <c:pt idx="1260">
                  <c:v>40214.126388891724</c:v>
                </c:pt>
                <c:pt idx="1261">
                  <c:v>40214.127083336185</c:v>
                </c:pt>
                <c:pt idx="1262">
                  <c:v>40214.127777780574</c:v>
                </c:pt>
                <c:pt idx="1263">
                  <c:v>40214.128472225078</c:v>
                </c:pt>
                <c:pt idx="1264">
                  <c:v>40214.129166669438</c:v>
                </c:pt>
                <c:pt idx="1265">
                  <c:v>40214.129861113914</c:v>
                </c:pt>
                <c:pt idx="1266">
                  <c:v>40214.130555558419</c:v>
                </c:pt>
                <c:pt idx="1267">
                  <c:v>40214.131250002865</c:v>
                </c:pt>
                <c:pt idx="1268">
                  <c:v>40214.131944447305</c:v>
                </c:pt>
                <c:pt idx="1269">
                  <c:v>40214.132638891759</c:v>
                </c:pt>
                <c:pt idx="1270">
                  <c:v>40214.133333336205</c:v>
                </c:pt>
                <c:pt idx="1271">
                  <c:v>40214.134027780601</c:v>
                </c:pt>
                <c:pt idx="1272">
                  <c:v>40214.134722225084</c:v>
                </c:pt>
                <c:pt idx="1273">
                  <c:v>40214.135416669524</c:v>
                </c:pt>
                <c:pt idx="1274">
                  <c:v>40214.136111113985</c:v>
                </c:pt>
                <c:pt idx="1275">
                  <c:v>40214.136805558439</c:v>
                </c:pt>
                <c:pt idx="1276">
                  <c:v>40214.137500002886</c:v>
                </c:pt>
                <c:pt idx="1277">
                  <c:v>40214.138194447332</c:v>
                </c:pt>
                <c:pt idx="1278">
                  <c:v>40214.138888891779</c:v>
                </c:pt>
                <c:pt idx="1279">
                  <c:v>40214.139583336226</c:v>
                </c:pt>
                <c:pt idx="1280">
                  <c:v>40214.140277780672</c:v>
                </c:pt>
                <c:pt idx="1281">
                  <c:v>40214.140972225119</c:v>
                </c:pt>
                <c:pt idx="1282">
                  <c:v>40214.141666669515</c:v>
                </c:pt>
                <c:pt idx="1283">
                  <c:v>40214.142361114005</c:v>
                </c:pt>
                <c:pt idx="1284">
                  <c:v>40214.143055558459</c:v>
                </c:pt>
                <c:pt idx="1285">
                  <c:v>40214.143750002906</c:v>
                </c:pt>
                <c:pt idx="1286">
                  <c:v>40214.144444447353</c:v>
                </c:pt>
                <c:pt idx="1287">
                  <c:v>40214.145138891785</c:v>
                </c:pt>
                <c:pt idx="1288">
                  <c:v>40214.145833336246</c:v>
                </c:pt>
                <c:pt idx="1289">
                  <c:v>40214.146527780686</c:v>
                </c:pt>
                <c:pt idx="1290">
                  <c:v>40214.14722222514</c:v>
                </c:pt>
                <c:pt idx="1291">
                  <c:v>40214.147916669586</c:v>
                </c:pt>
                <c:pt idx="1292">
                  <c:v>40214.148611114033</c:v>
                </c:pt>
                <c:pt idx="1293">
                  <c:v>40214.14930555848</c:v>
                </c:pt>
                <c:pt idx="1294">
                  <c:v>40214.150000002941</c:v>
                </c:pt>
                <c:pt idx="1295">
                  <c:v>40214.150694447424</c:v>
                </c:pt>
                <c:pt idx="1296">
                  <c:v>40214.15138889182</c:v>
                </c:pt>
                <c:pt idx="1297">
                  <c:v>40214.152083336267</c:v>
                </c:pt>
                <c:pt idx="1298">
                  <c:v>40214.152777780706</c:v>
                </c:pt>
                <c:pt idx="1299">
                  <c:v>40214.15347222516</c:v>
                </c:pt>
                <c:pt idx="1300">
                  <c:v>40214.154166669585</c:v>
                </c:pt>
                <c:pt idx="1301">
                  <c:v>40214.154861114053</c:v>
                </c:pt>
                <c:pt idx="1302">
                  <c:v>40214.155555558551</c:v>
                </c:pt>
                <c:pt idx="1303">
                  <c:v>40214.156250003012</c:v>
                </c:pt>
                <c:pt idx="1304">
                  <c:v>40214.156944447393</c:v>
                </c:pt>
                <c:pt idx="1305">
                  <c:v>40214.15763889184</c:v>
                </c:pt>
                <c:pt idx="1306">
                  <c:v>40214.158333336338</c:v>
                </c:pt>
                <c:pt idx="1307">
                  <c:v>40214.159027780734</c:v>
                </c:pt>
                <c:pt idx="1308">
                  <c:v>40214.15972222518</c:v>
                </c:pt>
                <c:pt idx="1309">
                  <c:v>40214.160416669576</c:v>
                </c:pt>
                <c:pt idx="1310">
                  <c:v>40214.161111114074</c:v>
                </c:pt>
                <c:pt idx="1311">
                  <c:v>40214.16180555852</c:v>
                </c:pt>
                <c:pt idx="1312">
                  <c:v>40214.162500002967</c:v>
                </c:pt>
                <c:pt idx="1313">
                  <c:v>40214.163194447414</c:v>
                </c:pt>
                <c:pt idx="1314">
                  <c:v>40214.163888891824</c:v>
                </c:pt>
                <c:pt idx="1315">
                  <c:v>40214.164583336307</c:v>
                </c:pt>
                <c:pt idx="1316">
                  <c:v>40214.165277780754</c:v>
                </c:pt>
                <c:pt idx="1317">
                  <c:v>40214.165972225186</c:v>
                </c:pt>
                <c:pt idx="1318">
                  <c:v>40214.166666669575</c:v>
                </c:pt>
                <c:pt idx="1319">
                  <c:v>40214.167361114043</c:v>
                </c:pt>
                <c:pt idx="1320">
                  <c:v>40214.168055558541</c:v>
                </c:pt>
                <c:pt idx="1321">
                  <c:v>40214.168750002988</c:v>
                </c:pt>
                <c:pt idx="1322">
                  <c:v>40214.169444447434</c:v>
                </c:pt>
                <c:pt idx="1323">
                  <c:v>40214.170138891881</c:v>
                </c:pt>
                <c:pt idx="1324">
                  <c:v>40214.170833336342</c:v>
                </c:pt>
                <c:pt idx="1325">
                  <c:v>40214.171527780774</c:v>
                </c:pt>
                <c:pt idx="1326">
                  <c:v>40214.172222225221</c:v>
                </c:pt>
                <c:pt idx="1327">
                  <c:v>40214.172916669624</c:v>
                </c:pt>
                <c:pt idx="1328">
                  <c:v>40214.173611114114</c:v>
                </c:pt>
                <c:pt idx="1329">
                  <c:v>40214.174305558561</c:v>
                </c:pt>
                <c:pt idx="1330">
                  <c:v>40214.175000002986</c:v>
                </c:pt>
                <c:pt idx="1331">
                  <c:v>40214.175694447462</c:v>
                </c:pt>
                <c:pt idx="1332">
                  <c:v>40214.176388891901</c:v>
                </c:pt>
                <c:pt idx="1333">
                  <c:v>40214.177083336326</c:v>
                </c:pt>
                <c:pt idx="1334">
                  <c:v>40214.177777780744</c:v>
                </c:pt>
                <c:pt idx="1335">
                  <c:v>40214.178472225234</c:v>
                </c:pt>
                <c:pt idx="1336">
                  <c:v>40214.179166669594</c:v>
                </c:pt>
                <c:pt idx="1337">
                  <c:v>40214.179861114135</c:v>
                </c:pt>
                <c:pt idx="1338">
                  <c:v>40214.180555558603</c:v>
                </c:pt>
                <c:pt idx="1339">
                  <c:v>40214.181250003028</c:v>
                </c:pt>
                <c:pt idx="1340">
                  <c:v>40214.181944447482</c:v>
                </c:pt>
                <c:pt idx="1341">
                  <c:v>40214.182638891943</c:v>
                </c:pt>
                <c:pt idx="1342">
                  <c:v>40214.183333336368</c:v>
                </c:pt>
                <c:pt idx="1343">
                  <c:v>40214.184027780815</c:v>
                </c:pt>
                <c:pt idx="1344">
                  <c:v>40214.184722225255</c:v>
                </c:pt>
                <c:pt idx="1345">
                  <c:v>40214.185416669658</c:v>
                </c:pt>
                <c:pt idx="1346">
                  <c:v>40214.186111114162</c:v>
                </c:pt>
                <c:pt idx="1347">
                  <c:v>40214.186805558602</c:v>
                </c:pt>
                <c:pt idx="1348">
                  <c:v>40214.187500003034</c:v>
                </c:pt>
                <c:pt idx="1349">
                  <c:v>40214.188194447554</c:v>
                </c:pt>
                <c:pt idx="1350">
                  <c:v>40214.188888891942</c:v>
                </c:pt>
                <c:pt idx="1351">
                  <c:v>40214.189583336389</c:v>
                </c:pt>
                <c:pt idx="1352">
                  <c:v>40214.190277780835</c:v>
                </c:pt>
                <c:pt idx="1353">
                  <c:v>40214.190972225275</c:v>
                </c:pt>
                <c:pt idx="1354">
                  <c:v>40214.19166666962</c:v>
                </c:pt>
                <c:pt idx="1355">
                  <c:v>40214.192361114176</c:v>
                </c:pt>
                <c:pt idx="1356">
                  <c:v>40214.193055558586</c:v>
                </c:pt>
                <c:pt idx="1357">
                  <c:v>40214.193750002989</c:v>
                </c:pt>
                <c:pt idx="1358">
                  <c:v>40214.194444447516</c:v>
                </c:pt>
                <c:pt idx="1359">
                  <c:v>40214.195138891955</c:v>
                </c:pt>
                <c:pt idx="1360">
                  <c:v>40214.195833336409</c:v>
                </c:pt>
                <c:pt idx="1361">
                  <c:v>40214.196527780856</c:v>
                </c:pt>
                <c:pt idx="1362">
                  <c:v>40214.197222225252</c:v>
                </c:pt>
                <c:pt idx="1363">
                  <c:v>40214.197916669676</c:v>
                </c:pt>
                <c:pt idx="1364">
                  <c:v>40214.198611114196</c:v>
                </c:pt>
                <c:pt idx="1365">
                  <c:v>40214.199305558584</c:v>
                </c:pt>
                <c:pt idx="1366">
                  <c:v>40214.200000003075</c:v>
                </c:pt>
                <c:pt idx="1367">
                  <c:v>40214.200694447543</c:v>
                </c:pt>
                <c:pt idx="1368">
                  <c:v>40214.201388891976</c:v>
                </c:pt>
                <c:pt idx="1369">
                  <c:v>40214.202083336429</c:v>
                </c:pt>
                <c:pt idx="1370">
                  <c:v>40214.202777780876</c:v>
                </c:pt>
                <c:pt idx="1371">
                  <c:v>40214.203472225272</c:v>
                </c:pt>
                <c:pt idx="1372">
                  <c:v>40214.204166669682</c:v>
                </c:pt>
                <c:pt idx="1373">
                  <c:v>40214.204861114195</c:v>
                </c:pt>
                <c:pt idx="1374">
                  <c:v>40214.205555558656</c:v>
                </c:pt>
                <c:pt idx="1375">
                  <c:v>40214.20625000311</c:v>
                </c:pt>
                <c:pt idx="1376">
                  <c:v>40214.206944447593</c:v>
                </c:pt>
                <c:pt idx="1377">
                  <c:v>40214.207638892003</c:v>
                </c:pt>
                <c:pt idx="1378">
                  <c:v>40214.208333336501</c:v>
                </c:pt>
                <c:pt idx="1379">
                  <c:v>40214.209027780875</c:v>
                </c:pt>
                <c:pt idx="1380">
                  <c:v>40214.209722225278</c:v>
                </c:pt>
                <c:pt idx="1381">
                  <c:v>40214.210416669775</c:v>
                </c:pt>
                <c:pt idx="1382">
                  <c:v>40214.211111114186</c:v>
                </c:pt>
                <c:pt idx="1383">
                  <c:v>40214.211805558676</c:v>
                </c:pt>
                <c:pt idx="1384">
                  <c:v>40214.21250000313</c:v>
                </c:pt>
                <c:pt idx="1385">
                  <c:v>40214.213194447591</c:v>
                </c:pt>
                <c:pt idx="1386">
                  <c:v>40214.213888892031</c:v>
                </c:pt>
                <c:pt idx="1387">
                  <c:v>40214.214583336492</c:v>
                </c:pt>
                <c:pt idx="1388">
                  <c:v>40214.215277780917</c:v>
                </c:pt>
                <c:pt idx="1389">
                  <c:v>40214.215972225364</c:v>
                </c:pt>
                <c:pt idx="1390">
                  <c:v>40214.216666669774</c:v>
                </c:pt>
                <c:pt idx="1391">
                  <c:v>40214.217361114192</c:v>
                </c:pt>
                <c:pt idx="1392">
                  <c:v>40214.218055558711</c:v>
                </c:pt>
                <c:pt idx="1393">
                  <c:v>40214.21875000315</c:v>
                </c:pt>
                <c:pt idx="1394">
                  <c:v>40214.219444447597</c:v>
                </c:pt>
                <c:pt idx="1395">
                  <c:v>40214.220138892044</c:v>
                </c:pt>
                <c:pt idx="1396">
                  <c:v>40214.220833336491</c:v>
                </c:pt>
                <c:pt idx="1397">
                  <c:v>40214.221527780886</c:v>
                </c:pt>
                <c:pt idx="1398">
                  <c:v>40214.222222225384</c:v>
                </c:pt>
                <c:pt idx="1399">
                  <c:v>40214.22291666978</c:v>
                </c:pt>
                <c:pt idx="1400">
                  <c:v>40214.223611114205</c:v>
                </c:pt>
                <c:pt idx="1401">
                  <c:v>40214.224305558724</c:v>
                </c:pt>
                <c:pt idx="1402">
                  <c:v>40214.225000003113</c:v>
                </c:pt>
                <c:pt idx="1403">
                  <c:v>40214.225694447596</c:v>
                </c:pt>
                <c:pt idx="1404">
                  <c:v>40214.226388892064</c:v>
                </c:pt>
                <c:pt idx="1405">
                  <c:v>40214.227083336504</c:v>
                </c:pt>
                <c:pt idx="1406">
                  <c:v>40214.227777780899</c:v>
                </c:pt>
                <c:pt idx="1407">
                  <c:v>40214.228472225404</c:v>
                </c:pt>
                <c:pt idx="1408">
                  <c:v>40214.229166669742</c:v>
                </c:pt>
                <c:pt idx="1409">
                  <c:v>40214.229861114203</c:v>
                </c:pt>
                <c:pt idx="1410">
                  <c:v>40214.230555558745</c:v>
                </c:pt>
                <c:pt idx="1411">
                  <c:v>40214.231250003184</c:v>
                </c:pt>
                <c:pt idx="1412">
                  <c:v>40214.231944447594</c:v>
                </c:pt>
                <c:pt idx="1413">
                  <c:v>40214.232638892092</c:v>
                </c:pt>
                <c:pt idx="1414">
                  <c:v>40214.233333336531</c:v>
                </c:pt>
                <c:pt idx="1415">
                  <c:v>40214.234027780978</c:v>
                </c:pt>
                <c:pt idx="1416">
                  <c:v>40214.234722225425</c:v>
                </c:pt>
                <c:pt idx="1417">
                  <c:v>40214.235416669813</c:v>
                </c:pt>
                <c:pt idx="1418">
                  <c:v>40214.236111114304</c:v>
                </c:pt>
                <c:pt idx="1419">
                  <c:v>40214.236805558765</c:v>
                </c:pt>
                <c:pt idx="1420">
                  <c:v>40214.237500003175</c:v>
                </c:pt>
                <c:pt idx="1421">
                  <c:v>40214.238194447658</c:v>
                </c:pt>
                <c:pt idx="1422">
                  <c:v>40214.238888892112</c:v>
                </c:pt>
                <c:pt idx="1423">
                  <c:v>40214.239583336552</c:v>
                </c:pt>
                <c:pt idx="1424">
                  <c:v>40214.240277780998</c:v>
                </c:pt>
                <c:pt idx="1425">
                  <c:v>40214.240972225445</c:v>
                </c:pt>
                <c:pt idx="1426">
                  <c:v>40214.241666669819</c:v>
                </c:pt>
                <c:pt idx="1427">
                  <c:v>40214.242361114324</c:v>
                </c:pt>
                <c:pt idx="1428">
                  <c:v>40214.243055558785</c:v>
                </c:pt>
                <c:pt idx="1429">
                  <c:v>40214.243750003174</c:v>
                </c:pt>
                <c:pt idx="1430">
                  <c:v>40214.244444447679</c:v>
                </c:pt>
                <c:pt idx="1431">
                  <c:v>40214.245138892133</c:v>
                </c:pt>
                <c:pt idx="1432">
                  <c:v>40214.245833336601</c:v>
                </c:pt>
                <c:pt idx="1433">
                  <c:v>40214.246527781004</c:v>
                </c:pt>
                <c:pt idx="1434">
                  <c:v>40214.247222225466</c:v>
                </c:pt>
                <c:pt idx="1435">
                  <c:v>40214.247916669905</c:v>
                </c:pt>
                <c:pt idx="1436">
                  <c:v>40214.248611114359</c:v>
                </c:pt>
                <c:pt idx="1437">
                  <c:v>40214.249305558806</c:v>
                </c:pt>
                <c:pt idx="1438">
                  <c:v>40214.250000003201</c:v>
                </c:pt>
                <c:pt idx="1439">
                  <c:v>40214.250694447699</c:v>
                </c:pt>
                <c:pt idx="1440">
                  <c:v>40214.251388892146</c:v>
                </c:pt>
                <c:pt idx="1441">
                  <c:v>40214.252083336592</c:v>
                </c:pt>
                <c:pt idx="1442">
                  <c:v>40214.252777781025</c:v>
                </c:pt>
                <c:pt idx="1443">
                  <c:v>40214.253472225486</c:v>
                </c:pt>
                <c:pt idx="1444">
                  <c:v>40214.254166669925</c:v>
                </c:pt>
                <c:pt idx="1445">
                  <c:v>40214.254861114379</c:v>
                </c:pt>
                <c:pt idx="1446">
                  <c:v>40214.255555558833</c:v>
                </c:pt>
                <c:pt idx="1447">
                  <c:v>40214.256250003273</c:v>
                </c:pt>
                <c:pt idx="1448">
                  <c:v>40214.256944447719</c:v>
                </c:pt>
                <c:pt idx="1449">
                  <c:v>40214.257638892203</c:v>
                </c:pt>
                <c:pt idx="1450">
                  <c:v>40214.258333336613</c:v>
                </c:pt>
                <c:pt idx="1451">
                  <c:v>40214.259027781009</c:v>
                </c:pt>
                <c:pt idx="1452">
                  <c:v>40214.259722225506</c:v>
                </c:pt>
                <c:pt idx="1453">
                  <c:v>40214.260416669924</c:v>
                </c:pt>
                <c:pt idx="1454">
                  <c:v>40214.261111114327</c:v>
                </c:pt>
                <c:pt idx="1455">
                  <c:v>40214.261805558825</c:v>
                </c:pt>
                <c:pt idx="1456">
                  <c:v>40214.262500003228</c:v>
                </c:pt>
                <c:pt idx="1457">
                  <c:v>40214.263194447725</c:v>
                </c:pt>
                <c:pt idx="1458">
                  <c:v>40214.263888892187</c:v>
                </c:pt>
                <c:pt idx="1459">
                  <c:v>40214.264583336626</c:v>
                </c:pt>
                <c:pt idx="1460">
                  <c:v>40214.265277781029</c:v>
                </c:pt>
                <c:pt idx="1461">
                  <c:v>40214.265972225527</c:v>
                </c:pt>
                <c:pt idx="1462">
                  <c:v>40214.266666669922</c:v>
                </c:pt>
                <c:pt idx="1463">
                  <c:v>40214.267361114347</c:v>
                </c:pt>
                <c:pt idx="1464">
                  <c:v>40214.268055558867</c:v>
                </c:pt>
                <c:pt idx="1465">
                  <c:v>40214.268750003233</c:v>
                </c:pt>
                <c:pt idx="1466">
                  <c:v>40214.269444447724</c:v>
                </c:pt>
                <c:pt idx="1467">
                  <c:v>40214.270138892207</c:v>
                </c:pt>
                <c:pt idx="1468">
                  <c:v>40214.270833336661</c:v>
                </c:pt>
                <c:pt idx="1469">
                  <c:v>40214.271527781035</c:v>
                </c:pt>
                <c:pt idx="1470">
                  <c:v>40214.272222225547</c:v>
                </c:pt>
                <c:pt idx="1471">
                  <c:v>40214.272916669994</c:v>
                </c:pt>
                <c:pt idx="1472">
                  <c:v>40214.273611114426</c:v>
                </c:pt>
                <c:pt idx="1473">
                  <c:v>40214.274305558887</c:v>
                </c:pt>
                <c:pt idx="1474">
                  <c:v>40214.275000003254</c:v>
                </c:pt>
                <c:pt idx="1475">
                  <c:v>40214.275694447781</c:v>
                </c:pt>
                <c:pt idx="1476">
                  <c:v>40214.276388892227</c:v>
                </c:pt>
                <c:pt idx="1477">
                  <c:v>40214.277083336674</c:v>
                </c:pt>
                <c:pt idx="1478">
                  <c:v>40214.277777781048</c:v>
                </c:pt>
                <c:pt idx="1479">
                  <c:v>40214.278472225567</c:v>
                </c:pt>
                <c:pt idx="1480">
                  <c:v>40214.279166669949</c:v>
                </c:pt>
                <c:pt idx="1481">
                  <c:v>40214.279861114454</c:v>
                </c:pt>
                <c:pt idx="1482">
                  <c:v>40214.280555558958</c:v>
                </c:pt>
                <c:pt idx="1483">
                  <c:v>40214.281250003354</c:v>
                </c:pt>
                <c:pt idx="1484">
                  <c:v>40214.281944447801</c:v>
                </c:pt>
                <c:pt idx="1485">
                  <c:v>40214.282638892248</c:v>
                </c:pt>
                <c:pt idx="1486">
                  <c:v>40214.283333336694</c:v>
                </c:pt>
                <c:pt idx="1487">
                  <c:v>40214.284027781134</c:v>
                </c:pt>
                <c:pt idx="1488">
                  <c:v>40214.284722225588</c:v>
                </c:pt>
                <c:pt idx="1489">
                  <c:v>40214.285416670034</c:v>
                </c:pt>
                <c:pt idx="1490">
                  <c:v>40214.286111114481</c:v>
                </c:pt>
                <c:pt idx="1491">
                  <c:v>40214.286805558942</c:v>
                </c:pt>
                <c:pt idx="1492">
                  <c:v>40214.287500003375</c:v>
                </c:pt>
                <c:pt idx="1493">
                  <c:v>40214.288194447843</c:v>
                </c:pt>
                <c:pt idx="1494">
                  <c:v>40214.288888892268</c:v>
                </c:pt>
                <c:pt idx="1495">
                  <c:v>40214.289583336715</c:v>
                </c:pt>
                <c:pt idx="1496">
                  <c:v>40214.290277781154</c:v>
                </c:pt>
                <c:pt idx="1497">
                  <c:v>40214.290972225594</c:v>
                </c:pt>
                <c:pt idx="1498">
                  <c:v>40214.291666669968</c:v>
                </c:pt>
                <c:pt idx="1499">
                  <c:v>40214.292361114451</c:v>
                </c:pt>
                <c:pt idx="1500">
                  <c:v>40214.293055558934</c:v>
                </c:pt>
                <c:pt idx="1501">
                  <c:v>40214.293750003293</c:v>
                </c:pt>
                <c:pt idx="1502">
                  <c:v>40214.294444447834</c:v>
                </c:pt>
                <c:pt idx="1503">
                  <c:v>40214.295138892274</c:v>
                </c:pt>
                <c:pt idx="1504">
                  <c:v>40214.295833336735</c:v>
                </c:pt>
                <c:pt idx="1505">
                  <c:v>40214.296527781175</c:v>
                </c:pt>
                <c:pt idx="1506">
                  <c:v>40214.297222225585</c:v>
                </c:pt>
                <c:pt idx="1507">
                  <c:v>40214.297916670075</c:v>
                </c:pt>
                <c:pt idx="1508">
                  <c:v>40214.298611114522</c:v>
                </c:pt>
                <c:pt idx="1509">
                  <c:v>40214.299305558954</c:v>
                </c:pt>
                <c:pt idx="1510">
                  <c:v>40214.300000003415</c:v>
                </c:pt>
                <c:pt idx="1511">
                  <c:v>40214.300694447935</c:v>
                </c:pt>
                <c:pt idx="1512">
                  <c:v>40214.301388892309</c:v>
                </c:pt>
                <c:pt idx="1513">
                  <c:v>40214.302083336763</c:v>
                </c:pt>
                <c:pt idx="1514">
                  <c:v>40214.302777781195</c:v>
                </c:pt>
                <c:pt idx="1515">
                  <c:v>40214.303472225634</c:v>
                </c:pt>
                <c:pt idx="1516">
                  <c:v>40214.304166670096</c:v>
                </c:pt>
                <c:pt idx="1517">
                  <c:v>40214.304861114542</c:v>
                </c:pt>
                <c:pt idx="1518">
                  <c:v>40214.305555559011</c:v>
                </c:pt>
                <c:pt idx="1519">
                  <c:v>40214.306250003443</c:v>
                </c:pt>
                <c:pt idx="1520">
                  <c:v>40214.306944447948</c:v>
                </c:pt>
                <c:pt idx="1521">
                  <c:v>40214.30763889238</c:v>
                </c:pt>
                <c:pt idx="1522">
                  <c:v>40214.308333336849</c:v>
                </c:pt>
                <c:pt idx="1523">
                  <c:v>40214.309027781186</c:v>
                </c:pt>
                <c:pt idx="1524">
                  <c:v>40214.309722225655</c:v>
                </c:pt>
                <c:pt idx="1525">
                  <c:v>40214.310416670167</c:v>
                </c:pt>
                <c:pt idx="1526">
                  <c:v>40214.311111114563</c:v>
                </c:pt>
                <c:pt idx="1527">
                  <c:v>40214.311805559009</c:v>
                </c:pt>
                <c:pt idx="1528">
                  <c:v>40214.312500003463</c:v>
                </c:pt>
                <c:pt idx="1529">
                  <c:v>40214.313194447968</c:v>
                </c:pt>
                <c:pt idx="1530">
                  <c:v>40214.313888892349</c:v>
                </c:pt>
                <c:pt idx="1531">
                  <c:v>40214.314583336854</c:v>
                </c:pt>
                <c:pt idx="1532">
                  <c:v>40214.315277781236</c:v>
                </c:pt>
                <c:pt idx="1533">
                  <c:v>40214.31597222569</c:v>
                </c:pt>
                <c:pt idx="1534">
                  <c:v>40214.316666670187</c:v>
                </c:pt>
                <c:pt idx="1535">
                  <c:v>40214.317361114583</c:v>
                </c:pt>
                <c:pt idx="1536">
                  <c:v>40214.318055559081</c:v>
                </c:pt>
                <c:pt idx="1537">
                  <c:v>40214.318750003491</c:v>
                </c:pt>
                <c:pt idx="1538">
                  <c:v>40214.319444447974</c:v>
                </c:pt>
                <c:pt idx="1539">
                  <c:v>40214.320138892392</c:v>
                </c:pt>
                <c:pt idx="1540">
                  <c:v>40214.320833336875</c:v>
                </c:pt>
                <c:pt idx="1541">
                  <c:v>40214.321527781191</c:v>
                </c:pt>
                <c:pt idx="1542">
                  <c:v>40214.32222222571</c:v>
                </c:pt>
                <c:pt idx="1543">
                  <c:v>40214.322916670193</c:v>
                </c:pt>
                <c:pt idx="1544">
                  <c:v>40214.323611114596</c:v>
                </c:pt>
                <c:pt idx="1545">
                  <c:v>40214.32430555905</c:v>
                </c:pt>
                <c:pt idx="1546">
                  <c:v>40214.325000003475</c:v>
                </c:pt>
                <c:pt idx="1547">
                  <c:v>40214.325694447994</c:v>
                </c:pt>
                <c:pt idx="1548">
                  <c:v>40214.32638889239</c:v>
                </c:pt>
                <c:pt idx="1549">
                  <c:v>40214.327083336837</c:v>
                </c:pt>
                <c:pt idx="1550">
                  <c:v>40214.327777781204</c:v>
                </c:pt>
                <c:pt idx="1551">
                  <c:v>40214.32847222573</c:v>
                </c:pt>
                <c:pt idx="1552">
                  <c:v>40214.329166670177</c:v>
                </c:pt>
                <c:pt idx="1553">
                  <c:v>40214.329861114624</c:v>
                </c:pt>
                <c:pt idx="1554">
                  <c:v>40214.330555559092</c:v>
                </c:pt>
                <c:pt idx="1555">
                  <c:v>40214.331250003517</c:v>
                </c:pt>
                <c:pt idx="1556">
                  <c:v>40214.331944447993</c:v>
                </c:pt>
                <c:pt idx="1557">
                  <c:v>40214.332638892476</c:v>
                </c:pt>
                <c:pt idx="1558">
                  <c:v>40214.333333336908</c:v>
                </c:pt>
                <c:pt idx="1559">
                  <c:v>40214.334027781304</c:v>
                </c:pt>
                <c:pt idx="1560">
                  <c:v>40214.334722225751</c:v>
                </c:pt>
                <c:pt idx="1561">
                  <c:v>40214.335416670197</c:v>
                </c:pt>
                <c:pt idx="1562">
                  <c:v>40214.336111114644</c:v>
                </c:pt>
                <c:pt idx="1563">
                  <c:v>40214.336805559091</c:v>
                </c:pt>
                <c:pt idx="1564">
                  <c:v>40214.337500003538</c:v>
                </c:pt>
                <c:pt idx="1565">
                  <c:v>40214.338194448079</c:v>
                </c:pt>
                <c:pt idx="1566">
                  <c:v>40214.338888892489</c:v>
                </c:pt>
                <c:pt idx="1567">
                  <c:v>40214.339583336892</c:v>
                </c:pt>
                <c:pt idx="1568">
                  <c:v>40214.340277781332</c:v>
                </c:pt>
                <c:pt idx="1569">
                  <c:v>40214.340972225793</c:v>
                </c:pt>
                <c:pt idx="1570">
                  <c:v>40214.341666670196</c:v>
                </c:pt>
                <c:pt idx="1571">
                  <c:v>40214.342361114665</c:v>
                </c:pt>
                <c:pt idx="1572">
                  <c:v>40214.343055559111</c:v>
                </c:pt>
                <c:pt idx="1573">
                  <c:v>40214.343750003558</c:v>
                </c:pt>
                <c:pt idx="1574">
                  <c:v>40214.344444448085</c:v>
                </c:pt>
                <c:pt idx="1575">
                  <c:v>40214.345138892502</c:v>
                </c:pt>
                <c:pt idx="1576">
                  <c:v>40214.345833336985</c:v>
                </c:pt>
                <c:pt idx="1577">
                  <c:v>40214.346527781345</c:v>
                </c:pt>
                <c:pt idx="1578">
                  <c:v>40214.347222225791</c:v>
                </c:pt>
                <c:pt idx="1579">
                  <c:v>40214.347916670238</c:v>
                </c:pt>
                <c:pt idx="1580">
                  <c:v>40214.348611114692</c:v>
                </c:pt>
                <c:pt idx="1581">
                  <c:v>40214.349305559132</c:v>
                </c:pt>
                <c:pt idx="1582">
                  <c:v>40214.350000003593</c:v>
                </c:pt>
                <c:pt idx="1583">
                  <c:v>40214.350694448149</c:v>
                </c:pt>
                <c:pt idx="1584">
                  <c:v>40214.351388892523</c:v>
                </c:pt>
                <c:pt idx="1585">
                  <c:v>40214.352083336991</c:v>
                </c:pt>
                <c:pt idx="1586">
                  <c:v>40214.352777781365</c:v>
                </c:pt>
                <c:pt idx="1587">
                  <c:v>40214.353472225812</c:v>
                </c:pt>
                <c:pt idx="1588">
                  <c:v>40214.354166670259</c:v>
                </c:pt>
                <c:pt idx="1589">
                  <c:v>40214.354861114713</c:v>
                </c:pt>
                <c:pt idx="1590">
                  <c:v>40214.355555559203</c:v>
                </c:pt>
                <c:pt idx="1591">
                  <c:v>40214.356250003613</c:v>
                </c:pt>
                <c:pt idx="1592">
                  <c:v>40214.356944448162</c:v>
                </c:pt>
                <c:pt idx="1593">
                  <c:v>40214.357638892579</c:v>
                </c:pt>
                <c:pt idx="1594">
                  <c:v>40214.358333337026</c:v>
                </c:pt>
                <c:pt idx="1595">
                  <c:v>40214.359027781386</c:v>
                </c:pt>
                <c:pt idx="1596">
                  <c:v>40214.359722225832</c:v>
                </c:pt>
                <c:pt idx="1597">
                  <c:v>40214.360416670279</c:v>
                </c:pt>
                <c:pt idx="1598">
                  <c:v>40214.361111114726</c:v>
                </c:pt>
                <c:pt idx="1599">
                  <c:v>40214.361805559172</c:v>
                </c:pt>
                <c:pt idx="1600">
                  <c:v>40214.362500003605</c:v>
                </c:pt>
                <c:pt idx="1601">
                  <c:v>40214.363194448117</c:v>
                </c:pt>
                <c:pt idx="1602">
                  <c:v>40214.363888892512</c:v>
                </c:pt>
                <c:pt idx="1603">
                  <c:v>40214.364583337003</c:v>
                </c:pt>
                <c:pt idx="1604">
                  <c:v>40214.365277781406</c:v>
                </c:pt>
                <c:pt idx="1605">
                  <c:v>40214.365972225853</c:v>
                </c:pt>
                <c:pt idx="1606">
                  <c:v>40214.366666670285</c:v>
                </c:pt>
                <c:pt idx="1607">
                  <c:v>40214.367361114724</c:v>
                </c:pt>
                <c:pt idx="1608">
                  <c:v>40214.368055559193</c:v>
                </c:pt>
                <c:pt idx="1609">
                  <c:v>40214.368750003625</c:v>
                </c:pt>
                <c:pt idx="1610">
                  <c:v>40214.369444448093</c:v>
                </c:pt>
                <c:pt idx="1611">
                  <c:v>40214.370138892598</c:v>
                </c:pt>
                <c:pt idx="1612">
                  <c:v>40214.370833337045</c:v>
                </c:pt>
                <c:pt idx="1613">
                  <c:v>40214.371527781426</c:v>
                </c:pt>
                <c:pt idx="1614">
                  <c:v>40214.372222225924</c:v>
                </c:pt>
                <c:pt idx="1615">
                  <c:v>40214.372916670342</c:v>
                </c:pt>
                <c:pt idx="1616">
                  <c:v>40214.373611114766</c:v>
                </c:pt>
                <c:pt idx="1617">
                  <c:v>40214.374305559206</c:v>
                </c:pt>
                <c:pt idx="1618">
                  <c:v>40214.375000003609</c:v>
                </c:pt>
                <c:pt idx="1619">
                  <c:v>40214.375694448208</c:v>
                </c:pt>
                <c:pt idx="1620">
                  <c:v>40214.376388892611</c:v>
                </c:pt>
                <c:pt idx="1621">
                  <c:v>40214.377083337</c:v>
                </c:pt>
                <c:pt idx="1622">
                  <c:v>40214.377777781425</c:v>
                </c:pt>
                <c:pt idx="1623">
                  <c:v>40214.378472225893</c:v>
                </c:pt>
                <c:pt idx="1624">
                  <c:v>40214.379166670326</c:v>
                </c:pt>
                <c:pt idx="1625">
                  <c:v>40214.379861114787</c:v>
                </c:pt>
                <c:pt idx="1626">
                  <c:v>40214.380555559233</c:v>
                </c:pt>
                <c:pt idx="1627">
                  <c:v>40214.38125000368</c:v>
                </c:pt>
                <c:pt idx="1628">
                  <c:v>40214.381944448207</c:v>
                </c:pt>
                <c:pt idx="1629">
                  <c:v>40214.382638892654</c:v>
                </c:pt>
                <c:pt idx="1630">
                  <c:v>40214.383333337042</c:v>
                </c:pt>
                <c:pt idx="1631">
                  <c:v>40214.384027781467</c:v>
                </c:pt>
                <c:pt idx="1632">
                  <c:v>40214.384722225943</c:v>
                </c:pt>
                <c:pt idx="1633">
                  <c:v>40214.38541667036</c:v>
                </c:pt>
                <c:pt idx="1634">
                  <c:v>40214.386111114858</c:v>
                </c:pt>
                <c:pt idx="1635">
                  <c:v>40214.386805559261</c:v>
                </c:pt>
                <c:pt idx="1636">
                  <c:v>40214.387500003701</c:v>
                </c:pt>
                <c:pt idx="1637">
                  <c:v>40214.388194448249</c:v>
                </c:pt>
                <c:pt idx="1638">
                  <c:v>40214.388888892652</c:v>
                </c:pt>
                <c:pt idx="1639">
                  <c:v>40214.389583337041</c:v>
                </c:pt>
                <c:pt idx="1640">
                  <c:v>40214.390277781487</c:v>
                </c:pt>
                <c:pt idx="1641">
                  <c:v>40214.390972225941</c:v>
                </c:pt>
                <c:pt idx="1642">
                  <c:v>40214.391666670374</c:v>
                </c:pt>
                <c:pt idx="1643">
                  <c:v>40214.392361114828</c:v>
                </c:pt>
                <c:pt idx="1644">
                  <c:v>40214.393055559274</c:v>
                </c:pt>
                <c:pt idx="1645">
                  <c:v>40214.393750003663</c:v>
                </c:pt>
                <c:pt idx="1646">
                  <c:v>40214.394444448211</c:v>
                </c:pt>
                <c:pt idx="1647">
                  <c:v>40214.395138892614</c:v>
                </c:pt>
                <c:pt idx="1648">
                  <c:v>40214.395833337061</c:v>
                </c:pt>
                <c:pt idx="1649">
                  <c:v>40214.396527781508</c:v>
                </c:pt>
                <c:pt idx="1650">
                  <c:v>40214.397222225962</c:v>
                </c:pt>
                <c:pt idx="1651">
                  <c:v>40214.397916670401</c:v>
                </c:pt>
                <c:pt idx="1652">
                  <c:v>40214.398611114848</c:v>
                </c:pt>
                <c:pt idx="1653">
                  <c:v>40214.399305559244</c:v>
                </c:pt>
                <c:pt idx="1654">
                  <c:v>40214.400000003734</c:v>
                </c:pt>
                <c:pt idx="1655">
                  <c:v>40214.400694448253</c:v>
                </c:pt>
                <c:pt idx="1656">
                  <c:v>40214.401388892635</c:v>
                </c:pt>
                <c:pt idx="1657">
                  <c:v>40214.402083337081</c:v>
                </c:pt>
                <c:pt idx="1658">
                  <c:v>40214.402777781528</c:v>
                </c:pt>
                <c:pt idx="1659">
                  <c:v>40214.403472225982</c:v>
                </c:pt>
                <c:pt idx="1660">
                  <c:v>40214.404166670422</c:v>
                </c:pt>
                <c:pt idx="1661">
                  <c:v>40214.404861114868</c:v>
                </c:pt>
                <c:pt idx="1662">
                  <c:v>40214.405555559315</c:v>
                </c:pt>
                <c:pt idx="1663">
                  <c:v>40214.406250003762</c:v>
                </c:pt>
                <c:pt idx="1664">
                  <c:v>40214.406944448259</c:v>
                </c:pt>
                <c:pt idx="1665">
                  <c:v>40214.407638892662</c:v>
                </c:pt>
                <c:pt idx="1666">
                  <c:v>40214.40833333716</c:v>
                </c:pt>
                <c:pt idx="1667">
                  <c:v>40214.409027781534</c:v>
                </c:pt>
                <c:pt idx="1668">
                  <c:v>40214.409722225995</c:v>
                </c:pt>
                <c:pt idx="1669">
                  <c:v>40214.410416670442</c:v>
                </c:pt>
                <c:pt idx="1670">
                  <c:v>40214.411111114889</c:v>
                </c:pt>
                <c:pt idx="1671">
                  <c:v>40214.411805559335</c:v>
                </c:pt>
                <c:pt idx="1672">
                  <c:v>40214.412500003782</c:v>
                </c:pt>
                <c:pt idx="1673">
                  <c:v>40214.413194448243</c:v>
                </c:pt>
                <c:pt idx="1674">
                  <c:v>40214.413888892683</c:v>
                </c:pt>
                <c:pt idx="1675">
                  <c:v>40214.414583337173</c:v>
                </c:pt>
                <c:pt idx="1676">
                  <c:v>40214.415277781569</c:v>
                </c:pt>
                <c:pt idx="1677">
                  <c:v>40214.415972226067</c:v>
                </c:pt>
                <c:pt idx="1678">
                  <c:v>40214.416666670462</c:v>
                </c:pt>
                <c:pt idx="1679">
                  <c:v>40214.417361114909</c:v>
                </c:pt>
                <c:pt idx="1680">
                  <c:v>40214.418055559363</c:v>
                </c:pt>
                <c:pt idx="1681">
                  <c:v>40214.418750003802</c:v>
                </c:pt>
                <c:pt idx="1682">
                  <c:v>40214.419444448249</c:v>
                </c:pt>
                <c:pt idx="1683">
                  <c:v>40214.420138892696</c:v>
                </c:pt>
                <c:pt idx="1684">
                  <c:v>40214.420833337143</c:v>
                </c:pt>
                <c:pt idx="1685">
                  <c:v>40214.421527781575</c:v>
                </c:pt>
                <c:pt idx="1686">
                  <c:v>40214.422222226043</c:v>
                </c:pt>
                <c:pt idx="1687">
                  <c:v>40214.422916670483</c:v>
                </c:pt>
                <c:pt idx="1688">
                  <c:v>40214.423611114929</c:v>
                </c:pt>
                <c:pt idx="1689">
                  <c:v>40214.424305559376</c:v>
                </c:pt>
                <c:pt idx="1690">
                  <c:v>40214.425000003772</c:v>
                </c:pt>
                <c:pt idx="1691">
                  <c:v>40214.425694448269</c:v>
                </c:pt>
                <c:pt idx="1692">
                  <c:v>40214.426388892716</c:v>
                </c:pt>
                <c:pt idx="1693">
                  <c:v>40214.427083337156</c:v>
                </c:pt>
                <c:pt idx="1694">
                  <c:v>40214.427777781551</c:v>
                </c:pt>
                <c:pt idx="1695">
                  <c:v>40214.428472226093</c:v>
                </c:pt>
                <c:pt idx="1696">
                  <c:v>40214.429166670474</c:v>
                </c:pt>
                <c:pt idx="1697">
                  <c:v>40214.42986111495</c:v>
                </c:pt>
                <c:pt idx="1698">
                  <c:v>40214.430555559396</c:v>
                </c:pt>
                <c:pt idx="1699">
                  <c:v>40214.431250003836</c:v>
                </c:pt>
                <c:pt idx="1700">
                  <c:v>40214.43194444829</c:v>
                </c:pt>
                <c:pt idx="1701">
                  <c:v>40214.432638892788</c:v>
                </c:pt>
                <c:pt idx="1702">
                  <c:v>40214.433333337183</c:v>
                </c:pt>
                <c:pt idx="1703">
                  <c:v>40214.434027781594</c:v>
                </c:pt>
                <c:pt idx="1704">
                  <c:v>40214.434722226091</c:v>
                </c:pt>
                <c:pt idx="1705">
                  <c:v>40214.435416670523</c:v>
                </c:pt>
                <c:pt idx="1706">
                  <c:v>40214.436111114992</c:v>
                </c:pt>
                <c:pt idx="1707">
                  <c:v>40214.436805559417</c:v>
                </c:pt>
                <c:pt idx="1708">
                  <c:v>40214.437500003864</c:v>
                </c:pt>
                <c:pt idx="1709">
                  <c:v>40214.438194448376</c:v>
                </c:pt>
                <c:pt idx="1710">
                  <c:v>40214.438888892793</c:v>
                </c:pt>
                <c:pt idx="1711">
                  <c:v>40214.439583337204</c:v>
                </c:pt>
                <c:pt idx="1712">
                  <c:v>40214.44027778165</c:v>
                </c:pt>
                <c:pt idx="1713">
                  <c:v>40214.44097222617</c:v>
                </c:pt>
                <c:pt idx="1714">
                  <c:v>40214.441666670544</c:v>
                </c:pt>
                <c:pt idx="1715">
                  <c:v>40214.44236111499</c:v>
                </c:pt>
                <c:pt idx="1716">
                  <c:v>40214.443055559437</c:v>
                </c:pt>
                <c:pt idx="1717">
                  <c:v>40214.443750003884</c:v>
                </c:pt>
                <c:pt idx="1718">
                  <c:v>40214.444444448389</c:v>
                </c:pt>
                <c:pt idx="1719">
                  <c:v>40214.445138892792</c:v>
                </c:pt>
                <c:pt idx="1720">
                  <c:v>40214.445833337231</c:v>
                </c:pt>
                <c:pt idx="1721">
                  <c:v>40214.446527781671</c:v>
                </c:pt>
                <c:pt idx="1722">
                  <c:v>40214.44722222619</c:v>
                </c:pt>
                <c:pt idx="1723">
                  <c:v>40214.447916670593</c:v>
                </c:pt>
                <c:pt idx="1724">
                  <c:v>40214.448611115011</c:v>
                </c:pt>
                <c:pt idx="1725">
                  <c:v>40214.449305559458</c:v>
                </c:pt>
                <c:pt idx="1726">
                  <c:v>40214.450000003912</c:v>
                </c:pt>
                <c:pt idx="1727">
                  <c:v>40214.45069444846</c:v>
                </c:pt>
                <c:pt idx="1728">
                  <c:v>40214.451388892798</c:v>
                </c:pt>
                <c:pt idx="1729">
                  <c:v>40214.452083337244</c:v>
                </c:pt>
                <c:pt idx="1730">
                  <c:v>40214.452777781684</c:v>
                </c:pt>
                <c:pt idx="1731">
                  <c:v>40214.453472226196</c:v>
                </c:pt>
                <c:pt idx="1732">
                  <c:v>40214.454166670592</c:v>
                </c:pt>
                <c:pt idx="1733">
                  <c:v>40214.454861115031</c:v>
                </c:pt>
                <c:pt idx="1734">
                  <c:v>40214.455555559492</c:v>
                </c:pt>
                <c:pt idx="1735">
                  <c:v>40214.456250003997</c:v>
                </c:pt>
                <c:pt idx="1736">
                  <c:v>40214.456944448473</c:v>
                </c:pt>
                <c:pt idx="1737">
                  <c:v>40214.457638892891</c:v>
                </c:pt>
                <c:pt idx="1738">
                  <c:v>40214.458333337316</c:v>
                </c:pt>
                <c:pt idx="1739">
                  <c:v>40214.459027781704</c:v>
                </c:pt>
                <c:pt idx="1740">
                  <c:v>40214.459722226202</c:v>
                </c:pt>
                <c:pt idx="1741">
                  <c:v>40214.460416670605</c:v>
                </c:pt>
                <c:pt idx="1742">
                  <c:v>40214.461111115001</c:v>
                </c:pt>
                <c:pt idx="1743">
                  <c:v>40214.461805559484</c:v>
                </c:pt>
                <c:pt idx="1744">
                  <c:v>40214.462500003945</c:v>
                </c:pt>
                <c:pt idx="1745">
                  <c:v>40214.463194448392</c:v>
                </c:pt>
                <c:pt idx="1746">
                  <c:v>40214.463888892838</c:v>
                </c:pt>
                <c:pt idx="1747">
                  <c:v>40214.464583337285</c:v>
                </c:pt>
                <c:pt idx="1748">
                  <c:v>40214.465277781725</c:v>
                </c:pt>
                <c:pt idx="1749">
                  <c:v>40214.465972226193</c:v>
                </c:pt>
                <c:pt idx="1750">
                  <c:v>40214.466666670625</c:v>
                </c:pt>
                <c:pt idx="1751">
                  <c:v>40214.467361115014</c:v>
                </c:pt>
                <c:pt idx="1752">
                  <c:v>40214.468055559519</c:v>
                </c:pt>
                <c:pt idx="1753">
                  <c:v>40214.468750003965</c:v>
                </c:pt>
                <c:pt idx="1754">
                  <c:v>40214.469444448412</c:v>
                </c:pt>
                <c:pt idx="1755">
                  <c:v>40214.47013889291</c:v>
                </c:pt>
                <c:pt idx="1756">
                  <c:v>40214.470833337313</c:v>
                </c:pt>
                <c:pt idx="1757">
                  <c:v>40214.471527781701</c:v>
                </c:pt>
                <c:pt idx="1758">
                  <c:v>40214.472222226213</c:v>
                </c:pt>
                <c:pt idx="1759">
                  <c:v>40214.472916670646</c:v>
                </c:pt>
                <c:pt idx="1760">
                  <c:v>40214.473611115085</c:v>
                </c:pt>
                <c:pt idx="1761">
                  <c:v>40214.474305559539</c:v>
                </c:pt>
                <c:pt idx="1762">
                  <c:v>40214.475000003986</c:v>
                </c:pt>
                <c:pt idx="1763">
                  <c:v>40214.475694448498</c:v>
                </c:pt>
                <c:pt idx="1764">
                  <c:v>40214.47638889293</c:v>
                </c:pt>
                <c:pt idx="1765">
                  <c:v>40214.477083337326</c:v>
                </c:pt>
                <c:pt idx="1766">
                  <c:v>40214.477777781714</c:v>
                </c:pt>
                <c:pt idx="1767">
                  <c:v>40214.478472226219</c:v>
                </c:pt>
                <c:pt idx="1768">
                  <c:v>40214.479166670615</c:v>
                </c:pt>
                <c:pt idx="1769">
                  <c:v>40214.479861115105</c:v>
                </c:pt>
                <c:pt idx="1770">
                  <c:v>40214.480555559603</c:v>
                </c:pt>
                <c:pt idx="1771">
                  <c:v>40214.481250004013</c:v>
                </c:pt>
                <c:pt idx="1772">
                  <c:v>40214.481944448518</c:v>
                </c:pt>
                <c:pt idx="1773">
                  <c:v>40214.482638892994</c:v>
                </c:pt>
                <c:pt idx="1774">
                  <c:v>40214.483333337346</c:v>
                </c:pt>
                <c:pt idx="1775">
                  <c:v>40214.484027781786</c:v>
                </c:pt>
                <c:pt idx="1776">
                  <c:v>40214.48472222624</c:v>
                </c:pt>
                <c:pt idx="1777">
                  <c:v>40214.485416670686</c:v>
                </c:pt>
                <c:pt idx="1778">
                  <c:v>40214.486111115133</c:v>
                </c:pt>
                <c:pt idx="1779">
                  <c:v>40214.486805559602</c:v>
                </c:pt>
                <c:pt idx="1780">
                  <c:v>40214.487500004041</c:v>
                </c:pt>
                <c:pt idx="1781">
                  <c:v>40214.488194448575</c:v>
                </c:pt>
                <c:pt idx="1782">
                  <c:v>40214.488888893007</c:v>
                </c:pt>
                <c:pt idx="1783">
                  <c:v>40214.489583337367</c:v>
                </c:pt>
                <c:pt idx="1784">
                  <c:v>40214.490277781806</c:v>
                </c:pt>
                <c:pt idx="1785">
                  <c:v>40214.49097222626</c:v>
                </c:pt>
                <c:pt idx="1786">
                  <c:v>40214.491666670634</c:v>
                </c:pt>
                <c:pt idx="1787">
                  <c:v>40214.492361115124</c:v>
                </c:pt>
                <c:pt idx="1788">
                  <c:v>40214.493055559586</c:v>
                </c:pt>
                <c:pt idx="1789">
                  <c:v>40214.493750004025</c:v>
                </c:pt>
                <c:pt idx="1790">
                  <c:v>40214.494444448545</c:v>
                </c:pt>
                <c:pt idx="1791">
                  <c:v>40214.49513889294</c:v>
                </c:pt>
                <c:pt idx="1792">
                  <c:v>40214.495833337387</c:v>
                </c:pt>
                <c:pt idx="1793">
                  <c:v>40214.496527781834</c:v>
                </c:pt>
                <c:pt idx="1794">
                  <c:v>40214.49722222628</c:v>
                </c:pt>
                <c:pt idx="1795">
                  <c:v>40214.497916670727</c:v>
                </c:pt>
                <c:pt idx="1796">
                  <c:v>40214.498611115181</c:v>
                </c:pt>
                <c:pt idx="1797">
                  <c:v>40214.499305559584</c:v>
                </c:pt>
                <c:pt idx="1798">
                  <c:v>40214.500000004067</c:v>
                </c:pt>
                <c:pt idx="1799">
                  <c:v>40214.500694448609</c:v>
                </c:pt>
                <c:pt idx="1800">
                  <c:v>40214.501388892961</c:v>
                </c:pt>
                <c:pt idx="1801">
                  <c:v>40214.502083337407</c:v>
                </c:pt>
                <c:pt idx="1802">
                  <c:v>40214.502777781854</c:v>
                </c:pt>
                <c:pt idx="1803">
                  <c:v>40214.503472226301</c:v>
                </c:pt>
                <c:pt idx="1804">
                  <c:v>40214.504166670726</c:v>
                </c:pt>
                <c:pt idx="1805">
                  <c:v>40214.504861115194</c:v>
                </c:pt>
                <c:pt idx="1806">
                  <c:v>40214.505555559634</c:v>
                </c:pt>
                <c:pt idx="1807">
                  <c:v>40214.506250004146</c:v>
                </c:pt>
                <c:pt idx="1808">
                  <c:v>40214.506944448614</c:v>
                </c:pt>
                <c:pt idx="1809">
                  <c:v>40214.507638893003</c:v>
                </c:pt>
                <c:pt idx="1810">
                  <c:v>40214.508333337442</c:v>
                </c:pt>
                <c:pt idx="1811">
                  <c:v>40214.509027781874</c:v>
                </c:pt>
                <c:pt idx="1812">
                  <c:v>40214.509722226321</c:v>
                </c:pt>
                <c:pt idx="1813">
                  <c:v>40214.510416670768</c:v>
                </c:pt>
                <c:pt idx="1814">
                  <c:v>40214.511111115185</c:v>
                </c:pt>
                <c:pt idx="1815">
                  <c:v>40214.511805559654</c:v>
                </c:pt>
                <c:pt idx="1816">
                  <c:v>40214.512500004159</c:v>
                </c:pt>
                <c:pt idx="1817">
                  <c:v>40214.513194448613</c:v>
                </c:pt>
                <c:pt idx="1818">
                  <c:v>40214.513888893001</c:v>
                </c:pt>
                <c:pt idx="1819">
                  <c:v>40214.514583337448</c:v>
                </c:pt>
                <c:pt idx="1820">
                  <c:v>40214.515277781895</c:v>
                </c:pt>
                <c:pt idx="1821">
                  <c:v>40214.515972226342</c:v>
                </c:pt>
                <c:pt idx="1822">
                  <c:v>40214.516666670788</c:v>
                </c:pt>
                <c:pt idx="1823">
                  <c:v>40214.517361115184</c:v>
                </c:pt>
                <c:pt idx="1824">
                  <c:v>40214.518055559682</c:v>
                </c:pt>
                <c:pt idx="1825">
                  <c:v>40214.518750004143</c:v>
                </c:pt>
                <c:pt idx="1826">
                  <c:v>40214.519444448611</c:v>
                </c:pt>
                <c:pt idx="1827">
                  <c:v>40214.520138893022</c:v>
                </c:pt>
                <c:pt idx="1828">
                  <c:v>40214.520833337469</c:v>
                </c:pt>
                <c:pt idx="1829">
                  <c:v>40214.521527781857</c:v>
                </c:pt>
                <c:pt idx="1830">
                  <c:v>40214.522222226362</c:v>
                </c:pt>
                <c:pt idx="1831">
                  <c:v>40214.522916670809</c:v>
                </c:pt>
                <c:pt idx="1832">
                  <c:v>40214.52361111519</c:v>
                </c:pt>
                <c:pt idx="1833">
                  <c:v>40214.524305559651</c:v>
                </c:pt>
                <c:pt idx="1834">
                  <c:v>40214.525000004134</c:v>
                </c:pt>
                <c:pt idx="1835">
                  <c:v>40214.525694448603</c:v>
                </c:pt>
                <c:pt idx="1836">
                  <c:v>40214.526388893035</c:v>
                </c:pt>
                <c:pt idx="1837">
                  <c:v>40214.527083337474</c:v>
                </c:pt>
                <c:pt idx="1838">
                  <c:v>40214.527777781877</c:v>
                </c:pt>
                <c:pt idx="1839">
                  <c:v>40214.528472226382</c:v>
                </c:pt>
                <c:pt idx="1840">
                  <c:v>40214.529166670771</c:v>
                </c:pt>
                <c:pt idx="1841">
                  <c:v>40214.529861115188</c:v>
                </c:pt>
                <c:pt idx="1842">
                  <c:v>40214.530555559722</c:v>
                </c:pt>
                <c:pt idx="1843">
                  <c:v>40214.531250004169</c:v>
                </c:pt>
                <c:pt idx="1844">
                  <c:v>40214.531944448616</c:v>
                </c:pt>
                <c:pt idx="1845">
                  <c:v>40214.532638893063</c:v>
                </c:pt>
                <c:pt idx="1846">
                  <c:v>40214.533333337509</c:v>
                </c:pt>
                <c:pt idx="1847">
                  <c:v>40214.534027781956</c:v>
                </c:pt>
                <c:pt idx="1848">
                  <c:v>40214.534722226403</c:v>
                </c:pt>
                <c:pt idx="1849">
                  <c:v>40214.535416670835</c:v>
                </c:pt>
                <c:pt idx="1850">
                  <c:v>40214.536111115274</c:v>
                </c:pt>
                <c:pt idx="1851">
                  <c:v>40214.536805559736</c:v>
                </c:pt>
                <c:pt idx="1852">
                  <c:v>40214.537500004189</c:v>
                </c:pt>
                <c:pt idx="1853">
                  <c:v>40214.538194448643</c:v>
                </c:pt>
                <c:pt idx="1854">
                  <c:v>40214.538888893083</c:v>
                </c:pt>
                <c:pt idx="1855">
                  <c:v>40214.53958333753</c:v>
                </c:pt>
                <c:pt idx="1856">
                  <c:v>40214.540277781991</c:v>
                </c:pt>
                <c:pt idx="1857">
                  <c:v>40214.540972226474</c:v>
                </c:pt>
                <c:pt idx="1858">
                  <c:v>40214.54166667087</c:v>
                </c:pt>
                <c:pt idx="1859">
                  <c:v>40214.542361115266</c:v>
                </c:pt>
                <c:pt idx="1860">
                  <c:v>40214.543055559756</c:v>
                </c:pt>
                <c:pt idx="1861">
                  <c:v>40214.543750004195</c:v>
                </c:pt>
                <c:pt idx="1862">
                  <c:v>40214.544444448693</c:v>
                </c:pt>
                <c:pt idx="1863">
                  <c:v>40214.545138893103</c:v>
                </c:pt>
                <c:pt idx="1864">
                  <c:v>40214.545833337601</c:v>
                </c:pt>
                <c:pt idx="1865">
                  <c:v>40214.546527781997</c:v>
                </c:pt>
                <c:pt idx="1866">
                  <c:v>40214.547222226443</c:v>
                </c:pt>
                <c:pt idx="1867">
                  <c:v>40214.54791667089</c:v>
                </c:pt>
                <c:pt idx="1868">
                  <c:v>40214.548611115337</c:v>
                </c:pt>
                <c:pt idx="1869">
                  <c:v>40214.549305559784</c:v>
                </c:pt>
                <c:pt idx="1870">
                  <c:v>40214.55000000423</c:v>
                </c:pt>
                <c:pt idx="1871">
                  <c:v>40214.550694448764</c:v>
                </c:pt>
                <c:pt idx="1872">
                  <c:v>40214.551388893131</c:v>
                </c:pt>
                <c:pt idx="1873">
                  <c:v>40214.552083337592</c:v>
                </c:pt>
                <c:pt idx="1874">
                  <c:v>40214.552777782017</c:v>
                </c:pt>
                <c:pt idx="1875">
                  <c:v>40214.553472226493</c:v>
                </c:pt>
                <c:pt idx="1876">
                  <c:v>40214.55416667091</c:v>
                </c:pt>
                <c:pt idx="1877">
                  <c:v>40214.554861115357</c:v>
                </c:pt>
                <c:pt idx="1878">
                  <c:v>40214.555555559811</c:v>
                </c:pt>
                <c:pt idx="1879">
                  <c:v>40214.556250004302</c:v>
                </c:pt>
                <c:pt idx="1880">
                  <c:v>40214.55694444877</c:v>
                </c:pt>
                <c:pt idx="1881">
                  <c:v>40214.557638893195</c:v>
                </c:pt>
                <c:pt idx="1882">
                  <c:v>40214.558333337613</c:v>
                </c:pt>
                <c:pt idx="1883">
                  <c:v>40214.559027782037</c:v>
                </c:pt>
                <c:pt idx="1884">
                  <c:v>40214.559722226491</c:v>
                </c:pt>
                <c:pt idx="1885">
                  <c:v>40214.560416670931</c:v>
                </c:pt>
                <c:pt idx="1886">
                  <c:v>40214.561111115305</c:v>
                </c:pt>
                <c:pt idx="1887">
                  <c:v>40214.561805559824</c:v>
                </c:pt>
                <c:pt idx="1888">
                  <c:v>40214.562500004271</c:v>
                </c:pt>
                <c:pt idx="1889">
                  <c:v>40214.563194448718</c:v>
                </c:pt>
                <c:pt idx="1890">
                  <c:v>40214.563888893164</c:v>
                </c:pt>
                <c:pt idx="1891">
                  <c:v>40214.564583337604</c:v>
                </c:pt>
                <c:pt idx="1892">
                  <c:v>40214.565277782058</c:v>
                </c:pt>
                <c:pt idx="1893">
                  <c:v>40214.565972226512</c:v>
                </c:pt>
                <c:pt idx="1894">
                  <c:v>40214.566666670951</c:v>
                </c:pt>
                <c:pt idx="1895">
                  <c:v>40214.567361115303</c:v>
                </c:pt>
                <c:pt idx="1896">
                  <c:v>40214.568055559845</c:v>
                </c:pt>
                <c:pt idx="1897">
                  <c:v>40214.568750004284</c:v>
                </c:pt>
                <c:pt idx="1898">
                  <c:v>40214.569444448738</c:v>
                </c:pt>
                <c:pt idx="1899">
                  <c:v>40214.570138893192</c:v>
                </c:pt>
                <c:pt idx="1900">
                  <c:v>40214.570833337631</c:v>
                </c:pt>
                <c:pt idx="1901">
                  <c:v>40214.571527782078</c:v>
                </c:pt>
                <c:pt idx="1902">
                  <c:v>40214.572222226598</c:v>
                </c:pt>
                <c:pt idx="1903">
                  <c:v>40214.572916670993</c:v>
                </c:pt>
                <c:pt idx="1904">
                  <c:v>40214.573611115404</c:v>
                </c:pt>
                <c:pt idx="1905">
                  <c:v>40214.574305559865</c:v>
                </c:pt>
                <c:pt idx="1906">
                  <c:v>40214.575000004304</c:v>
                </c:pt>
                <c:pt idx="1907">
                  <c:v>40214.575694448809</c:v>
                </c:pt>
                <c:pt idx="1908">
                  <c:v>40214.576388893205</c:v>
                </c:pt>
                <c:pt idx="1909">
                  <c:v>40214.577083337601</c:v>
                </c:pt>
                <c:pt idx="1910">
                  <c:v>40214.577777782084</c:v>
                </c:pt>
                <c:pt idx="1911">
                  <c:v>40214.578472226603</c:v>
                </c:pt>
                <c:pt idx="1912">
                  <c:v>40214.579166670985</c:v>
                </c:pt>
                <c:pt idx="1913">
                  <c:v>40214.579861115424</c:v>
                </c:pt>
                <c:pt idx="1914">
                  <c:v>40214.580555559893</c:v>
                </c:pt>
                <c:pt idx="1915">
                  <c:v>40214.581250004332</c:v>
                </c:pt>
                <c:pt idx="1916">
                  <c:v>40214.581944448793</c:v>
                </c:pt>
                <c:pt idx="1917">
                  <c:v>40214.582638893233</c:v>
                </c:pt>
                <c:pt idx="1918">
                  <c:v>40214.583333337672</c:v>
                </c:pt>
                <c:pt idx="1919">
                  <c:v>40214.584027782119</c:v>
                </c:pt>
                <c:pt idx="1920">
                  <c:v>40214.584722226602</c:v>
                </c:pt>
                <c:pt idx="1921">
                  <c:v>40214.585416671005</c:v>
                </c:pt>
                <c:pt idx="1922">
                  <c:v>40214.586111115459</c:v>
                </c:pt>
                <c:pt idx="1923">
                  <c:v>40214.586805559913</c:v>
                </c:pt>
                <c:pt idx="1924">
                  <c:v>40214.587500004352</c:v>
                </c:pt>
                <c:pt idx="1925">
                  <c:v>40214.588194448894</c:v>
                </c:pt>
                <c:pt idx="1926">
                  <c:v>40214.588888893246</c:v>
                </c:pt>
                <c:pt idx="1927">
                  <c:v>40214.589583337685</c:v>
                </c:pt>
                <c:pt idx="1928">
                  <c:v>40214.590277782139</c:v>
                </c:pt>
                <c:pt idx="1929">
                  <c:v>40214.590972226593</c:v>
                </c:pt>
                <c:pt idx="1930">
                  <c:v>40214.591666670975</c:v>
                </c:pt>
                <c:pt idx="1931">
                  <c:v>40214.592361115421</c:v>
                </c:pt>
                <c:pt idx="1932">
                  <c:v>40214.593055559926</c:v>
                </c:pt>
                <c:pt idx="1933">
                  <c:v>40214.593750004322</c:v>
                </c:pt>
                <c:pt idx="1934">
                  <c:v>40214.594444448841</c:v>
                </c:pt>
                <c:pt idx="1935">
                  <c:v>40214.595138893215</c:v>
                </c:pt>
                <c:pt idx="1936">
                  <c:v>40214.595833337706</c:v>
                </c:pt>
                <c:pt idx="1937">
                  <c:v>40214.59652778216</c:v>
                </c:pt>
                <c:pt idx="1938">
                  <c:v>40214.597222226606</c:v>
                </c:pt>
                <c:pt idx="1939">
                  <c:v>40214.597916671024</c:v>
                </c:pt>
                <c:pt idx="1940">
                  <c:v>40214.5986111155</c:v>
                </c:pt>
                <c:pt idx="1941">
                  <c:v>40214.599305559925</c:v>
                </c:pt>
                <c:pt idx="1942">
                  <c:v>40214.600000004386</c:v>
                </c:pt>
                <c:pt idx="1943">
                  <c:v>40214.600694448905</c:v>
                </c:pt>
                <c:pt idx="1944">
                  <c:v>40214.601388893228</c:v>
                </c:pt>
                <c:pt idx="1945">
                  <c:v>40214.602083337726</c:v>
                </c:pt>
                <c:pt idx="1946">
                  <c:v>40214.60277778218</c:v>
                </c:pt>
                <c:pt idx="1947">
                  <c:v>40214.603472226627</c:v>
                </c:pt>
                <c:pt idx="1948">
                  <c:v>40214.604166671023</c:v>
                </c:pt>
                <c:pt idx="1949">
                  <c:v>40214.60486111552</c:v>
                </c:pt>
                <c:pt idx="1950">
                  <c:v>40214.605555559967</c:v>
                </c:pt>
                <c:pt idx="1951">
                  <c:v>40214.606250004443</c:v>
                </c:pt>
                <c:pt idx="1952">
                  <c:v>40214.606944448926</c:v>
                </c:pt>
                <c:pt idx="1953">
                  <c:v>40214.607638893307</c:v>
                </c:pt>
                <c:pt idx="1954">
                  <c:v>40214.608333337761</c:v>
                </c:pt>
                <c:pt idx="1955">
                  <c:v>40214.609027782186</c:v>
                </c:pt>
                <c:pt idx="1956">
                  <c:v>40214.609722226625</c:v>
                </c:pt>
                <c:pt idx="1957">
                  <c:v>40214.610416671094</c:v>
                </c:pt>
                <c:pt idx="1958">
                  <c:v>40214.611111115526</c:v>
                </c:pt>
                <c:pt idx="1959">
                  <c:v>40214.611805559987</c:v>
                </c:pt>
                <c:pt idx="1960">
                  <c:v>40214.612500004441</c:v>
                </c:pt>
                <c:pt idx="1961">
                  <c:v>40214.613194448939</c:v>
                </c:pt>
                <c:pt idx="1962">
                  <c:v>40214.613888893327</c:v>
                </c:pt>
                <c:pt idx="1963">
                  <c:v>40214.614583337781</c:v>
                </c:pt>
                <c:pt idx="1964">
                  <c:v>40214.615277782221</c:v>
                </c:pt>
                <c:pt idx="1965">
                  <c:v>40214.615972226668</c:v>
                </c:pt>
                <c:pt idx="1966">
                  <c:v>40214.616666671114</c:v>
                </c:pt>
                <c:pt idx="1967">
                  <c:v>40214.617361115554</c:v>
                </c:pt>
                <c:pt idx="1968">
                  <c:v>40214.618055560008</c:v>
                </c:pt>
                <c:pt idx="1969">
                  <c:v>40214.618750004462</c:v>
                </c:pt>
                <c:pt idx="1970">
                  <c:v>40214.619444448952</c:v>
                </c:pt>
                <c:pt idx="1971">
                  <c:v>40214.620138893326</c:v>
                </c:pt>
                <c:pt idx="1972">
                  <c:v>40214.620833337794</c:v>
                </c:pt>
                <c:pt idx="1973">
                  <c:v>40214.621527782176</c:v>
                </c:pt>
                <c:pt idx="1974">
                  <c:v>40214.622222226688</c:v>
                </c:pt>
                <c:pt idx="1975">
                  <c:v>40214.622916671135</c:v>
                </c:pt>
                <c:pt idx="1976">
                  <c:v>40214.623611115574</c:v>
                </c:pt>
                <c:pt idx="1977">
                  <c:v>40214.624305559984</c:v>
                </c:pt>
                <c:pt idx="1978">
                  <c:v>40214.625000004475</c:v>
                </c:pt>
                <c:pt idx="1979">
                  <c:v>40214.625694448943</c:v>
                </c:pt>
                <c:pt idx="1980">
                  <c:v>40214.626388893354</c:v>
                </c:pt>
                <c:pt idx="1981">
                  <c:v>40214.627083337757</c:v>
                </c:pt>
                <c:pt idx="1982">
                  <c:v>40214.627777782174</c:v>
                </c:pt>
                <c:pt idx="1983">
                  <c:v>40214.628472226708</c:v>
                </c:pt>
                <c:pt idx="1984">
                  <c:v>40214.629166671068</c:v>
                </c:pt>
                <c:pt idx="1985">
                  <c:v>40214.629861115543</c:v>
                </c:pt>
                <c:pt idx="1986">
                  <c:v>40214.630555560034</c:v>
                </c:pt>
                <c:pt idx="1987">
                  <c:v>40214.631250004495</c:v>
                </c:pt>
                <c:pt idx="1988">
                  <c:v>40214.631944448942</c:v>
                </c:pt>
                <c:pt idx="1989">
                  <c:v>40214.632638893389</c:v>
                </c:pt>
                <c:pt idx="1990">
                  <c:v>40214.633333337835</c:v>
                </c:pt>
                <c:pt idx="1991">
                  <c:v>40214.634027782275</c:v>
                </c:pt>
                <c:pt idx="1992">
                  <c:v>40214.634722226729</c:v>
                </c:pt>
                <c:pt idx="1993">
                  <c:v>40214.635416671175</c:v>
                </c:pt>
                <c:pt idx="1994">
                  <c:v>40214.636111115586</c:v>
                </c:pt>
                <c:pt idx="1995">
                  <c:v>40214.636805560054</c:v>
                </c:pt>
                <c:pt idx="1996">
                  <c:v>40214.637500004515</c:v>
                </c:pt>
                <c:pt idx="1997">
                  <c:v>40214.638194449013</c:v>
                </c:pt>
                <c:pt idx="1998">
                  <c:v>40214.638888893409</c:v>
                </c:pt>
                <c:pt idx="1999">
                  <c:v>40214.639583337856</c:v>
                </c:pt>
                <c:pt idx="2000">
                  <c:v>40214.640277782302</c:v>
                </c:pt>
                <c:pt idx="2001">
                  <c:v>40214.640972226749</c:v>
                </c:pt>
                <c:pt idx="2002">
                  <c:v>40214.641666671174</c:v>
                </c:pt>
                <c:pt idx="2003">
                  <c:v>40214.642361115584</c:v>
                </c:pt>
                <c:pt idx="2004">
                  <c:v>40214.643055560075</c:v>
                </c:pt>
                <c:pt idx="2005">
                  <c:v>40214.643750004536</c:v>
                </c:pt>
                <c:pt idx="2006">
                  <c:v>40214.644444449012</c:v>
                </c:pt>
                <c:pt idx="2007">
                  <c:v>40214.645138893429</c:v>
                </c:pt>
                <c:pt idx="2008">
                  <c:v>40214.645833337883</c:v>
                </c:pt>
                <c:pt idx="2009">
                  <c:v>40214.646527782323</c:v>
                </c:pt>
                <c:pt idx="2010">
                  <c:v>40214.647222226769</c:v>
                </c:pt>
                <c:pt idx="2011">
                  <c:v>40214.647916671194</c:v>
                </c:pt>
                <c:pt idx="2012">
                  <c:v>40214.648611115656</c:v>
                </c:pt>
                <c:pt idx="2013">
                  <c:v>40214.649305560059</c:v>
                </c:pt>
                <c:pt idx="2014">
                  <c:v>40214.650000004563</c:v>
                </c:pt>
                <c:pt idx="2015">
                  <c:v>40214.650694449068</c:v>
                </c:pt>
                <c:pt idx="2016">
                  <c:v>40214.65138889345</c:v>
                </c:pt>
                <c:pt idx="2017">
                  <c:v>40214.652083337896</c:v>
                </c:pt>
                <c:pt idx="2018">
                  <c:v>40214.652777782336</c:v>
                </c:pt>
                <c:pt idx="2019">
                  <c:v>40214.65347222679</c:v>
                </c:pt>
                <c:pt idx="2020">
                  <c:v>40214.654166671186</c:v>
                </c:pt>
                <c:pt idx="2021">
                  <c:v>40214.654861115676</c:v>
                </c:pt>
                <c:pt idx="2022">
                  <c:v>40214.65555556013</c:v>
                </c:pt>
                <c:pt idx="2023">
                  <c:v>40214.656250004613</c:v>
                </c:pt>
                <c:pt idx="2024">
                  <c:v>40214.656944449074</c:v>
                </c:pt>
                <c:pt idx="2025">
                  <c:v>40214.657638893492</c:v>
                </c:pt>
                <c:pt idx="2026">
                  <c:v>40214.658333337975</c:v>
                </c:pt>
                <c:pt idx="2027">
                  <c:v>40214.659027782356</c:v>
                </c:pt>
                <c:pt idx="2028">
                  <c:v>40214.65972222681</c:v>
                </c:pt>
                <c:pt idx="2029">
                  <c:v>40214.660416671191</c:v>
                </c:pt>
                <c:pt idx="2030">
                  <c:v>40214.661111115609</c:v>
                </c:pt>
                <c:pt idx="2031">
                  <c:v>40214.661805560085</c:v>
                </c:pt>
                <c:pt idx="2032">
                  <c:v>40214.662500004597</c:v>
                </c:pt>
                <c:pt idx="2033">
                  <c:v>40214.663194449044</c:v>
                </c:pt>
                <c:pt idx="2034">
                  <c:v>40214.663888893476</c:v>
                </c:pt>
                <c:pt idx="2035">
                  <c:v>40214.664583337937</c:v>
                </c:pt>
                <c:pt idx="2036">
                  <c:v>40214.665277782384</c:v>
                </c:pt>
                <c:pt idx="2037">
                  <c:v>40214.66597222683</c:v>
                </c:pt>
                <c:pt idx="2038">
                  <c:v>40214.666666671204</c:v>
                </c:pt>
                <c:pt idx="2039">
                  <c:v>40214.667361115629</c:v>
                </c:pt>
                <c:pt idx="2040">
                  <c:v>40214.668055560171</c:v>
                </c:pt>
                <c:pt idx="2041">
                  <c:v>40214.668750004595</c:v>
                </c:pt>
                <c:pt idx="2042">
                  <c:v>40214.669444449064</c:v>
                </c:pt>
                <c:pt idx="2043">
                  <c:v>40214.670138893511</c:v>
                </c:pt>
                <c:pt idx="2044">
                  <c:v>40214.670833338008</c:v>
                </c:pt>
                <c:pt idx="2045">
                  <c:v>40214.671527782404</c:v>
                </c:pt>
                <c:pt idx="2046">
                  <c:v>40214.672222226902</c:v>
                </c:pt>
                <c:pt idx="2047">
                  <c:v>40214.672916671276</c:v>
                </c:pt>
                <c:pt idx="2048">
                  <c:v>40214.673611115693</c:v>
                </c:pt>
                <c:pt idx="2049">
                  <c:v>40214.674305560184</c:v>
                </c:pt>
                <c:pt idx="2050">
                  <c:v>40214.675000004594</c:v>
                </c:pt>
                <c:pt idx="2051">
                  <c:v>40214.675694449092</c:v>
                </c:pt>
                <c:pt idx="2052">
                  <c:v>40214.676388893531</c:v>
                </c:pt>
                <c:pt idx="2053">
                  <c:v>40214.677083337978</c:v>
                </c:pt>
                <c:pt idx="2054">
                  <c:v>40214.677777782425</c:v>
                </c:pt>
                <c:pt idx="2055">
                  <c:v>40214.678472226893</c:v>
                </c:pt>
                <c:pt idx="2056">
                  <c:v>40214.679166671223</c:v>
                </c:pt>
                <c:pt idx="2057">
                  <c:v>40214.679861115706</c:v>
                </c:pt>
                <c:pt idx="2058">
                  <c:v>40214.680555560204</c:v>
                </c:pt>
                <c:pt idx="2059">
                  <c:v>40214.681250004658</c:v>
                </c:pt>
                <c:pt idx="2060">
                  <c:v>40214.681944449112</c:v>
                </c:pt>
                <c:pt idx="2061">
                  <c:v>40214.682638893602</c:v>
                </c:pt>
                <c:pt idx="2062">
                  <c:v>40214.683333337998</c:v>
                </c:pt>
                <c:pt idx="2063">
                  <c:v>40214.684027782445</c:v>
                </c:pt>
                <c:pt idx="2064">
                  <c:v>40214.684722226892</c:v>
                </c:pt>
                <c:pt idx="2065">
                  <c:v>40214.685416671324</c:v>
                </c:pt>
                <c:pt idx="2066">
                  <c:v>40214.686111115785</c:v>
                </c:pt>
                <c:pt idx="2067">
                  <c:v>40214.686805560224</c:v>
                </c:pt>
                <c:pt idx="2068">
                  <c:v>40214.687500004678</c:v>
                </c:pt>
                <c:pt idx="2069">
                  <c:v>40214.688194449198</c:v>
                </c:pt>
                <c:pt idx="2070">
                  <c:v>40214.688888893601</c:v>
                </c:pt>
                <c:pt idx="2071">
                  <c:v>40214.689583338019</c:v>
                </c:pt>
                <c:pt idx="2072">
                  <c:v>40214.690277782465</c:v>
                </c:pt>
                <c:pt idx="2073">
                  <c:v>40214.690972226912</c:v>
                </c:pt>
                <c:pt idx="2074">
                  <c:v>40214.691666671257</c:v>
                </c:pt>
                <c:pt idx="2075">
                  <c:v>40214.692361115733</c:v>
                </c:pt>
                <c:pt idx="2076">
                  <c:v>40214.693055560172</c:v>
                </c:pt>
                <c:pt idx="2077">
                  <c:v>40214.693750004619</c:v>
                </c:pt>
                <c:pt idx="2078">
                  <c:v>40214.694444449146</c:v>
                </c:pt>
                <c:pt idx="2079">
                  <c:v>40214.695138893585</c:v>
                </c:pt>
                <c:pt idx="2080">
                  <c:v>40214.695833338039</c:v>
                </c:pt>
                <c:pt idx="2081">
                  <c:v>40214.696527782486</c:v>
                </c:pt>
                <c:pt idx="2082">
                  <c:v>40214.697222226932</c:v>
                </c:pt>
                <c:pt idx="2083">
                  <c:v>40214.697916671321</c:v>
                </c:pt>
                <c:pt idx="2084">
                  <c:v>40214.698611115826</c:v>
                </c:pt>
                <c:pt idx="2085">
                  <c:v>40214.699305560171</c:v>
                </c:pt>
                <c:pt idx="2086">
                  <c:v>40214.700000004705</c:v>
                </c:pt>
                <c:pt idx="2087">
                  <c:v>40214.700694449202</c:v>
                </c:pt>
                <c:pt idx="2088">
                  <c:v>40214.701388893576</c:v>
                </c:pt>
                <c:pt idx="2089">
                  <c:v>40214.702083338059</c:v>
                </c:pt>
                <c:pt idx="2090">
                  <c:v>40214.702777782506</c:v>
                </c:pt>
                <c:pt idx="2091">
                  <c:v>40214.703472226953</c:v>
                </c:pt>
                <c:pt idx="2092">
                  <c:v>40214.704166671327</c:v>
                </c:pt>
                <c:pt idx="2093">
                  <c:v>40214.704861115824</c:v>
                </c:pt>
                <c:pt idx="2094">
                  <c:v>40214.705555560227</c:v>
                </c:pt>
                <c:pt idx="2095">
                  <c:v>40214.70625000474</c:v>
                </c:pt>
                <c:pt idx="2096">
                  <c:v>40214.706944449201</c:v>
                </c:pt>
                <c:pt idx="2097">
                  <c:v>40214.707638893626</c:v>
                </c:pt>
                <c:pt idx="2098">
                  <c:v>40214.708333338131</c:v>
                </c:pt>
                <c:pt idx="2099">
                  <c:v>40214.709027782526</c:v>
                </c:pt>
                <c:pt idx="2100">
                  <c:v>40214.709722226973</c:v>
                </c:pt>
                <c:pt idx="2101">
                  <c:v>40214.71041667142</c:v>
                </c:pt>
                <c:pt idx="2102">
                  <c:v>40214.711111115816</c:v>
                </c:pt>
                <c:pt idx="2103">
                  <c:v>40214.711805560233</c:v>
                </c:pt>
                <c:pt idx="2104">
                  <c:v>40214.71250000476</c:v>
                </c:pt>
                <c:pt idx="2105">
                  <c:v>40214.713194449207</c:v>
                </c:pt>
                <c:pt idx="2106">
                  <c:v>40214.713888893624</c:v>
                </c:pt>
                <c:pt idx="2107">
                  <c:v>40214.714583338151</c:v>
                </c:pt>
                <c:pt idx="2108">
                  <c:v>40214.715277782547</c:v>
                </c:pt>
                <c:pt idx="2109">
                  <c:v>40214.715972226993</c:v>
                </c:pt>
                <c:pt idx="2110">
                  <c:v>40214.716666671426</c:v>
                </c:pt>
                <c:pt idx="2111">
                  <c:v>40214.717361115829</c:v>
                </c:pt>
                <c:pt idx="2112">
                  <c:v>40214.718055560334</c:v>
                </c:pt>
                <c:pt idx="2113">
                  <c:v>40214.71875000478</c:v>
                </c:pt>
                <c:pt idx="2114">
                  <c:v>40214.719444449227</c:v>
                </c:pt>
                <c:pt idx="2115">
                  <c:v>40214.720138893674</c:v>
                </c:pt>
                <c:pt idx="2116">
                  <c:v>40214.720833338142</c:v>
                </c:pt>
                <c:pt idx="2117">
                  <c:v>40214.721527782516</c:v>
                </c:pt>
                <c:pt idx="2118">
                  <c:v>40214.722222227014</c:v>
                </c:pt>
                <c:pt idx="2119">
                  <c:v>40214.722916671424</c:v>
                </c:pt>
                <c:pt idx="2120">
                  <c:v>40214.723611115849</c:v>
                </c:pt>
                <c:pt idx="2121">
                  <c:v>40214.724305560267</c:v>
                </c:pt>
                <c:pt idx="2122">
                  <c:v>40214.725000004742</c:v>
                </c:pt>
                <c:pt idx="2123">
                  <c:v>40214.725694449226</c:v>
                </c:pt>
                <c:pt idx="2124">
                  <c:v>40214.726388893643</c:v>
                </c:pt>
                <c:pt idx="2125">
                  <c:v>40214.727083338134</c:v>
                </c:pt>
                <c:pt idx="2126">
                  <c:v>40214.727777782537</c:v>
                </c:pt>
                <c:pt idx="2127">
                  <c:v>40214.728472227034</c:v>
                </c:pt>
                <c:pt idx="2128">
                  <c:v>40214.729166671379</c:v>
                </c:pt>
                <c:pt idx="2129">
                  <c:v>40214.729861115855</c:v>
                </c:pt>
                <c:pt idx="2130">
                  <c:v>40214.730555560374</c:v>
                </c:pt>
                <c:pt idx="2131">
                  <c:v>40214.731250004821</c:v>
                </c:pt>
                <c:pt idx="2132">
                  <c:v>40214.731944449224</c:v>
                </c:pt>
                <c:pt idx="2133">
                  <c:v>40214.732638893714</c:v>
                </c:pt>
                <c:pt idx="2134">
                  <c:v>40214.733333338161</c:v>
                </c:pt>
                <c:pt idx="2135">
                  <c:v>40214.734027782586</c:v>
                </c:pt>
                <c:pt idx="2136">
                  <c:v>40214.734722227055</c:v>
                </c:pt>
                <c:pt idx="2137">
                  <c:v>40214.73541667145</c:v>
                </c:pt>
                <c:pt idx="2138">
                  <c:v>40214.736111115926</c:v>
                </c:pt>
                <c:pt idx="2139">
                  <c:v>40214.736805560344</c:v>
                </c:pt>
                <c:pt idx="2140">
                  <c:v>40214.737500004834</c:v>
                </c:pt>
                <c:pt idx="2141">
                  <c:v>40214.738194449288</c:v>
                </c:pt>
                <c:pt idx="2142">
                  <c:v>40214.738888893735</c:v>
                </c:pt>
                <c:pt idx="2143">
                  <c:v>40214.739583338182</c:v>
                </c:pt>
                <c:pt idx="2144">
                  <c:v>40214.740277782628</c:v>
                </c:pt>
                <c:pt idx="2145">
                  <c:v>40214.740972227082</c:v>
                </c:pt>
                <c:pt idx="2146">
                  <c:v>40214.741666671463</c:v>
                </c:pt>
                <c:pt idx="2147">
                  <c:v>40214.742361115954</c:v>
                </c:pt>
                <c:pt idx="2148">
                  <c:v>40214.743055560357</c:v>
                </c:pt>
                <c:pt idx="2149">
                  <c:v>40214.743750004855</c:v>
                </c:pt>
                <c:pt idx="2150">
                  <c:v>40214.744444449309</c:v>
                </c:pt>
                <c:pt idx="2151">
                  <c:v>40214.745138893755</c:v>
                </c:pt>
                <c:pt idx="2152">
                  <c:v>40214.745833338202</c:v>
                </c:pt>
                <c:pt idx="2153">
                  <c:v>40214.746527782634</c:v>
                </c:pt>
                <c:pt idx="2154">
                  <c:v>40214.747222227095</c:v>
                </c:pt>
                <c:pt idx="2155">
                  <c:v>40214.747916671535</c:v>
                </c:pt>
                <c:pt idx="2156">
                  <c:v>40214.748611115989</c:v>
                </c:pt>
                <c:pt idx="2157">
                  <c:v>40214.749305560377</c:v>
                </c:pt>
                <c:pt idx="2158">
                  <c:v>40214.750000004882</c:v>
                </c:pt>
                <c:pt idx="2159">
                  <c:v>40214.750694449343</c:v>
                </c:pt>
                <c:pt idx="2160">
                  <c:v>40214.751388893776</c:v>
                </c:pt>
                <c:pt idx="2161">
                  <c:v>40214.752083338222</c:v>
                </c:pt>
                <c:pt idx="2162">
                  <c:v>40214.752777782654</c:v>
                </c:pt>
                <c:pt idx="2163">
                  <c:v>40214.753472227116</c:v>
                </c:pt>
                <c:pt idx="2164">
                  <c:v>40214.754166671555</c:v>
                </c:pt>
                <c:pt idx="2165">
                  <c:v>40214.754861116009</c:v>
                </c:pt>
                <c:pt idx="2166">
                  <c:v>40214.755555560456</c:v>
                </c:pt>
                <c:pt idx="2167">
                  <c:v>40214.756250004961</c:v>
                </c:pt>
                <c:pt idx="2168">
                  <c:v>40214.756944449349</c:v>
                </c:pt>
                <c:pt idx="2169">
                  <c:v>40214.757638893796</c:v>
                </c:pt>
                <c:pt idx="2170">
                  <c:v>40214.758333338243</c:v>
                </c:pt>
                <c:pt idx="2171">
                  <c:v>40214.759027782675</c:v>
                </c:pt>
                <c:pt idx="2172">
                  <c:v>40214.759722227136</c:v>
                </c:pt>
                <c:pt idx="2173">
                  <c:v>40214.760416671576</c:v>
                </c:pt>
                <c:pt idx="2174">
                  <c:v>40214.761111115971</c:v>
                </c:pt>
                <c:pt idx="2175">
                  <c:v>40214.761805560389</c:v>
                </c:pt>
                <c:pt idx="2176">
                  <c:v>40214.762500004923</c:v>
                </c:pt>
                <c:pt idx="2177">
                  <c:v>40214.76319444937</c:v>
                </c:pt>
                <c:pt idx="2178">
                  <c:v>40214.763888893765</c:v>
                </c:pt>
                <c:pt idx="2179">
                  <c:v>40214.764583338256</c:v>
                </c:pt>
                <c:pt idx="2180">
                  <c:v>40214.765277782659</c:v>
                </c:pt>
                <c:pt idx="2181">
                  <c:v>40214.765972227156</c:v>
                </c:pt>
                <c:pt idx="2182">
                  <c:v>40214.766666671574</c:v>
                </c:pt>
                <c:pt idx="2183">
                  <c:v>40214.767361115977</c:v>
                </c:pt>
                <c:pt idx="2184">
                  <c:v>40214.768055560475</c:v>
                </c:pt>
                <c:pt idx="2185">
                  <c:v>40214.768750004936</c:v>
                </c:pt>
                <c:pt idx="2186">
                  <c:v>40214.769444449375</c:v>
                </c:pt>
                <c:pt idx="2187">
                  <c:v>40214.770138893837</c:v>
                </c:pt>
                <c:pt idx="2188">
                  <c:v>40214.770833338283</c:v>
                </c:pt>
                <c:pt idx="2189">
                  <c:v>40214.771527782679</c:v>
                </c:pt>
                <c:pt idx="2190">
                  <c:v>40214.772222227191</c:v>
                </c:pt>
                <c:pt idx="2191">
                  <c:v>40214.772916671624</c:v>
                </c:pt>
                <c:pt idx="2192">
                  <c:v>40214.77361111607</c:v>
                </c:pt>
                <c:pt idx="2193">
                  <c:v>40214.774305560466</c:v>
                </c:pt>
                <c:pt idx="2194">
                  <c:v>40214.775000004964</c:v>
                </c:pt>
                <c:pt idx="2195">
                  <c:v>40214.77569444941</c:v>
                </c:pt>
                <c:pt idx="2196">
                  <c:v>40214.776388893857</c:v>
                </c:pt>
                <c:pt idx="2197">
                  <c:v>40214.777083338304</c:v>
                </c:pt>
                <c:pt idx="2198">
                  <c:v>40214.777777782692</c:v>
                </c:pt>
                <c:pt idx="2199">
                  <c:v>40214.778472227197</c:v>
                </c:pt>
                <c:pt idx="2200">
                  <c:v>40214.779166671564</c:v>
                </c:pt>
                <c:pt idx="2201">
                  <c:v>40214.779861116076</c:v>
                </c:pt>
                <c:pt idx="2202">
                  <c:v>40214.780555560537</c:v>
                </c:pt>
                <c:pt idx="2203">
                  <c:v>40214.781250004991</c:v>
                </c:pt>
                <c:pt idx="2204">
                  <c:v>40214.781944449431</c:v>
                </c:pt>
                <c:pt idx="2205">
                  <c:v>40214.782638893892</c:v>
                </c:pt>
                <c:pt idx="2206">
                  <c:v>40214.783333338331</c:v>
                </c:pt>
                <c:pt idx="2207">
                  <c:v>40214.784027782771</c:v>
                </c:pt>
                <c:pt idx="2208">
                  <c:v>40214.784722227196</c:v>
                </c:pt>
                <c:pt idx="2209">
                  <c:v>40214.785416671599</c:v>
                </c:pt>
                <c:pt idx="2210">
                  <c:v>40214.786111116111</c:v>
                </c:pt>
                <c:pt idx="2211">
                  <c:v>40214.786805560558</c:v>
                </c:pt>
                <c:pt idx="2212">
                  <c:v>40214.787500005004</c:v>
                </c:pt>
                <c:pt idx="2213">
                  <c:v>40214.788194449502</c:v>
                </c:pt>
                <c:pt idx="2214">
                  <c:v>40214.788888893898</c:v>
                </c:pt>
                <c:pt idx="2215">
                  <c:v>40214.789583338345</c:v>
                </c:pt>
                <c:pt idx="2216">
                  <c:v>40214.790277782784</c:v>
                </c:pt>
                <c:pt idx="2217">
                  <c:v>40214.790972227194</c:v>
                </c:pt>
                <c:pt idx="2218">
                  <c:v>40214.791666671568</c:v>
                </c:pt>
                <c:pt idx="2219">
                  <c:v>40214.792361116124</c:v>
                </c:pt>
                <c:pt idx="2220">
                  <c:v>40214.79305556052</c:v>
                </c:pt>
                <c:pt idx="2221">
                  <c:v>40214.793750004974</c:v>
                </c:pt>
                <c:pt idx="2222">
                  <c:v>40214.794444449471</c:v>
                </c:pt>
                <c:pt idx="2223">
                  <c:v>40214.795138893904</c:v>
                </c:pt>
                <c:pt idx="2224">
                  <c:v>40214.795833338365</c:v>
                </c:pt>
                <c:pt idx="2225">
                  <c:v>40214.796527782804</c:v>
                </c:pt>
                <c:pt idx="2226">
                  <c:v>40214.797222227207</c:v>
                </c:pt>
                <c:pt idx="2227">
                  <c:v>40214.797916671618</c:v>
                </c:pt>
                <c:pt idx="2228">
                  <c:v>40214.798611116152</c:v>
                </c:pt>
                <c:pt idx="2229">
                  <c:v>40214.799305560518</c:v>
                </c:pt>
                <c:pt idx="2230">
                  <c:v>40214.800000005045</c:v>
                </c:pt>
                <c:pt idx="2231">
                  <c:v>40214.800694449579</c:v>
                </c:pt>
                <c:pt idx="2232">
                  <c:v>40214.801388893939</c:v>
                </c:pt>
                <c:pt idx="2233">
                  <c:v>40214.802083338393</c:v>
                </c:pt>
                <c:pt idx="2234">
                  <c:v>40214.802777782832</c:v>
                </c:pt>
                <c:pt idx="2235">
                  <c:v>40214.803472227279</c:v>
                </c:pt>
                <c:pt idx="2236">
                  <c:v>40214.804166671725</c:v>
                </c:pt>
                <c:pt idx="2237">
                  <c:v>40214.804861116201</c:v>
                </c:pt>
                <c:pt idx="2238">
                  <c:v>40214.805555560604</c:v>
                </c:pt>
                <c:pt idx="2239">
                  <c:v>40214.806250005116</c:v>
                </c:pt>
                <c:pt idx="2240">
                  <c:v>40214.8069444496</c:v>
                </c:pt>
                <c:pt idx="2241">
                  <c:v>40214.80763889401</c:v>
                </c:pt>
                <c:pt idx="2242">
                  <c:v>40214.8083333385</c:v>
                </c:pt>
                <c:pt idx="2243">
                  <c:v>40214.809027782852</c:v>
                </c:pt>
                <c:pt idx="2244">
                  <c:v>40214.809722227285</c:v>
                </c:pt>
                <c:pt idx="2245">
                  <c:v>40214.810416671746</c:v>
                </c:pt>
                <c:pt idx="2246">
                  <c:v>40214.811111116192</c:v>
                </c:pt>
                <c:pt idx="2247">
                  <c:v>40214.811805560625</c:v>
                </c:pt>
                <c:pt idx="2248">
                  <c:v>40214.812500005093</c:v>
                </c:pt>
                <c:pt idx="2249">
                  <c:v>40214.813194449598</c:v>
                </c:pt>
                <c:pt idx="2250">
                  <c:v>40214.81388889403</c:v>
                </c:pt>
                <c:pt idx="2251">
                  <c:v>40214.814583338506</c:v>
                </c:pt>
                <c:pt idx="2252">
                  <c:v>40214.815277782924</c:v>
                </c:pt>
                <c:pt idx="2253">
                  <c:v>40214.815972227319</c:v>
                </c:pt>
                <c:pt idx="2254">
                  <c:v>40214.816666671766</c:v>
                </c:pt>
                <c:pt idx="2255">
                  <c:v>40214.817361116206</c:v>
                </c:pt>
                <c:pt idx="2256">
                  <c:v>40214.81805556066</c:v>
                </c:pt>
                <c:pt idx="2257">
                  <c:v>40214.818750005143</c:v>
                </c:pt>
                <c:pt idx="2258">
                  <c:v>40214.819444449611</c:v>
                </c:pt>
                <c:pt idx="2259">
                  <c:v>40214.820138894043</c:v>
                </c:pt>
                <c:pt idx="2260">
                  <c:v>40214.820833338519</c:v>
                </c:pt>
                <c:pt idx="2261">
                  <c:v>40214.821527782886</c:v>
                </c:pt>
                <c:pt idx="2262">
                  <c:v>40214.82222222734</c:v>
                </c:pt>
                <c:pt idx="2263">
                  <c:v>40214.822916671787</c:v>
                </c:pt>
                <c:pt idx="2264">
                  <c:v>40214.823611116226</c:v>
                </c:pt>
                <c:pt idx="2265">
                  <c:v>40214.824305560629</c:v>
                </c:pt>
                <c:pt idx="2266">
                  <c:v>40214.825000005127</c:v>
                </c:pt>
                <c:pt idx="2267">
                  <c:v>40214.825694449602</c:v>
                </c:pt>
                <c:pt idx="2268">
                  <c:v>40214.826388894042</c:v>
                </c:pt>
                <c:pt idx="2269">
                  <c:v>40214.827083338467</c:v>
                </c:pt>
                <c:pt idx="2270">
                  <c:v>40214.827777782906</c:v>
                </c:pt>
                <c:pt idx="2271">
                  <c:v>40214.82847222736</c:v>
                </c:pt>
                <c:pt idx="2272">
                  <c:v>40214.829166671734</c:v>
                </c:pt>
                <c:pt idx="2273">
                  <c:v>40214.829861116254</c:v>
                </c:pt>
                <c:pt idx="2274">
                  <c:v>40214.8305555607</c:v>
                </c:pt>
                <c:pt idx="2275">
                  <c:v>40214.831250005147</c:v>
                </c:pt>
                <c:pt idx="2276">
                  <c:v>40214.831944449601</c:v>
                </c:pt>
                <c:pt idx="2277">
                  <c:v>40214.83263889412</c:v>
                </c:pt>
                <c:pt idx="2278">
                  <c:v>40214.833333338545</c:v>
                </c:pt>
                <c:pt idx="2279">
                  <c:v>40214.834027782941</c:v>
                </c:pt>
                <c:pt idx="2280">
                  <c:v>40214.834722227381</c:v>
                </c:pt>
                <c:pt idx="2281">
                  <c:v>40214.835416671827</c:v>
                </c:pt>
                <c:pt idx="2282">
                  <c:v>40214.836111116281</c:v>
                </c:pt>
                <c:pt idx="2283">
                  <c:v>40214.836805560721</c:v>
                </c:pt>
                <c:pt idx="2284">
                  <c:v>40214.837500005167</c:v>
                </c:pt>
                <c:pt idx="2285">
                  <c:v>40214.838194449643</c:v>
                </c:pt>
                <c:pt idx="2286">
                  <c:v>40214.838888894126</c:v>
                </c:pt>
                <c:pt idx="2287">
                  <c:v>40214.839583338558</c:v>
                </c:pt>
                <c:pt idx="2288">
                  <c:v>40214.840277783012</c:v>
                </c:pt>
                <c:pt idx="2289">
                  <c:v>40214.840972227452</c:v>
                </c:pt>
                <c:pt idx="2290">
                  <c:v>40214.841666671826</c:v>
                </c:pt>
                <c:pt idx="2291">
                  <c:v>40214.842361116294</c:v>
                </c:pt>
                <c:pt idx="2292">
                  <c:v>40214.843055560734</c:v>
                </c:pt>
                <c:pt idx="2293">
                  <c:v>40214.843750005188</c:v>
                </c:pt>
                <c:pt idx="2294">
                  <c:v>40214.844444449642</c:v>
                </c:pt>
                <c:pt idx="2295">
                  <c:v>40214.845138894139</c:v>
                </c:pt>
                <c:pt idx="2296">
                  <c:v>40214.845833338608</c:v>
                </c:pt>
                <c:pt idx="2297">
                  <c:v>40214.846527783011</c:v>
                </c:pt>
                <c:pt idx="2298">
                  <c:v>40214.847222227443</c:v>
                </c:pt>
                <c:pt idx="2299">
                  <c:v>40214.847916671868</c:v>
                </c:pt>
                <c:pt idx="2300">
                  <c:v>40214.848611116366</c:v>
                </c:pt>
                <c:pt idx="2301">
                  <c:v>40214.849305560754</c:v>
                </c:pt>
                <c:pt idx="2302">
                  <c:v>40214.850000005208</c:v>
                </c:pt>
                <c:pt idx="2303">
                  <c:v>40214.850694449735</c:v>
                </c:pt>
                <c:pt idx="2304">
                  <c:v>40214.851388894152</c:v>
                </c:pt>
                <c:pt idx="2305">
                  <c:v>40214.852083338621</c:v>
                </c:pt>
                <c:pt idx="2306">
                  <c:v>40214.852777783002</c:v>
                </c:pt>
                <c:pt idx="2307">
                  <c:v>40214.853472227442</c:v>
                </c:pt>
                <c:pt idx="2308">
                  <c:v>40214.854166671888</c:v>
                </c:pt>
                <c:pt idx="2309">
                  <c:v>40214.854861116342</c:v>
                </c:pt>
                <c:pt idx="2310">
                  <c:v>40214.855555560782</c:v>
                </c:pt>
                <c:pt idx="2311">
                  <c:v>40214.856250005243</c:v>
                </c:pt>
                <c:pt idx="2312">
                  <c:v>40214.856944449748</c:v>
                </c:pt>
                <c:pt idx="2313">
                  <c:v>40214.857638894217</c:v>
                </c:pt>
                <c:pt idx="2314">
                  <c:v>40214.858333338656</c:v>
                </c:pt>
                <c:pt idx="2315">
                  <c:v>40214.859027783015</c:v>
                </c:pt>
                <c:pt idx="2316">
                  <c:v>40214.859722227462</c:v>
                </c:pt>
                <c:pt idx="2317">
                  <c:v>40214.860416671909</c:v>
                </c:pt>
                <c:pt idx="2318">
                  <c:v>40214.861111116355</c:v>
                </c:pt>
                <c:pt idx="2319">
                  <c:v>40214.861805560751</c:v>
                </c:pt>
                <c:pt idx="2320">
                  <c:v>40214.862500005234</c:v>
                </c:pt>
                <c:pt idx="2321">
                  <c:v>40214.863194449696</c:v>
                </c:pt>
                <c:pt idx="2322">
                  <c:v>40214.863888894142</c:v>
                </c:pt>
                <c:pt idx="2323">
                  <c:v>40214.864583338611</c:v>
                </c:pt>
                <c:pt idx="2324">
                  <c:v>40214.865277783036</c:v>
                </c:pt>
                <c:pt idx="2325">
                  <c:v>40214.865972227482</c:v>
                </c:pt>
                <c:pt idx="2326">
                  <c:v>40214.866666671929</c:v>
                </c:pt>
                <c:pt idx="2327">
                  <c:v>40214.867361116376</c:v>
                </c:pt>
                <c:pt idx="2328">
                  <c:v>40214.868055560823</c:v>
                </c:pt>
                <c:pt idx="2329">
                  <c:v>40214.868750005255</c:v>
                </c:pt>
                <c:pt idx="2330">
                  <c:v>40214.869444449716</c:v>
                </c:pt>
                <c:pt idx="2331">
                  <c:v>40214.870138894228</c:v>
                </c:pt>
                <c:pt idx="2332">
                  <c:v>40214.870833338668</c:v>
                </c:pt>
                <c:pt idx="2333">
                  <c:v>40214.871527783056</c:v>
                </c:pt>
                <c:pt idx="2334">
                  <c:v>40214.872222227568</c:v>
                </c:pt>
                <c:pt idx="2335">
                  <c:v>40214.872916671949</c:v>
                </c:pt>
                <c:pt idx="2336">
                  <c:v>40214.873611116396</c:v>
                </c:pt>
                <c:pt idx="2337">
                  <c:v>40214.874305560836</c:v>
                </c:pt>
                <c:pt idx="2338">
                  <c:v>40214.875000005275</c:v>
                </c:pt>
                <c:pt idx="2339">
                  <c:v>40214.875694449787</c:v>
                </c:pt>
                <c:pt idx="2340">
                  <c:v>40214.876388894212</c:v>
                </c:pt>
                <c:pt idx="2341">
                  <c:v>40214.87708333863</c:v>
                </c:pt>
                <c:pt idx="2342">
                  <c:v>40214.877777783076</c:v>
                </c:pt>
                <c:pt idx="2343">
                  <c:v>40214.878472227574</c:v>
                </c:pt>
                <c:pt idx="2344">
                  <c:v>40214.87916667197</c:v>
                </c:pt>
                <c:pt idx="2345">
                  <c:v>40214.879861116417</c:v>
                </c:pt>
                <c:pt idx="2346">
                  <c:v>40214.880555560863</c:v>
                </c:pt>
                <c:pt idx="2347">
                  <c:v>40214.88125000531</c:v>
                </c:pt>
                <c:pt idx="2348">
                  <c:v>40214.881944449793</c:v>
                </c:pt>
                <c:pt idx="2349">
                  <c:v>40214.882638894269</c:v>
                </c:pt>
                <c:pt idx="2350">
                  <c:v>40214.883333338701</c:v>
                </c:pt>
                <c:pt idx="2351">
                  <c:v>40214.884027783097</c:v>
                </c:pt>
                <c:pt idx="2352">
                  <c:v>40214.884722227594</c:v>
                </c:pt>
                <c:pt idx="2353">
                  <c:v>40214.88541667199</c:v>
                </c:pt>
                <c:pt idx="2354">
                  <c:v>40214.886111116488</c:v>
                </c:pt>
                <c:pt idx="2355">
                  <c:v>40214.886805560891</c:v>
                </c:pt>
                <c:pt idx="2356">
                  <c:v>40214.88750000533</c:v>
                </c:pt>
                <c:pt idx="2357">
                  <c:v>40214.888194449864</c:v>
                </c:pt>
                <c:pt idx="2358">
                  <c:v>40214.888888894289</c:v>
                </c:pt>
                <c:pt idx="2359">
                  <c:v>40214.889583338692</c:v>
                </c:pt>
                <c:pt idx="2360">
                  <c:v>40214.890277783117</c:v>
                </c:pt>
                <c:pt idx="2361">
                  <c:v>40214.890972227593</c:v>
                </c:pt>
                <c:pt idx="2362">
                  <c:v>40214.891666671974</c:v>
                </c:pt>
                <c:pt idx="2363">
                  <c:v>40214.892361116457</c:v>
                </c:pt>
                <c:pt idx="2364">
                  <c:v>40214.893055560904</c:v>
                </c:pt>
                <c:pt idx="2365">
                  <c:v>40214.893750005293</c:v>
                </c:pt>
                <c:pt idx="2366">
                  <c:v>40214.894444449797</c:v>
                </c:pt>
                <c:pt idx="2367">
                  <c:v>40214.895138894244</c:v>
                </c:pt>
                <c:pt idx="2368">
                  <c:v>40214.895833338691</c:v>
                </c:pt>
                <c:pt idx="2369">
                  <c:v>40214.896527783138</c:v>
                </c:pt>
                <c:pt idx="2370">
                  <c:v>40214.897222227592</c:v>
                </c:pt>
                <c:pt idx="2371">
                  <c:v>40214.897916672031</c:v>
                </c:pt>
                <c:pt idx="2372">
                  <c:v>40214.898611116492</c:v>
                </c:pt>
                <c:pt idx="2373">
                  <c:v>40214.899305560924</c:v>
                </c:pt>
                <c:pt idx="2374">
                  <c:v>40214.900000005371</c:v>
                </c:pt>
                <c:pt idx="2375">
                  <c:v>40214.900694449891</c:v>
                </c:pt>
                <c:pt idx="2376">
                  <c:v>40214.901388894265</c:v>
                </c:pt>
                <c:pt idx="2377">
                  <c:v>40214.902083338711</c:v>
                </c:pt>
                <c:pt idx="2378">
                  <c:v>40214.902777783158</c:v>
                </c:pt>
                <c:pt idx="2379">
                  <c:v>40214.903472227605</c:v>
                </c:pt>
                <c:pt idx="2380">
                  <c:v>40214.904166672051</c:v>
                </c:pt>
                <c:pt idx="2381">
                  <c:v>40214.904861116498</c:v>
                </c:pt>
                <c:pt idx="2382">
                  <c:v>40214.905555560945</c:v>
                </c:pt>
                <c:pt idx="2383">
                  <c:v>40214.906250005391</c:v>
                </c:pt>
                <c:pt idx="2384">
                  <c:v>40214.906944449896</c:v>
                </c:pt>
                <c:pt idx="2385">
                  <c:v>40214.907638894292</c:v>
                </c:pt>
                <c:pt idx="2386">
                  <c:v>40214.90833333879</c:v>
                </c:pt>
                <c:pt idx="2387">
                  <c:v>40214.909027783178</c:v>
                </c:pt>
                <c:pt idx="2388">
                  <c:v>40214.909722227625</c:v>
                </c:pt>
                <c:pt idx="2389">
                  <c:v>40214.910416672123</c:v>
                </c:pt>
                <c:pt idx="2390">
                  <c:v>40214.911111116518</c:v>
                </c:pt>
                <c:pt idx="2391">
                  <c:v>40214.911805560965</c:v>
                </c:pt>
                <c:pt idx="2392">
                  <c:v>40214.912500005412</c:v>
                </c:pt>
                <c:pt idx="2393">
                  <c:v>40214.913194449909</c:v>
                </c:pt>
                <c:pt idx="2394">
                  <c:v>40214.913888894313</c:v>
                </c:pt>
                <c:pt idx="2395">
                  <c:v>40214.91458333881</c:v>
                </c:pt>
                <c:pt idx="2396">
                  <c:v>40214.915277783199</c:v>
                </c:pt>
                <c:pt idx="2397">
                  <c:v>40214.915972227645</c:v>
                </c:pt>
                <c:pt idx="2398">
                  <c:v>40214.916666672092</c:v>
                </c:pt>
                <c:pt idx="2399">
                  <c:v>40214.917361116539</c:v>
                </c:pt>
                <c:pt idx="2400">
                  <c:v>40214.918055560993</c:v>
                </c:pt>
                <c:pt idx="2401">
                  <c:v>40214.918750005432</c:v>
                </c:pt>
                <c:pt idx="2402">
                  <c:v>40214.919444449893</c:v>
                </c:pt>
                <c:pt idx="2403">
                  <c:v>40214.920138894333</c:v>
                </c:pt>
                <c:pt idx="2404">
                  <c:v>40214.920833338823</c:v>
                </c:pt>
                <c:pt idx="2405">
                  <c:v>40214.921527783175</c:v>
                </c:pt>
                <c:pt idx="2406">
                  <c:v>40214.922222227666</c:v>
                </c:pt>
                <c:pt idx="2407">
                  <c:v>40214.922916672112</c:v>
                </c:pt>
                <c:pt idx="2408">
                  <c:v>40214.923611116559</c:v>
                </c:pt>
                <c:pt idx="2409">
                  <c:v>40214.924305560984</c:v>
                </c:pt>
                <c:pt idx="2410">
                  <c:v>40214.925000005402</c:v>
                </c:pt>
                <c:pt idx="2411">
                  <c:v>40214.925694449899</c:v>
                </c:pt>
                <c:pt idx="2412">
                  <c:v>40214.926388894346</c:v>
                </c:pt>
                <c:pt idx="2413">
                  <c:v>40214.927083338785</c:v>
                </c:pt>
                <c:pt idx="2414">
                  <c:v>40214.927777783174</c:v>
                </c:pt>
                <c:pt idx="2415">
                  <c:v>40214.928472227686</c:v>
                </c:pt>
                <c:pt idx="2416">
                  <c:v>40214.929166672126</c:v>
                </c:pt>
                <c:pt idx="2417">
                  <c:v>40214.92986111658</c:v>
                </c:pt>
                <c:pt idx="2418">
                  <c:v>40214.930555561026</c:v>
                </c:pt>
                <c:pt idx="2419">
                  <c:v>40214.931250005473</c:v>
                </c:pt>
                <c:pt idx="2420">
                  <c:v>40214.931944449942</c:v>
                </c:pt>
                <c:pt idx="2421">
                  <c:v>40214.932638894425</c:v>
                </c:pt>
                <c:pt idx="2422">
                  <c:v>40214.933333338813</c:v>
                </c:pt>
                <c:pt idx="2423">
                  <c:v>40214.934027783209</c:v>
                </c:pt>
                <c:pt idx="2424">
                  <c:v>40214.934722227707</c:v>
                </c:pt>
                <c:pt idx="2425">
                  <c:v>40214.935416672153</c:v>
                </c:pt>
                <c:pt idx="2426">
                  <c:v>40214.9361111166</c:v>
                </c:pt>
                <c:pt idx="2427">
                  <c:v>40214.936805561025</c:v>
                </c:pt>
                <c:pt idx="2428">
                  <c:v>40214.937500005486</c:v>
                </c:pt>
                <c:pt idx="2429">
                  <c:v>40214.938194450006</c:v>
                </c:pt>
                <c:pt idx="2430">
                  <c:v>40214.938888894438</c:v>
                </c:pt>
                <c:pt idx="2431">
                  <c:v>40214.939583338833</c:v>
                </c:pt>
                <c:pt idx="2432">
                  <c:v>40214.94027778328</c:v>
                </c:pt>
                <c:pt idx="2433">
                  <c:v>40214.940972227741</c:v>
                </c:pt>
                <c:pt idx="2434">
                  <c:v>40214.941666672181</c:v>
                </c:pt>
                <c:pt idx="2435">
                  <c:v>40214.94236111662</c:v>
                </c:pt>
                <c:pt idx="2436">
                  <c:v>40214.943055561016</c:v>
                </c:pt>
                <c:pt idx="2437">
                  <c:v>40214.943750005514</c:v>
                </c:pt>
                <c:pt idx="2438">
                  <c:v>40214.944444450011</c:v>
                </c:pt>
                <c:pt idx="2439">
                  <c:v>40214.945138894458</c:v>
                </c:pt>
                <c:pt idx="2440">
                  <c:v>40214.945833338927</c:v>
                </c:pt>
                <c:pt idx="2441">
                  <c:v>40214.946527783301</c:v>
                </c:pt>
                <c:pt idx="2442">
                  <c:v>40214.947222227747</c:v>
                </c:pt>
                <c:pt idx="2443">
                  <c:v>40214.947916672201</c:v>
                </c:pt>
                <c:pt idx="2444">
                  <c:v>40214.948611116641</c:v>
                </c:pt>
                <c:pt idx="2445">
                  <c:v>40214.949305561036</c:v>
                </c:pt>
                <c:pt idx="2446">
                  <c:v>40214.950000005541</c:v>
                </c:pt>
                <c:pt idx="2447">
                  <c:v>40214.950694450054</c:v>
                </c:pt>
                <c:pt idx="2448">
                  <c:v>40214.951388894442</c:v>
                </c:pt>
                <c:pt idx="2449">
                  <c:v>40214.95208333894</c:v>
                </c:pt>
                <c:pt idx="2450">
                  <c:v>40214.952777783321</c:v>
                </c:pt>
                <c:pt idx="2451">
                  <c:v>40214.953472227768</c:v>
                </c:pt>
                <c:pt idx="2452">
                  <c:v>40214.954166672214</c:v>
                </c:pt>
                <c:pt idx="2453">
                  <c:v>40214.954861116661</c:v>
                </c:pt>
                <c:pt idx="2454">
                  <c:v>40214.955555561108</c:v>
                </c:pt>
                <c:pt idx="2455">
                  <c:v>40214.956250005613</c:v>
                </c:pt>
                <c:pt idx="2456">
                  <c:v>40214.956944450052</c:v>
                </c:pt>
                <c:pt idx="2457">
                  <c:v>40214.957638894535</c:v>
                </c:pt>
                <c:pt idx="2458">
                  <c:v>40214.958333339011</c:v>
                </c:pt>
                <c:pt idx="2459">
                  <c:v>40214.959027783334</c:v>
                </c:pt>
                <c:pt idx="2460">
                  <c:v>40214.959722227788</c:v>
                </c:pt>
                <c:pt idx="2461">
                  <c:v>40214.960416672235</c:v>
                </c:pt>
                <c:pt idx="2462">
                  <c:v>40214.961111116674</c:v>
                </c:pt>
                <c:pt idx="2463">
                  <c:v>40214.96180556107</c:v>
                </c:pt>
                <c:pt idx="2464">
                  <c:v>40214.962500005582</c:v>
                </c:pt>
                <c:pt idx="2465">
                  <c:v>40214.963194450022</c:v>
                </c:pt>
                <c:pt idx="2466">
                  <c:v>40214.963888894468</c:v>
                </c:pt>
                <c:pt idx="2467">
                  <c:v>40214.964583338966</c:v>
                </c:pt>
                <c:pt idx="2468">
                  <c:v>40214.965277783354</c:v>
                </c:pt>
                <c:pt idx="2469">
                  <c:v>40214.965972227808</c:v>
                </c:pt>
                <c:pt idx="2470">
                  <c:v>40214.966666672255</c:v>
                </c:pt>
                <c:pt idx="2471">
                  <c:v>40214.967361116651</c:v>
                </c:pt>
                <c:pt idx="2472">
                  <c:v>40214.968055561134</c:v>
                </c:pt>
                <c:pt idx="2473">
                  <c:v>40214.968750005595</c:v>
                </c:pt>
                <c:pt idx="2474">
                  <c:v>40214.969444450035</c:v>
                </c:pt>
                <c:pt idx="2475">
                  <c:v>40214.970138894547</c:v>
                </c:pt>
                <c:pt idx="2476">
                  <c:v>40214.970833339023</c:v>
                </c:pt>
                <c:pt idx="2477">
                  <c:v>40214.971527783375</c:v>
                </c:pt>
                <c:pt idx="2478">
                  <c:v>40214.972222227843</c:v>
                </c:pt>
                <c:pt idx="2479">
                  <c:v>40214.972916672283</c:v>
                </c:pt>
                <c:pt idx="2480">
                  <c:v>40214.973611116722</c:v>
                </c:pt>
                <c:pt idx="2481">
                  <c:v>40214.974305561154</c:v>
                </c:pt>
                <c:pt idx="2482">
                  <c:v>40214.975000005594</c:v>
                </c:pt>
                <c:pt idx="2483">
                  <c:v>40214.975694450062</c:v>
                </c:pt>
                <c:pt idx="2484">
                  <c:v>40214.976388894567</c:v>
                </c:pt>
                <c:pt idx="2485">
                  <c:v>40214.977083338963</c:v>
                </c:pt>
                <c:pt idx="2486">
                  <c:v>40214.977777783351</c:v>
                </c:pt>
                <c:pt idx="2487">
                  <c:v>40214.978472227849</c:v>
                </c:pt>
                <c:pt idx="2488">
                  <c:v>40214.979166672274</c:v>
                </c:pt>
                <c:pt idx="2489">
                  <c:v>40214.979861116735</c:v>
                </c:pt>
                <c:pt idx="2490">
                  <c:v>40214.980555561189</c:v>
                </c:pt>
                <c:pt idx="2491">
                  <c:v>40214.981250005636</c:v>
                </c:pt>
                <c:pt idx="2492">
                  <c:v>40214.981944450083</c:v>
                </c:pt>
                <c:pt idx="2493">
                  <c:v>40214.982638894617</c:v>
                </c:pt>
                <c:pt idx="2494">
                  <c:v>40214.983333339012</c:v>
                </c:pt>
                <c:pt idx="2495">
                  <c:v>40214.984027783423</c:v>
                </c:pt>
                <c:pt idx="2496">
                  <c:v>40214.984722227869</c:v>
                </c:pt>
                <c:pt idx="2497">
                  <c:v>40214.985416672316</c:v>
                </c:pt>
                <c:pt idx="2498">
                  <c:v>40214.986111116763</c:v>
                </c:pt>
                <c:pt idx="2499">
                  <c:v>40214.986805561195</c:v>
                </c:pt>
                <c:pt idx="2500">
                  <c:v>40214.987500005656</c:v>
                </c:pt>
                <c:pt idx="2501">
                  <c:v>40214.988194450169</c:v>
                </c:pt>
                <c:pt idx="2502">
                  <c:v>40214.988888894623</c:v>
                </c:pt>
                <c:pt idx="2503">
                  <c:v>40214.989583339011</c:v>
                </c:pt>
                <c:pt idx="2504">
                  <c:v>40214.990277783436</c:v>
                </c:pt>
                <c:pt idx="2505">
                  <c:v>40214.99097222789</c:v>
                </c:pt>
                <c:pt idx="2506">
                  <c:v>40214.991666672278</c:v>
                </c:pt>
                <c:pt idx="2507">
                  <c:v>40214.992361116776</c:v>
                </c:pt>
                <c:pt idx="2508">
                  <c:v>40214.993055561157</c:v>
                </c:pt>
                <c:pt idx="2509">
                  <c:v>40214.993750005597</c:v>
                </c:pt>
                <c:pt idx="2510">
                  <c:v>40214.994444450123</c:v>
                </c:pt>
                <c:pt idx="2511">
                  <c:v>40214.995138894592</c:v>
                </c:pt>
                <c:pt idx="2512">
                  <c:v>40214.995833339017</c:v>
                </c:pt>
                <c:pt idx="2513">
                  <c:v>40214.996527783464</c:v>
                </c:pt>
                <c:pt idx="2514">
                  <c:v>40214.99722222791</c:v>
                </c:pt>
                <c:pt idx="2515">
                  <c:v>40214.997916672357</c:v>
                </c:pt>
                <c:pt idx="2516">
                  <c:v>40214.998611116811</c:v>
                </c:pt>
                <c:pt idx="2517">
                  <c:v>40214.999305561163</c:v>
                </c:pt>
                <c:pt idx="2518">
                  <c:v>40215.000000005675</c:v>
                </c:pt>
                <c:pt idx="2519">
                  <c:v>40215.000694450195</c:v>
                </c:pt>
                <c:pt idx="2520">
                  <c:v>40215.00138889459</c:v>
                </c:pt>
                <c:pt idx="2521">
                  <c:v>40215.002083339037</c:v>
                </c:pt>
                <c:pt idx="2522">
                  <c:v>40215.002777783484</c:v>
                </c:pt>
                <c:pt idx="2523">
                  <c:v>40215.003472227931</c:v>
                </c:pt>
                <c:pt idx="2524">
                  <c:v>40215.004166672377</c:v>
                </c:pt>
                <c:pt idx="2525">
                  <c:v>40215.004861116831</c:v>
                </c:pt>
                <c:pt idx="2526">
                  <c:v>40215.005555561198</c:v>
                </c:pt>
                <c:pt idx="2527">
                  <c:v>40215.006250005717</c:v>
                </c:pt>
                <c:pt idx="2528">
                  <c:v>40215.006944450193</c:v>
                </c:pt>
                <c:pt idx="2529">
                  <c:v>40215.007638894611</c:v>
                </c:pt>
                <c:pt idx="2530">
                  <c:v>40215.008333339109</c:v>
                </c:pt>
                <c:pt idx="2531">
                  <c:v>40215.009027783504</c:v>
                </c:pt>
                <c:pt idx="2532">
                  <c:v>40215.009722227951</c:v>
                </c:pt>
                <c:pt idx="2533">
                  <c:v>40215.010416672398</c:v>
                </c:pt>
                <c:pt idx="2534">
                  <c:v>40215.011111116844</c:v>
                </c:pt>
                <c:pt idx="2535">
                  <c:v>40215.011805561204</c:v>
                </c:pt>
                <c:pt idx="2536">
                  <c:v>40215.012500005738</c:v>
                </c:pt>
                <c:pt idx="2537">
                  <c:v>40215.013194450192</c:v>
                </c:pt>
                <c:pt idx="2538">
                  <c:v>40215.013888894631</c:v>
                </c:pt>
                <c:pt idx="2539">
                  <c:v>40215.014583339092</c:v>
                </c:pt>
                <c:pt idx="2540">
                  <c:v>40215.015277783532</c:v>
                </c:pt>
                <c:pt idx="2541">
                  <c:v>40215.015972227993</c:v>
                </c:pt>
                <c:pt idx="2542">
                  <c:v>40215.016666672418</c:v>
                </c:pt>
                <c:pt idx="2543">
                  <c:v>40215.017361116865</c:v>
                </c:pt>
                <c:pt idx="2544">
                  <c:v>40215.018055561304</c:v>
                </c:pt>
                <c:pt idx="2545">
                  <c:v>40215.018750005758</c:v>
                </c:pt>
                <c:pt idx="2546">
                  <c:v>40215.019444450205</c:v>
                </c:pt>
                <c:pt idx="2547">
                  <c:v>40215.020138894652</c:v>
                </c:pt>
                <c:pt idx="2548">
                  <c:v>40215.020833339098</c:v>
                </c:pt>
                <c:pt idx="2549">
                  <c:v>40215.021527783494</c:v>
                </c:pt>
                <c:pt idx="2550">
                  <c:v>40215.022222227992</c:v>
                </c:pt>
                <c:pt idx="2551">
                  <c:v>40215.022916672438</c:v>
                </c:pt>
                <c:pt idx="2552">
                  <c:v>40215.023611116885</c:v>
                </c:pt>
                <c:pt idx="2553">
                  <c:v>40215.024305561237</c:v>
                </c:pt>
                <c:pt idx="2554">
                  <c:v>40215.02500000572</c:v>
                </c:pt>
                <c:pt idx="2555">
                  <c:v>40215.025694450225</c:v>
                </c:pt>
                <c:pt idx="2556">
                  <c:v>40215.026388894672</c:v>
                </c:pt>
                <c:pt idx="2557">
                  <c:v>40215.027083339104</c:v>
                </c:pt>
                <c:pt idx="2558">
                  <c:v>40215.027777783514</c:v>
                </c:pt>
                <c:pt idx="2559">
                  <c:v>40215.028472228012</c:v>
                </c:pt>
                <c:pt idx="2560">
                  <c:v>40215.029166672408</c:v>
                </c:pt>
                <c:pt idx="2561">
                  <c:v>40215.029861116906</c:v>
                </c:pt>
                <c:pt idx="2562">
                  <c:v>40215.030555561301</c:v>
                </c:pt>
                <c:pt idx="2563">
                  <c:v>40215.031250005784</c:v>
                </c:pt>
                <c:pt idx="2564">
                  <c:v>40215.031944450224</c:v>
                </c:pt>
                <c:pt idx="2565">
                  <c:v>40215.032638894692</c:v>
                </c:pt>
                <c:pt idx="2566">
                  <c:v>40215.033333339139</c:v>
                </c:pt>
                <c:pt idx="2567">
                  <c:v>40215.034027783586</c:v>
                </c:pt>
                <c:pt idx="2568">
                  <c:v>40215.034722228032</c:v>
                </c:pt>
                <c:pt idx="2569">
                  <c:v>40215.035416672479</c:v>
                </c:pt>
                <c:pt idx="2570">
                  <c:v>40215.036111116933</c:v>
                </c:pt>
                <c:pt idx="2571">
                  <c:v>40215.036805561314</c:v>
                </c:pt>
                <c:pt idx="2572">
                  <c:v>40215.037500005805</c:v>
                </c:pt>
                <c:pt idx="2573">
                  <c:v>40215.038194450266</c:v>
                </c:pt>
                <c:pt idx="2574">
                  <c:v>40215.038888894713</c:v>
                </c:pt>
                <c:pt idx="2575">
                  <c:v>40215.039583339159</c:v>
                </c:pt>
                <c:pt idx="2576">
                  <c:v>40215.040277783606</c:v>
                </c:pt>
                <c:pt idx="2577">
                  <c:v>40215.040972228118</c:v>
                </c:pt>
                <c:pt idx="2578">
                  <c:v>40215.0416666725</c:v>
                </c:pt>
                <c:pt idx="2579">
                  <c:v>40215.042361116946</c:v>
                </c:pt>
                <c:pt idx="2580">
                  <c:v>40215.043055561327</c:v>
                </c:pt>
                <c:pt idx="2581">
                  <c:v>40215.043750005825</c:v>
                </c:pt>
                <c:pt idx="2582">
                  <c:v>40215.044444450286</c:v>
                </c:pt>
                <c:pt idx="2583">
                  <c:v>40215.045138894733</c:v>
                </c:pt>
                <c:pt idx="2584">
                  <c:v>40215.045833339202</c:v>
                </c:pt>
                <c:pt idx="2585">
                  <c:v>40215.046527783627</c:v>
                </c:pt>
                <c:pt idx="2586">
                  <c:v>40215.047222228124</c:v>
                </c:pt>
                <c:pt idx="2587">
                  <c:v>40215.047916672542</c:v>
                </c:pt>
                <c:pt idx="2588">
                  <c:v>40215.048611117003</c:v>
                </c:pt>
                <c:pt idx="2589">
                  <c:v>40215.049305561333</c:v>
                </c:pt>
                <c:pt idx="2590">
                  <c:v>40215.05000000586</c:v>
                </c:pt>
                <c:pt idx="2591">
                  <c:v>40215.050694450343</c:v>
                </c:pt>
                <c:pt idx="2592">
                  <c:v>40215.051388894753</c:v>
                </c:pt>
                <c:pt idx="2593">
                  <c:v>40215.0520833392</c:v>
                </c:pt>
                <c:pt idx="2594">
                  <c:v>40215.052777783625</c:v>
                </c:pt>
                <c:pt idx="2595">
                  <c:v>40215.053472228145</c:v>
                </c:pt>
                <c:pt idx="2596">
                  <c:v>40215.05416667254</c:v>
                </c:pt>
                <c:pt idx="2597">
                  <c:v>40215.054861117002</c:v>
                </c:pt>
                <c:pt idx="2598">
                  <c:v>40215.055555561434</c:v>
                </c:pt>
                <c:pt idx="2599">
                  <c:v>40215.056250005939</c:v>
                </c:pt>
                <c:pt idx="2600">
                  <c:v>40215.056944450342</c:v>
                </c:pt>
                <c:pt idx="2601">
                  <c:v>40215.057638894839</c:v>
                </c:pt>
                <c:pt idx="2602">
                  <c:v>40215.058333339242</c:v>
                </c:pt>
                <c:pt idx="2603">
                  <c:v>40215.059027783624</c:v>
                </c:pt>
                <c:pt idx="2604">
                  <c:v>40215.059722228143</c:v>
                </c:pt>
                <c:pt idx="2605">
                  <c:v>40215.060416672561</c:v>
                </c:pt>
                <c:pt idx="2606">
                  <c:v>40215.061111116986</c:v>
                </c:pt>
                <c:pt idx="2607">
                  <c:v>40215.061805561367</c:v>
                </c:pt>
                <c:pt idx="2608">
                  <c:v>40215.062500005901</c:v>
                </c:pt>
                <c:pt idx="2609">
                  <c:v>40215.063194450326</c:v>
                </c:pt>
                <c:pt idx="2610">
                  <c:v>40215.063888894794</c:v>
                </c:pt>
                <c:pt idx="2611">
                  <c:v>40215.064583339234</c:v>
                </c:pt>
                <c:pt idx="2612">
                  <c:v>40215.065277783637</c:v>
                </c:pt>
                <c:pt idx="2613">
                  <c:v>40215.065972228142</c:v>
                </c:pt>
                <c:pt idx="2614">
                  <c:v>40215.066666672581</c:v>
                </c:pt>
                <c:pt idx="2615">
                  <c:v>40215.067361116984</c:v>
                </c:pt>
                <c:pt idx="2616">
                  <c:v>40215.068055561474</c:v>
                </c:pt>
                <c:pt idx="2617">
                  <c:v>40215.068750005921</c:v>
                </c:pt>
                <c:pt idx="2618">
                  <c:v>40215.069444450324</c:v>
                </c:pt>
                <c:pt idx="2619">
                  <c:v>40215.070138894866</c:v>
                </c:pt>
                <c:pt idx="2620">
                  <c:v>40215.070833339261</c:v>
                </c:pt>
                <c:pt idx="2621">
                  <c:v>40215.07152778365</c:v>
                </c:pt>
                <c:pt idx="2622">
                  <c:v>40215.072222228213</c:v>
                </c:pt>
                <c:pt idx="2623">
                  <c:v>40215.072916672601</c:v>
                </c:pt>
                <c:pt idx="2624">
                  <c:v>40215.073611117034</c:v>
                </c:pt>
                <c:pt idx="2625">
                  <c:v>40215.074305561444</c:v>
                </c:pt>
                <c:pt idx="2626">
                  <c:v>40215.075000005934</c:v>
                </c:pt>
                <c:pt idx="2627">
                  <c:v>40215.075694450388</c:v>
                </c:pt>
                <c:pt idx="2628">
                  <c:v>40215.076388894842</c:v>
                </c:pt>
                <c:pt idx="2629">
                  <c:v>40215.077083339274</c:v>
                </c:pt>
                <c:pt idx="2630">
                  <c:v>40215.07777778367</c:v>
                </c:pt>
                <c:pt idx="2631">
                  <c:v>40215.078472228211</c:v>
                </c:pt>
                <c:pt idx="2632">
                  <c:v>40215.079166672585</c:v>
                </c:pt>
                <c:pt idx="2633">
                  <c:v>40215.079861117054</c:v>
                </c:pt>
                <c:pt idx="2634">
                  <c:v>40215.080555561515</c:v>
                </c:pt>
                <c:pt idx="2635">
                  <c:v>40215.081250005962</c:v>
                </c:pt>
                <c:pt idx="2636">
                  <c:v>40215.081944450409</c:v>
                </c:pt>
                <c:pt idx="2637">
                  <c:v>40215.08263889495</c:v>
                </c:pt>
                <c:pt idx="2638">
                  <c:v>40215.083333339302</c:v>
                </c:pt>
                <c:pt idx="2639">
                  <c:v>40215.084027783734</c:v>
                </c:pt>
                <c:pt idx="2640">
                  <c:v>40215.084722228203</c:v>
                </c:pt>
                <c:pt idx="2641">
                  <c:v>40215.085416672635</c:v>
                </c:pt>
                <c:pt idx="2642">
                  <c:v>40215.086111117089</c:v>
                </c:pt>
                <c:pt idx="2643">
                  <c:v>40215.086805561536</c:v>
                </c:pt>
                <c:pt idx="2644">
                  <c:v>40215.087500005982</c:v>
                </c:pt>
                <c:pt idx="2645">
                  <c:v>40215.08819445048</c:v>
                </c:pt>
                <c:pt idx="2646">
                  <c:v>40215.088888894948</c:v>
                </c:pt>
                <c:pt idx="2647">
                  <c:v>40215.089583339322</c:v>
                </c:pt>
                <c:pt idx="2648">
                  <c:v>40215.090277783755</c:v>
                </c:pt>
                <c:pt idx="2649">
                  <c:v>40215.090972228216</c:v>
                </c:pt>
                <c:pt idx="2650">
                  <c:v>40215.091666672583</c:v>
                </c:pt>
                <c:pt idx="2651">
                  <c:v>40215.092361117058</c:v>
                </c:pt>
                <c:pt idx="2652">
                  <c:v>40215.093055561483</c:v>
                </c:pt>
                <c:pt idx="2653">
                  <c:v>40215.093750005974</c:v>
                </c:pt>
                <c:pt idx="2654">
                  <c:v>40215.094444450435</c:v>
                </c:pt>
                <c:pt idx="2655">
                  <c:v>40215.095138894896</c:v>
                </c:pt>
                <c:pt idx="2656">
                  <c:v>40215.095833339336</c:v>
                </c:pt>
                <c:pt idx="2657">
                  <c:v>40215.096527783775</c:v>
                </c:pt>
                <c:pt idx="2658">
                  <c:v>40215.097222228236</c:v>
                </c:pt>
                <c:pt idx="2659">
                  <c:v>40215.097916672676</c:v>
                </c:pt>
                <c:pt idx="2660">
                  <c:v>40215.09861111713</c:v>
                </c:pt>
                <c:pt idx="2661">
                  <c:v>40215.099305561496</c:v>
                </c:pt>
                <c:pt idx="2662">
                  <c:v>40215.100000006023</c:v>
                </c:pt>
                <c:pt idx="2663">
                  <c:v>40215.100694450492</c:v>
                </c:pt>
                <c:pt idx="2664">
                  <c:v>40215.101388894916</c:v>
                </c:pt>
                <c:pt idx="2665">
                  <c:v>40215.102083339356</c:v>
                </c:pt>
                <c:pt idx="2666">
                  <c:v>40215.102777783759</c:v>
                </c:pt>
                <c:pt idx="2667">
                  <c:v>40215.103472228257</c:v>
                </c:pt>
                <c:pt idx="2668">
                  <c:v>40215.104166672674</c:v>
                </c:pt>
                <c:pt idx="2669">
                  <c:v>40215.10486111715</c:v>
                </c:pt>
                <c:pt idx="2670">
                  <c:v>40215.105555561575</c:v>
                </c:pt>
                <c:pt idx="2671">
                  <c:v>40215.106250006043</c:v>
                </c:pt>
                <c:pt idx="2672">
                  <c:v>40215.10694445049</c:v>
                </c:pt>
                <c:pt idx="2673">
                  <c:v>40215.107638894988</c:v>
                </c:pt>
                <c:pt idx="2674">
                  <c:v>40215.108333339391</c:v>
                </c:pt>
                <c:pt idx="2675">
                  <c:v>40215.109027783779</c:v>
                </c:pt>
                <c:pt idx="2676">
                  <c:v>40215.109722228277</c:v>
                </c:pt>
                <c:pt idx="2677">
                  <c:v>40215.110416672731</c:v>
                </c:pt>
                <c:pt idx="2678">
                  <c:v>40215.11111111717</c:v>
                </c:pt>
                <c:pt idx="2679">
                  <c:v>40215.111805561552</c:v>
                </c:pt>
                <c:pt idx="2680">
                  <c:v>40215.112500006093</c:v>
                </c:pt>
                <c:pt idx="2681">
                  <c:v>40215.11319445051</c:v>
                </c:pt>
                <c:pt idx="2682">
                  <c:v>40215.113888895001</c:v>
                </c:pt>
                <c:pt idx="2683">
                  <c:v>40215.114583339411</c:v>
                </c:pt>
                <c:pt idx="2684">
                  <c:v>40215.115277783851</c:v>
                </c:pt>
                <c:pt idx="2685">
                  <c:v>40215.115972228297</c:v>
                </c:pt>
                <c:pt idx="2686">
                  <c:v>40215.116666672744</c:v>
                </c:pt>
                <c:pt idx="2687">
                  <c:v>40215.117361117176</c:v>
                </c:pt>
                <c:pt idx="2688">
                  <c:v>40215.118055561594</c:v>
                </c:pt>
                <c:pt idx="2689">
                  <c:v>40215.118750006091</c:v>
                </c:pt>
                <c:pt idx="2690">
                  <c:v>40215.119444450531</c:v>
                </c:pt>
                <c:pt idx="2691">
                  <c:v>40215.120138894992</c:v>
                </c:pt>
                <c:pt idx="2692">
                  <c:v>40215.120833339432</c:v>
                </c:pt>
                <c:pt idx="2693">
                  <c:v>40215.121527783813</c:v>
                </c:pt>
                <c:pt idx="2694">
                  <c:v>40215.122222228318</c:v>
                </c:pt>
                <c:pt idx="2695">
                  <c:v>40215.122916672764</c:v>
                </c:pt>
                <c:pt idx="2696">
                  <c:v>40215.123611117175</c:v>
                </c:pt>
                <c:pt idx="2697">
                  <c:v>40215.124305561563</c:v>
                </c:pt>
                <c:pt idx="2698">
                  <c:v>40215.125000006105</c:v>
                </c:pt>
                <c:pt idx="2699">
                  <c:v>40215.125694450551</c:v>
                </c:pt>
                <c:pt idx="2700">
                  <c:v>40215.126388894998</c:v>
                </c:pt>
                <c:pt idx="2701">
                  <c:v>40215.127083339394</c:v>
                </c:pt>
                <c:pt idx="2702">
                  <c:v>40215.127777783804</c:v>
                </c:pt>
                <c:pt idx="2703">
                  <c:v>40215.128472228338</c:v>
                </c:pt>
                <c:pt idx="2704">
                  <c:v>40215.129166672719</c:v>
                </c:pt>
                <c:pt idx="2705">
                  <c:v>40215.129861117159</c:v>
                </c:pt>
                <c:pt idx="2706">
                  <c:v>40215.13055556162</c:v>
                </c:pt>
                <c:pt idx="2707">
                  <c:v>40215.131250006132</c:v>
                </c:pt>
                <c:pt idx="2708">
                  <c:v>40215.131944450572</c:v>
                </c:pt>
                <c:pt idx="2709">
                  <c:v>40215.132638895018</c:v>
                </c:pt>
                <c:pt idx="2710">
                  <c:v>40215.133333339465</c:v>
                </c:pt>
                <c:pt idx="2711">
                  <c:v>40215.134027783904</c:v>
                </c:pt>
                <c:pt idx="2712">
                  <c:v>40215.134722228358</c:v>
                </c:pt>
                <c:pt idx="2713">
                  <c:v>40215.135416672805</c:v>
                </c:pt>
                <c:pt idx="2714">
                  <c:v>40215.136111117201</c:v>
                </c:pt>
                <c:pt idx="2715">
                  <c:v>40215.136805561619</c:v>
                </c:pt>
                <c:pt idx="2716">
                  <c:v>40215.137500006145</c:v>
                </c:pt>
                <c:pt idx="2717">
                  <c:v>40215.138194450592</c:v>
                </c:pt>
                <c:pt idx="2718">
                  <c:v>40215.138888895039</c:v>
                </c:pt>
                <c:pt idx="2719">
                  <c:v>40215.139583339485</c:v>
                </c:pt>
                <c:pt idx="2720">
                  <c:v>40215.140277783932</c:v>
                </c:pt>
                <c:pt idx="2721">
                  <c:v>40215.140972228393</c:v>
                </c:pt>
                <c:pt idx="2722">
                  <c:v>40215.141666672826</c:v>
                </c:pt>
                <c:pt idx="2723">
                  <c:v>40215.142361117214</c:v>
                </c:pt>
                <c:pt idx="2724">
                  <c:v>40215.143055561624</c:v>
                </c:pt>
                <c:pt idx="2725">
                  <c:v>40215.143750006166</c:v>
                </c:pt>
                <c:pt idx="2726">
                  <c:v>40215.144444450605</c:v>
                </c:pt>
                <c:pt idx="2727">
                  <c:v>40215.145138895059</c:v>
                </c:pt>
                <c:pt idx="2728">
                  <c:v>40215.145833339513</c:v>
                </c:pt>
                <c:pt idx="2729">
                  <c:v>40215.146527783952</c:v>
                </c:pt>
                <c:pt idx="2730">
                  <c:v>40215.147222228399</c:v>
                </c:pt>
                <c:pt idx="2731">
                  <c:v>40215.147916672846</c:v>
                </c:pt>
                <c:pt idx="2732">
                  <c:v>40215.148611117285</c:v>
                </c:pt>
                <c:pt idx="2733">
                  <c:v>40215.149305561652</c:v>
                </c:pt>
                <c:pt idx="2734">
                  <c:v>40215.150000006193</c:v>
                </c:pt>
                <c:pt idx="2735">
                  <c:v>40215.150694450633</c:v>
                </c:pt>
                <c:pt idx="2736">
                  <c:v>40215.151388895079</c:v>
                </c:pt>
                <c:pt idx="2737">
                  <c:v>40215.152083339533</c:v>
                </c:pt>
                <c:pt idx="2738">
                  <c:v>40215.152777783973</c:v>
                </c:pt>
                <c:pt idx="2739">
                  <c:v>40215.153472228441</c:v>
                </c:pt>
                <c:pt idx="2740">
                  <c:v>40215.154166672866</c:v>
                </c:pt>
                <c:pt idx="2741">
                  <c:v>40215.154861117306</c:v>
                </c:pt>
                <c:pt idx="2742">
                  <c:v>40215.155555561709</c:v>
                </c:pt>
                <c:pt idx="2743">
                  <c:v>40215.156250006243</c:v>
                </c:pt>
                <c:pt idx="2744">
                  <c:v>40215.156944450653</c:v>
                </c:pt>
                <c:pt idx="2745">
                  <c:v>40215.157638895143</c:v>
                </c:pt>
                <c:pt idx="2746">
                  <c:v>40215.158333339612</c:v>
                </c:pt>
                <c:pt idx="2747">
                  <c:v>40215.159027783986</c:v>
                </c:pt>
                <c:pt idx="2748">
                  <c:v>40215.15972222844</c:v>
                </c:pt>
                <c:pt idx="2749">
                  <c:v>40215.160416672887</c:v>
                </c:pt>
                <c:pt idx="2750">
                  <c:v>40215.161111117239</c:v>
                </c:pt>
                <c:pt idx="2751">
                  <c:v>40215.161805561671</c:v>
                </c:pt>
                <c:pt idx="2752">
                  <c:v>40215.162500006227</c:v>
                </c:pt>
                <c:pt idx="2753">
                  <c:v>40215.163194450623</c:v>
                </c:pt>
                <c:pt idx="2754">
                  <c:v>40215.16388889512</c:v>
                </c:pt>
                <c:pt idx="2755">
                  <c:v>40215.164583339567</c:v>
                </c:pt>
                <c:pt idx="2756">
                  <c:v>40215.165277784014</c:v>
                </c:pt>
                <c:pt idx="2757">
                  <c:v>40215.16597222846</c:v>
                </c:pt>
                <c:pt idx="2758">
                  <c:v>40215.166666672907</c:v>
                </c:pt>
                <c:pt idx="2759">
                  <c:v>40215.167361117266</c:v>
                </c:pt>
                <c:pt idx="2760">
                  <c:v>40215.168055561735</c:v>
                </c:pt>
                <c:pt idx="2761">
                  <c:v>40215.168750006225</c:v>
                </c:pt>
                <c:pt idx="2762">
                  <c:v>40215.169444450643</c:v>
                </c:pt>
                <c:pt idx="2763">
                  <c:v>40215.170138895141</c:v>
                </c:pt>
                <c:pt idx="2764">
                  <c:v>40215.170833339602</c:v>
                </c:pt>
                <c:pt idx="2765">
                  <c:v>40215.171527784034</c:v>
                </c:pt>
                <c:pt idx="2766">
                  <c:v>40215.172222228539</c:v>
                </c:pt>
                <c:pt idx="2767">
                  <c:v>40215.172916672942</c:v>
                </c:pt>
                <c:pt idx="2768">
                  <c:v>40215.173611117374</c:v>
                </c:pt>
                <c:pt idx="2769">
                  <c:v>40215.174305561763</c:v>
                </c:pt>
                <c:pt idx="2770">
                  <c:v>40215.175000006224</c:v>
                </c:pt>
                <c:pt idx="2771">
                  <c:v>40215.175694450714</c:v>
                </c:pt>
                <c:pt idx="2772">
                  <c:v>40215.176388895161</c:v>
                </c:pt>
                <c:pt idx="2773">
                  <c:v>40215.177083339586</c:v>
                </c:pt>
                <c:pt idx="2774">
                  <c:v>40215.177777784054</c:v>
                </c:pt>
                <c:pt idx="2775">
                  <c:v>40215.178472228552</c:v>
                </c:pt>
                <c:pt idx="2776">
                  <c:v>40215.179166672926</c:v>
                </c:pt>
                <c:pt idx="2777">
                  <c:v>40215.179861117344</c:v>
                </c:pt>
                <c:pt idx="2778">
                  <c:v>40215.180555561834</c:v>
                </c:pt>
                <c:pt idx="2779">
                  <c:v>40215.181250006288</c:v>
                </c:pt>
                <c:pt idx="2780">
                  <c:v>40215.181944450735</c:v>
                </c:pt>
                <c:pt idx="2781">
                  <c:v>40215.182638895203</c:v>
                </c:pt>
                <c:pt idx="2782">
                  <c:v>40215.183333339628</c:v>
                </c:pt>
                <c:pt idx="2783">
                  <c:v>40215.184027784082</c:v>
                </c:pt>
                <c:pt idx="2784">
                  <c:v>40215.184722228543</c:v>
                </c:pt>
                <c:pt idx="2785">
                  <c:v>40215.185416672968</c:v>
                </c:pt>
                <c:pt idx="2786">
                  <c:v>40215.186111117415</c:v>
                </c:pt>
                <c:pt idx="2787">
                  <c:v>40215.186805561854</c:v>
                </c:pt>
                <c:pt idx="2788">
                  <c:v>40215.187500006308</c:v>
                </c:pt>
                <c:pt idx="2789">
                  <c:v>40215.188194450762</c:v>
                </c:pt>
                <c:pt idx="2790">
                  <c:v>40215.188888895202</c:v>
                </c:pt>
                <c:pt idx="2791">
                  <c:v>40215.189583339634</c:v>
                </c:pt>
                <c:pt idx="2792">
                  <c:v>40215.190277784095</c:v>
                </c:pt>
                <c:pt idx="2793">
                  <c:v>40215.190972228542</c:v>
                </c:pt>
                <c:pt idx="2794">
                  <c:v>40215.191666672974</c:v>
                </c:pt>
                <c:pt idx="2795">
                  <c:v>40215.19236111737</c:v>
                </c:pt>
                <c:pt idx="2796">
                  <c:v>40215.193055561787</c:v>
                </c:pt>
                <c:pt idx="2797">
                  <c:v>40215.19375000627</c:v>
                </c:pt>
                <c:pt idx="2798">
                  <c:v>40215.194444450775</c:v>
                </c:pt>
                <c:pt idx="2799">
                  <c:v>40215.195138895186</c:v>
                </c:pt>
                <c:pt idx="2800">
                  <c:v>40215.195833339654</c:v>
                </c:pt>
                <c:pt idx="2801">
                  <c:v>40215.196527784115</c:v>
                </c:pt>
                <c:pt idx="2802">
                  <c:v>40215.197222228562</c:v>
                </c:pt>
                <c:pt idx="2803">
                  <c:v>40215.197916672994</c:v>
                </c:pt>
                <c:pt idx="2804">
                  <c:v>40215.198611117456</c:v>
                </c:pt>
                <c:pt idx="2805">
                  <c:v>40215.1993055618</c:v>
                </c:pt>
                <c:pt idx="2806">
                  <c:v>40215.200000006334</c:v>
                </c:pt>
                <c:pt idx="2807">
                  <c:v>40215.200694450796</c:v>
                </c:pt>
                <c:pt idx="2808">
                  <c:v>40215.201388895184</c:v>
                </c:pt>
                <c:pt idx="2809">
                  <c:v>40215.202083339675</c:v>
                </c:pt>
                <c:pt idx="2810">
                  <c:v>40215.202777784136</c:v>
                </c:pt>
                <c:pt idx="2811">
                  <c:v>40215.203472228583</c:v>
                </c:pt>
                <c:pt idx="2812">
                  <c:v>40215.204166672986</c:v>
                </c:pt>
                <c:pt idx="2813">
                  <c:v>40215.204861117476</c:v>
                </c:pt>
                <c:pt idx="2814">
                  <c:v>40215.205555561872</c:v>
                </c:pt>
                <c:pt idx="2815">
                  <c:v>40215.206250006369</c:v>
                </c:pt>
                <c:pt idx="2816">
                  <c:v>40215.206944450816</c:v>
                </c:pt>
                <c:pt idx="2817">
                  <c:v>40215.207638895256</c:v>
                </c:pt>
                <c:pt idx="2818">
                  <c:v>40215.208333339709</c:v>
                </c:pt>
                <c:pt idx="2819">
                  <c:v>40215.209027784156</c:v>
                </c:pt>
                <c:pt idx="2820">
                  <c:v>40215.209722228596</c:v>
                </c:pt>
                <c:pt idx="2821">
                  <c:v>40215.21041667305</c:v>
                </c:pt>
                <c:pt idx="2822">
                  <c:v>40215.211111117475</c:v>
                </c:pt>
                <c:pt idx="2823">
                  <c:v>40215.211805561878</c:v>
                </c:pt>
                <c:pt idx="2824">
                  <c:v>40215.21250000639</c:v>
                </c:pt>
                <c:pt idx="2825">
                  <c:v>40215.213194450836</c:v>
                </c:pt>
                <c:pt idx="2826">
                  <c:v>40215.213888895276</c:v>
                </c:pt>
                <c:pt idx="2827">
                  <c:v>40215.21458333973</c:v>
                </c:pt>
                <c:pt idx="2828">
                  <c:v>40215.215277784191</c:v>
                </c:pt>
                <c:pt idx="2829">
                  <c:v>40215.215972228623</c:v>
                </c:pt>
                <c:pt idx="2830">
                  <c:v>40215.21666667307</c:v>
                </c:pt>
                <c:pt idx="2831">
                  <c:v>40215.217361117466</c:v>
                </c:pt>
                <c:pt idx="2832">
                  <c:v>40215.218055561956</c:v>
                </c:pt>
                <c:pt idx="2833">
                  <c:v>40215.21875000641</c:v>
                </c:pt>
                <c:pt idx="2834">
                  <c:v>40215.219444450857</c:v>
                </c:pt>
                <c:pt idx="2835">
                  <c:v>40215.220138895304</c:v>
                </c:pt>
                <c:pt idx="2836">
                  <c:v>40215.22083333975</c:v>
                </c:pt>
                <c:pt idx="2837">
                  <c:v>40215.221527784175</c:v>
                </c:pt>
                <c:pt idx="2838">
                  <c:v>40215.222222228644</c:v>
                </c:pt>
                <c:pt idx="2839">
                  <c:v>40215.222916673076</c:v>
                </c:pt>
                <c:pt idx="2840">
                  <c:v>40215.223611117479</c:v>
                </c:pt>
                <c:pt idx="2841">
                  <c:v>40215.224305561904</c:v>
                </c:pt>
                <c:pt idx="2842">
                  <c:v>40215.22500000638</c:v>
                </c:pt>
                <c:pt idx="2843">
                  <c:v>40215.225694450877</c:v>
                </c:pt>
                <c:pt idx="2844">
                  <c:v>40215.226388895324</c:v>
                </c:pt>
                <c:pt idx="2845">
                  <c:v>40215.227083339698</c:v>
                </c:pt>
                <c:pt idx="2846">
                  <c:v>40215.227777784174</c:v>
                </c:pt>
                <c:pt idx="2847">
                  <c:v>40215.228472228664</c:v>
                </c:pt>
                <c:pt idx="2848">
                  <c:v>40215.229166673009</c:v>
                </c:pt>
                <c:pt idx="2849">
                  <c:v>40215.229861117499</c:v>
                </c:pt>
                <c:pt idx="2850">
                  <c:v>40215.230555562004</c:v>
                </c:pt>
                <c:pt idx="2851">
                  <c:v>40215.231250006451</c:v>
                </c:pt>
                <c:pt idx="2852">
                  <c:v>40215.231944450876</c:v>
                </c:pt>
                <c:pt idx="2853">
                  <c:v>40215.232638895344</c:v>
                </c:pt>
                <c:pt idx="2854">
                  <c:v>40215.233333339784</c:v>
                </c:pt>
                <c:pt idx="2855">
                  <c:v>40215.234027784194</c:v>
                </c:pt>
                <c:pt idx="2856">
                  <c:v>40215.234722228684</c:v>
                </c:pt>
                <c:pt idx="2857">
                  <c:v>40215.235416673124</c:v>
                </c:pt>
                <c:pt idx="2858">
                  <c:v>40215.236111117578</c:v>
                </c:pt>
                <c:pt idx="2859">
                  <c:v>40215.236805562025</c:v>
                </c:pt>
                <c:pt idx="2860">
                  <c:v>40215.237500006471</c:v>
                </c:pt>
                <c:pt idx="2861">
                  <c:v>40215.238194450918</c:v>
                </c:pt>
                <c:pt idx="2862">
                  <c:v>40215.238888895365</c:v>
                </c:pt>
                <c:pt idx="2863">
                  <c:v>40215.239583339804</c:v>
                </c:pt>
                <c:pt idx="2864">
                  <c:v>40215.240277784258</c:v>
                </c:pt>
                <c:pt idx="2865">
                  <c:v>40215.240972228712</c:v>
                </c:pt>
                <c:pt idx="2866">
                  <c:v>40215.241666673101</c:v>
                </c:pt>
                <c:pt idx="2867">
                  <c:v>40215.242361117584</c:v>
                </c:pt>
                <c:pt idx="2868">
                  <c:v>40215.243055561994</c:v>
                </c:pt>
                <c:pt idx="2869">
                  <c:v>40215.243750006484</c:v>
                </c:pt>
                <c:pt idx="2870">
                  <c:v>40215.244444450938</c:v>
                </c:pt>
                <c:pt idx="2871">
                  <c:v>40215.245138895385</c:v>
                </c:pt>
                <c:pt idx="2872">
                  <c:v>40215.245833339832</c:v>
                </c:pt>
                <c:pt idx="2873">
                  <c:v>40215.246527784278</c:v>
                </c:pt>
                <c:pt idx="2874">
                  <c:v>40215.247222228732</c:v>
                </c:pt>
                <c:pt idx="2875">
                  <c:v>40215.247916673172</c:v>
                </c:pt>
                <c:pt idx="2876">
                  <c:v>40215.248611117604</c:v>
                </c:pt>
                <c:pt idx="2877">
                  <c:v>40215.249305562007</c:v>
                </c:pt>
                <c:pt idx="2878">
                  <c:v>40215.250000006512</c:v>
                </c:pt>
                <c:pt idx="2879">
                  <c:v>40215.250694451002</c:v>
                </c:pt>
                <c:pt idx="2880">
                  <c:v>40215.251388895405</c:v>
                </c:pt>
                <c:pt idx="2881">
                  <c:v>40215.252083339852</c:v>
                </c:pt>
                <c:pt idx="2882">
                  <c:v>40215.252777784284</c:v>
                </c:pt>
                <c:pt idx="2883">
                  <c:v>40215.253472228746</c:v>
                </c:pt>
                <c:pt idx="2884">
                  <c:v>40215.254166673185</c:v>
                </c:pt>
                <c:pt idx="2885">
                  <c:v>40215.254861117624</c:v>
                </c:pt>
                <c:pt idx="2886">
                  <c:v>40215.255555562086</c:v>
                </c:pt>
                <c:pt idx="2887">
                  <c:v>40215.256250006598</c:v>
                </c:pt>
                <c:pt idx="2888">
                  <c:v>40215.256944451001</c:v>
                </c:pt>
                <c:pt idx="2889">
                  <c:v>40215.257638895433</c:v>
                </c:pt>
                <c:pt idx="2890">
                  <c:v>40215.258333339923</c:v>
                </c:pt>
                <c:pt idx="2891">
                  <c:v>40215.259027784305</c:v>
                </c:pt>
                <c:pt idx="2892">
                  <c:v>40215.259722228766</c:v>
                </c:pt>
                <c:pt idx="2893">
                  <c:v>40215.260416673176</c:v>
                </c:pt>
                <c:pt idx="2894">
                  <c:v>40215.261111117572</c:v>
                </c:pt>
                <c:pt idx="2895">
                  <c:v>40215.261805562033</c:v>
                </c:pt>
                <c:pt idx="2896">
                  <c:v>40215.262500006553</c:v>
                </c:pt>
                <c:pt idx="2897">
                  <c:v>40215.263194450985</c:v>
                </c:pt>
                <c:pt idx="2898">
                  <c:v>40215.263888895424</c:v>
                </c:pt>
                <c:pt idx="2899">
                  <c:v>40215.264583339886</c:v>
                </c:pt>
                <c:pt idx="2900">
                  <c:v>40215.265277784325</c:v>
                </c:pt>
                <c:pt idx="2901">
                  <c:v>40215.265972228786</c:v>
                </c:pt>
                <c:pt idx="2902">
                  <c:v>40215.266666673175</c:v>
                </c:pt>
                <c:pt idx="2903">
                  <c:v>40215.267361117578</c:v>
                </c:pt>
                <c:pt idx="2904">
                  <c:v>40215.268055562126</c:v>
                </c:pt>
                <c:pt idx="2905">
                  <c:v>40215.268750006573</c:v>
                </c:pt>
                <c:pt idx="2906">
                  <c:v>40215.269444450976</c:v>
                </c:pt>
                <c:pt idx="2907">
                  <c:v>40215.270138895467</c:v>
                </c:pt>
                <c:pt idx="2908">
                  <c:v>40215.270833339913</c:v>
                </c:pt>
                <c:pt idx="2909">
                  <c:v>40215.271527784324</c:v>
                </c:pt>
                <c:pt idx="2910">
                  <c:v>40215.272222228843</c:v>
                </c:pt>
                <c:pt idx="2911">
                  <c:v>40215.272916673224</c:v>
                </c:pt>
                <c:pt idx="2912">
                  <c:v>40215.273611117635</c:v>
                </c:pt>
                <c:pt idx="2913">
                  <c:v>40215.274305562125</c:v>
                </c:pt>
                <c:pt idx="2914">
                  <c:v>40215.275000006586</c:v>
                </c:pt>
                <c:pt idx="2915">
                  <c:v>40215.275694451026</c:v>
                </c:pt>
                <c:pt idx="2916">
                  <c:v>40215.276388895487</c:v>
                </c:pt>
                <c:pt idx="2917">
                  <c:v>40215.277083339934</c:v>
                </c:pt>
                <c:pt idx="2918">
                  <c:v>40215.277777784329</c:v>
                </c:pt>
                <c:pt idx="2919">
                  <c:v>40215.278472228842</c:v>
                </c:pt>
                <c:pt idx="2920">
                  <c:v>40215.279166673186</c:v>
                </c:pt>
                <c:pt idx="2921">
                  <c:v>40215.279861117648</c:v>
                </c:pt>
                <c:pt idx="2922">
                  <c:v>40215.280555562167</c:v>
                </c:pt>
                <c:pt idx="2923">
                  <c:v>40215.281250006614</c:v>
                </c:pt>
                <c:pt idx="2924">
                  <c:v>40215.281944451024</c:v>
                </c:pt>
                <c:pt idx="2925">
                  <c:v>40215.282638895558</c:v>
                </c:pt>
                <c:pt idx="2926">
                  <c:v>40215.283333339961</c:v>
                </c:pt>
                <c:pt idx="2927">
                  <c:v>40215.284027784401</c:v>
                </c:pt>
                <c:pt idx="2928">
                  <c:v>40215.284722228847</c:v>
                </c:pt>
                <c:pt idx="2929">
                  <c:v>40215.285416673243</c:v>
                </c:pt>
                <c:pt idx="2930">
                  <c:v>40215.286111117734</c:v>
                </c:pt>
                <c:pt idx="2931">
                  <c:v>40215.286805562188</c:v>
                </c:pt>
                <c:pt idx="2932">
                  <c:v>40215.287500006634</c:v>
                </c:pt>
                <c:pt idx="2933">
                  <c:v>40215.288194451081</c:v>
                </c:pt>
                <c:pt idx="2934">
                  <c:v>40215.288888895542</c:v>
                </c:pt>
                <c:pt idx="2935">
                  <c:v>40215.289583339982</c:v>
                </c:pt>
                <c:pt idx="2936">
                  <c:v>40215.290277784421</c:v>
                </c:pt>
                <c:pt idx="2937">
                  <c:v>40215.290972228868</c:v>
                </c:pt>
                <c:pt idx="2938">
                  <c:v>40215.291666673205</c:v>
                </c:pt>
                <c:pt idx="2939">
                  <c:v>40215.292361117667</c:v>
                </c:pt>
                <c:pt idx="2940">
                  <c:v>40215.293055562142</c:v>
                </c:pt>
                <c:pt idx="2941">
                  <c:v>40215.293750006582</c:v>
                </c:pt>
                <c:pt idx="2942">
                  <c:v>40215.29444445105</c:v>
                </c:pt>
                <c:pt idx="2943">
                  <c:v>40215.295138895526</c:v>
                </c:pt>
                <c:pt idx="2944">
                  <c:v>40215.295833339995</c:v>
                </c:pt>
                <c:pt idx="2945">
                  <c:v>40215.296527784434</c:v>
                </c:pt>
                <c:pt idx="2946">
                  <c:v>40215.297222228888</c:v>
                </c:pt>
                <c:pt idx="2947">
                  <c:v>40215.297916673269</c:v>
                </c:pt>
                <c:pt idx="2948">
                  <c:v>40215.298611117774</c:v>
                </c:pt>
                <c:pt idx="2949">
                  <c:v>40215.299305562148</c:v>
                </c:pt>
                <c:pt idx="2950">
                  <c:v>40215.300000006682</c:v>
                </c:pt>
                <c:pt idx="2951">
                  <c:v>40215.300694451143</c:v>
                </c:pt>
                <c:pt idx="2952">
                  <c:v>40215.301388895568</c:v>
                </c:pt>
                <c:pt idx="2953">
                  <c:v>40215.302083340066</c:v>
                </c:pt>
                <c:pt idx="2954">
                  <c:v>40215.302777784462</c:v>
                </c:pt>
                <c:pt idx="2955">
                  <c:v>40215.303472228959</c:v>
                </c:pt>
                <c:pt idx="2956">
                  <c:v>40215.304166673355</c:v>
                </c:pt>
                <c:pt idx="2957">
                  <c:v>40215.304861117802</c:v>
                </c:pt>
                <c:pt idx="2958">
                  <c:v>40215.305555562234</c:v>
                </c:pt>
                <c:pt idx="2959">
                  <c:v>40215.306250006754</c:v>
                </c:pt>
                <c:pt idx="2960">
                  <c:v>40215.306944451142</c:v>
                </c:pt>
                <c:pt idx="2961">
                  <c:v>40215.307638895603</c:v>
                </c:pt>
                <c:pt idx="2962">
                  <c:v>40215.308333340137</c:v>
                </c:pt>
                <c:pt idx="2963">
                  <c:v>40215.309027784482</c:v>
                </c:pt>
                <c:pt idx="2964">
                  <c:v>40215.309722228943</c:v>
                </c:pt>
                <c:pt idx="2965">
                  <c:v>40215.310416673383</c:v>
                </c:pt>
                <c:pt idx="2966">
                  <c:v>40215.311111117822</c:v>
                </c:pt>
                <c:pt idx="2967">
                  <c:v>40215.311805562254</c:v>
                </c:pt>
                <c:pt idx="2968">
                  <c:v>40215.312500006767</c:v>
                </c:pt>
                <c:pt idx="2969">
                  <c:v>40215.313194451162</c:v>
                </c:pt>
                <c:pt idx="2970">
                  <c:v>40215.313888895609</c:v>
                </c:pt>
                <c:pt idx="2971">
                  <c:v>40215.31458334015</c:v>
                </c:pt>
                <c:pt idx="2972">
                  <c:v>40215.315277784561</c:v>
                </c:pt>
                <c:pt idx="2973">
                  <c:v>40215.315972229022</c:v>
                </c:pt>
                <c:pt idx="2974">
                  <c:v>40215.316666673396</c:v>
                </c:pt>
                <c:pt idx="2975">
                  <c:v>40215.317361117835</c:v>
                </c:pt>
                <c:pt idx="2976">
                  <c:v>40215.318055562289</c:v>
                </c:pt>
                <c:pt idx="2977">
                  <c:v>40215.318750006743</c:v>
                </c:pt>
                <c:pt idx="2978">
                  <c:v>40215.319444451183</c:v>
                </c:pt>
                <c:pt idx="2979">
                  <c:v>40215.320138895629</c:v>
                </c:pt>
                <c:pt idx="2980">
                  <c:v>40215.320833340156</c:v>
                </c:pt>
                <c:pt idx="2981">
                  <c:v>40215.321527784523</c:v>
                </c:pt>
                <c:pt idx="2982">
                  <c:v>40215.322222229013</c:v>
                </c:pt>
                <c:pt idx="2983">
                  <c:v>40215.322916673416</c:v>
                </c:pt>
                <c:pt idx="2984">
                  <c:v>40215.323611117856</c:v>
                </c:pt>
                <c:pt idx="2985">
                  <c:v>40215.324305562259</c:v>
                </c:pt>
                <c:pt idx="2986">
                  <c:v>40215.325000006756</c:v>
                </c:pt>
                <c:pt idx="2987">
                  <c:v>40215.325694451196</c:v>
                </c:pt>
                <c:pt idx="2988">
                  <c:v>40215.32638889565</c:v>
                </c:pt>
                <c:pt idx="2989">
                  <c:v>40215.327083340097</c:v>
                </c:pt>
                <c:pt idx="2990">
                  <c:v>40215.327777784536</c:v>
                </c:pt>
                <c:pt idx="2991">
                  <c:v>40215.328472229012</c:v>
                </c:pt>
                <c:pt idx="2992">
                  <c:v>40215.329166673378</c:v>
                </c:pt>
                <c:pt idx="2993">
                  <c:v>40215.329861117876</c:v>
                </c:pt>
                <c:pt idx="2994">
                  <c:v>40215.33055556233</c:v>
                </c:pt>
                <c:pt idx="2995">
                  <c:v>40215.331250006791</c:v>
                </c:pt>
                <c:pt idx="2996">
                  <c:v>40215.331944451224</c:v>
                </c:pt>
                <c:pt idx="2997">
                  <c:v>40215.332638895692</c:v>
                </c:pt>
                <c:pt idx="2998">
                  <c:v>40215.333333340175</c:v>
                </c:pt>
                <c:pt idx="2999">
                  <c:v>40215.334027784593</c:v>
                </c:pt>
                <c:pt idx="3000">
                  <c:v>40215.33472222901</c:v>
                </c:pt>
                <c:pt idx="3001">
                  <c:v>40215.335416673457</c:v>
                </c:pt>
                <c:pt idx="3002">
                  <c:v>40215.336111117911</c:v>
                </c:pt>
                <c:pt idx="3003">
                  <c:v>40215.33680556235</c:v>
                </c:pt>
                <c:pt idx="3004">
                  <c:v>40215.337500006797</c:v>
                </c:pt>
                <c:pt idx="3005">
                  <c:v>40215.338194451244</c:v>
                </c:pt>
                <c:pt idx="3006">
                  <c:v>40215.338888895691</c:v>
                </c:pt>
                <c:pt idx="3007">
                  <c:v>40215.339583340196</c:v>
                </c:pt>
                <c:pt idx="3008">
                  <c:v>40215.340277784613</c:v>
                </c:pt>
                <c:pt idx="3009">
                  <c:v>40215.340972229089</c:v>
                </c:pt>
                <c:pt idx="3010">
                  <c:v>40215.341666673477</c:v>
                </c:pt>
                <c:pt idx="3011">
                  <c:v>40215.342361117931</c:v>
                </c:pt>
                <c:pt idx="3012">
                  <c:v>40215.343055562371</c:v>
                </c:pt>
                <c:pt idx="3013">
                  <c:v>40215.343750006818</c:v>
                </c:pt>
                <c:pt idx="3014">
                  <c:v>40215.344444451264</c:v>
                </c:pt>
                <c:pt idx="3015">
                  <c:v>40215.345138895711</c:v>
                </c:pt>
                <c:pt idx="3016">
                  <c:v>40215.34583334023</c:v>
                </c:pt>
                <c:pt idx="3017">
                  <c:v>40215.346527784612</c:v>
                </c:pt>
                <c:pt idx="3018">
                  <c:v>40215.347222229102</c:v>
                </c:pt>
                <c:pt idx="3019">
                  <c:v>40215.347916673498</c:v>
                </c:pt>
                <c:pt idx="3020">
                  <c:v>40215.348611118003</c:v>
                </c:pt>
                <c:pt idx="3021">
                  <c:v>40215.349305562384</c:v>
                </c:pt>
                <c:pt idx="3022">
                  <c:v>40215.350000006896</c:v>
                </c:pt>
                <c:pt idx="3023">
                  <c:v>40215.350694451292</c:v>
                </c:pt>
                <c:pt idx="3024">
                  <c:v>40215.351388895731</c:v>
                </c:pt>
                <c:pt idx="3025">
                  <c:v>40215.352083340236</c:v>
                </c:pt>
                <c:pt idx="3026">
                  <c:v>40215.352777784632</c:v>
                </c:pt>
                <c:pt idx="3027">
                  <c:v>40215.353472229093</c:v>
                </c:pt>
                <c:pt idx="3028">
                  <c:v>40215.354166673518</c:v>
                </c:pt>
                <c:pt idx="3029">
                  <c:v>40215.354861118016</c:v>
                </c:pt>
                <c:pt idx="3030">
                  <c:v>40215.355555562412</c:v>
                </c:pt>
                <c:pt idx="3031">
                  <c:v>40215.35625000696</c:v>
                </c:pt>
                <c:pt idx="3032">
                  <c:v>40215.356944451312</c:v>
                </c:pt>
                <c:pt idx="3033">
                  <c:v>40215.35763889581</c:v>
                </c:pt>
                <c:pt idx="3034">
                  <c:v>40215.358333340286</c:v>
                </c:pt>
                <c:pt idx="3035">
                  <c:v>40215.359027784645</c:v>
                </c:pt>
                <c:pt idx="3036">
                  <c:v>40215.359722229092</c:v>
                </c:pt>
                <c:pt idx="3037">
                  <c:v>40215.360416673539</c:v>
                </c:pt>
                <c:pt idx="3038">
                  <c:v>40215.361111117985</c:v>
                </c:pt>
                <c:pt idx="3039">
                  <c:v>40215.361805562425</c:v>
                </c:pt>
                <c:pt idx="3040">
                  <c:v>40215.362500006893</c:v>
                </c:pt>
                <c:pt idx="3041">
                  <c:v>40215.363194451325</c:v>
                </c:pt>
                <c:pt idx="3042">
                  <c:v>40215.363888895772</c:v>
                </c:pt>
                <c:pt idx="3043">
                  <c:v>40215.364583340219</c:v>
                </c:pt>
                <c:pt idx="3044">
                  <c:v>40215.365277784666</c:v>
                </c:pt>
                <c:pt idx="3045">
                  <c:v>40215.365972229112</c:v>
                </c:pt>
                <c:pt idx="3046">
                  <c:v>40215.366666673559</c:v>
                </c:pt>
                <c:pt idx="3047">
                  <c:v>40215.367361118006</c:v>
                </c:pt>
                <c:pt idx="3048">
                  <c:v>40215.368055562452</c:v>
                </c:pt>
                <c:pt idx="3049">
                  <c:v>40215.368750006899</c:v>
                </c:pt>
                <c:pt idx="3050">
                  <c:v>40215.369444451324</c:v>
                </c:pt>
                <c:pt idx="3051">
                  <c:v>40215.370138895792</c:v>
                </c:pt>
                <c:pt idx="3052">
                  <c:v>40215.370833340305</c:v>
                </c:pt>
                <c:pt idx="3053">
                  <c:v>40215.371527784686</c:v>
                </c:pt>
                <c:pt idx="3054">
                  <c:v>40215.372222229198</c:v>
                </c:pt>
                <c:pt idx="3055">
                  <c:v>40215.372916673601</c:v>
                </c:pt>
                <c:pt idx="3056">
                  <c:v>40215.373611118033</c:v>
                </c:pt>
                <c:pt idx="3057">
                  <c:v>40215.374305562473</c:v>
                </c:pt>
                <c:pt idx="3058">
                  <c:v>40215.375000006919</c:v>
                </c:pt>
                <c:pt idx="3059">
                  <c:v>40215.375694451366</c:v>
                </c:pt>
                <c:pt idx="3060">
                  <c:v>40215.376388895813</c:v>
                </c:pt>
                <c:pt idx="3061">
                  <c:v>40215.37708334026</c:v>
                </c:pt>
                <c:pt idx="3062">
                  <c:v>40215.377777784706</c:v>
                </c:pt>
                <c:pt idx="3063">
                  <c:v>40215.378472229211</c:v>
                </c:pt>
                <c:pt idx="3064">
                  <c:v>40215.379166673585</c:v>
                </c:pt>
                <c:pt idx="3065">
                  <c:v>40215.379861118046</c:v>
                </c:pt>
                <c:pt idx="3066">
                  <c:v>40215.380555562493</c:v>
                </c:pt>
                <c:pt idx="3067">
                  <c:v>40215.381250007005</c:v>
                </c:pt>
                <c:pt idx="3068">
                  <c:v>40215.381944451387</c:v>
                </c:pt>
                <c:pt idx="3069">
                  <c:v>40215.382638895906</c:v>
                </c:pt>
                <c:pt idx="3070">
                  <c:v>40215.383333340338</c:v>
                </c:pt>
                <c:pt idx="3071">
                  <c:v>40215.384027784741</c:v>
                </c:pt>
                <c:pt idx="3072">
                  <c:v>40215.384722229202</c:v>
                </c:pt>
                <c:pt idx="3073">
                  <c:v>40215.38541667362</c:v>
                </c:pt>
                <c:pt idx="3074">
                  <c:v>40215.386111118125</c:v>
                </c:pt>
                <c:pt idx="3075">
                  <c:v>40215.386805562513</c:v>
                </c:pt>
                <c:pt idx="3076">
                  <c:v>40215.387500007011</c:v>
                </c:pt>
                <c:pt idx="3077">
                  <c:v>40215.388194451443</c:v>
                </c:pt>
                <c:pt idx="3078">
                  <c:v>40215.388888895926</c:v>
                </c:pt>
                <c:pt idx="3079">
                  <c:v>40215.389583340351</c:v>
                </c:pt>
                <c:pt idx="3080">
                  <c:v>40215.390277784747</c:v>
                </c:pt>
                <c:pt idx="3081">
                  <c:v>40215.390972229201</c:v>
                </c:pt>
                <c:pt idx="3082">
                  <c:v>40215.391666673575</c:v>
                </c:pt>
                <c:pt idx="3083">
                  <c:v>40215.392361118087</c:v>
                </c:pt>
                <c:pt idx="3084">
                  <c:v>40215.393055562534</c:v>
                </c:pt>
                <c:pt idx="3085">
                  <c:v>40215.393750006981</c:v>
                </c:pt>
                <c:pt idx="3086">
                  <c:v>40215.394444451427</c:v>
                </c:pt>
                <c:pt idx="3087">
                  <c:v>40215.395138895881</c:v>
                </c:pt>
                <c:pt idx="3088">
                  <c:v>40215.395833340343</c:v>
                </c:pt>
                <c:pt idx="3089">
                  <c:v>40215.396527784767</c:v>
                </c:pt>
                <c:pt idx="3090">
                  <c:v>40215.397222229214</c:v>
                </c:pt>
                <c:pt idx="3091">
                  <c:v>40215.397916673654</c:v>
                </c:pt>
                <c:pt idx="3092">
                  <c:v>40215.398611118158</c:v>
                </c:pt>
                <c:pt idx="3093">
                  <c:v>40215.399305562554</c:v>
                </c:pt>
                <c:pt idx="3094">
                  <c:v>40215.400000007001</c:v>
                </c:pt>
                <c:pt idx="3095">
                  <c:v>40215.400694451448</c:v>
                </c:pt>
                <c:pt idx="3096">
                  <c:v>40215.401388895894</c:v>
                </c:pt>
                <c:pt idx="3097">
                  <c:v>40215.402083340341</c:v>
                </c:pt>
                <c:pt idx="3098">
                  <c:v>40215.402777784788</c:v>
                </c:pt>
                <c:pt idx="3099">
                  <c:v>40215.403472229234</c:v>
                </c:pt>
                <c:pt idx="3100">
                  <c:v>40215.404166673674</c:v>
                </c:pt>
                <c:pt idx="3101">
                  <c:v>40215.404861118142</c:v>
                </c:pt>
                <c:pt idx="3102">
                  <c:v>40215.405555562582</c:v>
                </c:pt>
                <c:pt idx="3103">
                  <c:v>40215.406250007043</c:v>
                </c:pt>
                <c:pt idx="3104">
                  <c:v>40215.406944451468</c:v>
                </c:pt>
                <c:pt idx="3105">
                  <c:v>40215.407638895966</c:v>
                </c:pt>
                <c:pt idx="3106">
                  <c:v>40215.408333340434</c:v>
                </c:pt>
                <c:pt idx="3107">
                  <c:v>40215.409027784808</c:v>
                </c:pt>
                <c:pt idx="3108">
                  <c:v>40215.409722229255</c:v>
                </c:pt>
                <c:pt idx="3109">
                  <c:v>40215.410416673702</c:v>
                </c:pt>
                <c:pt idx="3110">
                  <c:v>40215.411111118148</c:v>
                </c:pt>
                <c:pt idx="3111">
                  <c:v>40215.411805562595</c:v>
                </c:pt>
                <c:pt idx="3112">
                  <c:v>40215.412500007042</c:v>
                </c:pt>
                <c:pt idx="3113">
                  <c:v>40215.413194451488</c:v>
                </c:pt>
                <c:pt idx="3114">
                  <c:v>40215.413888895942</c:v>
                </c:pt>
                <c:pt idx="3115">
                  <c:v>40215.414583340447</c:v>
                </c:pt>
                <c:pt idx="3116">
                  <c:v>40215.415277784843</c:v>
                </c:pt>
                <c:pt idx="3117">
                  <c:v>40215.415972229282</c:v>
                </c:pt>
                <c:pt idx="3118">
                  <c:v>40215.416666673722</c:v>
                </c:pt>
                <c:pt idx="3119">
                  <c:v>40215.417361118169</c:v>
                </c:pt>
                <c:pt idx="3120">
                  <c:v>40215.418055562615</c:v>
                </c:pt>
                <c:pt idx="3121">
                  <c:v>40215.418750007062</c:v>
                </c:pt>
                <c:pt idx="3122">
                  <c:v>40215.419444451509</c:v>
                </c:pt>
                <c:pt idx="3123">
                  <c:v>40215.420138895963</c:v>
                </c:pt>
                <c:pt idx="3124">
                  <c:v>40215.42083334046</c:v>
                </c:pt>
                <c:pt idx="3125">
                  <c:v>40215.421527784834</c:v>
                </c:pt>
                <c:pt idx="3126">
                  <c:v>40215.422222229296</c:v>
                </c:pt>
                <c:pt idx="3127">
                  <c:v>40215.422916673735</c:v>
                </c:pt>
                <c:pt idx="3128">
                  <c:v>40215.423611118189</c:v>
                </c:pt>
                <c:pt idx="3129">
                  <c:v>40215.424305562585</c:v>
                </c:pt>
                <c:pt idx="3130">
                  <c:v>40215.425000007075</c:v>
                </c:pt>
                <c:pt idx="3131">
                  <c:v>40215.425694451529</c:v>
                </c:pt>
                <c:pt idx="3132">
                  <c:v>40215.426388895983</c:v>
                </c:pt>
                <c:pt idx="3133">
                  <c:v>40215.427083340423</c:v>
                </c:pt>
                <c:pt idx="3134">
                  <c:v>40215.427777784855</c:v>
                </c:pt>
                <c:pt idx="3135">
                  <c:v>40215.428472229316</c:v>
                </c:pt>
                <c:pt idx="3136">
                  <c:v>40215.429166673683</c:v>
                </c:pt>
                <c:pt idx="3137">
                  <c:v>40215.429861118195</c:v>
                </c:pt>
                <c:pt idx="3138">
                  <c:v>40215.430555562656</c:v>
                </c:pt>
                <c:pt idx="3139">
                  <c:v>40215.431250007103</c:v>
                </c:pt>
                <c:pt idx="3140">
                  <c:v>40215.431944451535</c:v>
                </c:pt>
                <c:pt idx="3141">
                  <c:v>40215.432638896054</c:v>
                </c:pt>
                <c:pt idx="3142">
                  <c:v>40215.433333340443</c:v>
                </c:pt>
                <c:pt idx="3143">
                  <c:v>40215.43402778489</c:v>
                </c:pt>
                <c:pt idx="3144">
                  <c:v>40215.434722229336</c:v>
                </c:pt>
                <c:pt idx="3145">
                  <c:v>40215.435416673776</c:v>
                </c:pt>
                <c:pt idx="3146">
                  <c:v>40215.43611111823</c:v>
                </c:pt>
                <c:pt idx="3147">
                  <c:v>40215.436805562676</c:v>
                </c:pt>
                <c:pt idx="3148">
                  <c:v>40215.437500007123</c:v>
                </c:pt>
                <c:pt idx="3149">
                  <c:v>40215.438194451592</c:v>
                </c:pt>
                <c:pt idx="3150">
                  <c:v>40215.438888896075</c:v>
                </c:pt>
                <c:pt idx="3151">
                  <c:v>40215.439583340463</c:v>
                </c:pt>
                <c:pt idx="3152">
                  <c:v>40215.440277784975</c:v>
                </c:pt>
                <c:pt idx="3153">
                  <c:v>40215.440972229393</c:v>
                </c:pt>
                <c:pt idx="3154">
                  <c:v>40215.441666673774</c:v>
                </c:pt>
                <c:pt idx="3155">
                  <c:v>40215.44236111825</c:v>
                </c:pt>
                <c:pt idx="3156">
                  <c:v>40215.443055562675</c:v>
                </c:pt>
                <c:pt idx="3157">
                  <c:v>40215.443750007144</c:v>
                </c:pt>
                <c:pt idx="3158">
                  <c:v>40215.44444445159</c:v>
                </c:pt>
                <c:pt idx="3159">
                  <c:v>40215.445138896088</c:v>
                </c:pt>
                <c:pt idx="3160">
                  <c:v>40215.445833340571</c:v>
                </c:pt>
                <c:pt idx="3161">
                  <c:v>40215.446527784989</c:v>
                </c:pt>
                <c:pt idx="3162">
                  <c:v>40215.447222229392</c:v>
                </c:pt>
                <c:pt idx="3163">
                  <c:v>40215.447916673831</c:v>
                </c:pt>
                <c:pt idx="3164">
                  <c:v>40215.448611118292</c:v>
                </c:pt>
                <c:pt idx="3165">
                  <c:v>40215.449305562674</c:v>
                </c:pt>
                <c:pt idx="3166">
                  <c:v>40215.450000007193</c:v>
                </c:pt>
                <c:pt idx="3167">
                  <c:v>40215.450694451611</c:v>
                </c:pt>
                <c:pt idx="3168">
                  <c:v>40215.451388896108</c:v>
                </c:pt>
                <c:pt idx="3169">
                  <c:v>40215.452083340584</c:v>
                </c:pt>
                <c:pt idx="3170">
                  <c:v>40215.452777785002</c:v>
                </c:pt>
                <c:pt idx="3171">
                  <c:v>40215.453472229397</c:v>
                </c:pt>
                <c:pt idx="3172">
                  <c:v>40215.454166673844</c:v>
                </c:pt>
                <c:pt idx="3173">
                  <c:v>40215.454861118291</c:v>
                </c:pt>
                <c:pt idx="3174">
                  <c:v>40215.455555562738</c:v>
                </c:pt>
                <c:pt idx="3175">
                  <c:v>40215.456250007213</c:v>
                </c:pt>
                <c:pt idx="3176">
                  <c:v>40215.456944451631</c:v>
                </c:pt>
                <c:pt idx="3177">
                  <c:v>40215.457638896165</c:v>
                </c:pt>
                <c:pt idx="3178">
                  <c:v>40215.458333340626</c:v>
                </c:pt>
                <c:pt idx="3179">
                  <c:v>40215.459027784993</c:v>
                </c:pt>
                <c:pt idx="3180">
                  <c:v>40215.459722229418</c:v>
                </c:pt>
                <c:pt idx="3181">
                  <c:v>40215.460416673865</c:v>
                </c:pt>
                <c:pt idx="3182">
                  <c:v>40215.461111118304</c:v>
                </c:pt>
                <c:pt idx="3183">
                  <c:v>40215.4618055627</c:v>
                </c:pt>
                <c:pt idx="3184">
                  <c:v>40215.462500007205</c:v>
                </c:pt>
                <c:pt idx="3185">
                  <c:v>40215.4631944516</c:v>
                </c:pt>
                <c:pt idx="3186">
                  <c:v>40215.463888896098</c:v>
                </c:pt>
                <c:pt idx="3187">
                  <c:v>40215.464583340603</c:v>
                </c:pt>
                <c:pt idx="3188">
                  <c:v>40215.465277784991</c:v>
                </c:pt>
                <c:pt idx="3189">
                  <c:v>40215.465972229438</c:v>
                </c:pt>
                <c:pt idx="3190">
                  <c:v>40215.466666673885</c:v>
                </c:pt>
                <c:pt idx="3191">
                  <c:v>40215.467361118324</c:v>
                </c:pt>
                <c:pt idx="3192">
                  <c:v>40215.468055562778</c:v>
                </c:pt>
                <c:pt idx="3193">
                  <c:v>40215.468750007225</c:v>
                </c:pt>
                <c:pt idx="3194">
                  <c:v>40215.469444451614</c:v>
                </c:pt>
                <c:pt idx="3195">
                  <c:v>40215.470138896191</c:v>
                </c:pt>
                <c:pt idx="3196">
                  <c:v>40215.470833340638</c:v>
                </c:pt>
                <c:pt idx="3197">
                  <c:v>40215.471527785005</c:v>
                </c:pt>
                <c:pt idx="3198">
                  <c:v>40215.472222229509</c:v>
                </c:pt>
                <c:pt idx="3199">
                  <c:v>40215.472916673913</c:v>
                </c:pt>
                <c:pt idx="3200">
                  <c:v>40215.473611118352</c:v>
                </c:pt>
                <c:pt idx="3201">
                  <c:v>40215.474305562784</c:v>
                </c:pt>
                <c:pt idx="3202">
                  <c:v>40215.475000007224</c:v>
                </c:pt>
                <c:pt idx="3203">
                  <c:v>40215.475694451685</c:v>
                </c:pt>
                <c:pt idx="3204">
                  <c:v>40215.476388896197</c:v>
                </c:pt>
                <c:pt idx="3205">
                  <c:v>40215.477083340593</c:v>
                </c:pt>
                <c:pt idx="3206">
                  <c:v>40215.477777785025</c:v>
                </c:pt>
                <c:pt idx="3207">
                  <c:v>40215.478472229493</c:v>
                </c:pt>
                <c:pt idx="3208">
                  <c:v>40215.479166673926</c:v>
                </c:pt>
                <c:pt idx="3209">
                  <c:v>40215.479861118372</c:v>
                </c:pt>
                <c:pt idx="3210">
                  <c:v>40215.480555562819</c:v>
                </c:pt>
                <c:pt idx="3211">
                  <c:v>40215.481250007266</c:v>
                </c:pt>
                <c:pt idx="3212">
                  <c:v>40215.481944451705</c:v>
                </c:pt>
                <c:pt idx="3213">
                  <c:v>40215.482638896246</c:v>
                </c:pt>
                <c:pt idx="3214">
                  <c:v>40215.483333340613</c:v>
                </c:pt>
                <c:pt idx="3215">
                  <c:v>40215.484027785053</c:v>
                </c:pt>
                <c:pt idx="3216">
                  <c:v>40215.484722229499</c:v>
                </c:pt>
                <c:pt idx="3217">
                  <c:v>40215.485416673946</c:v>
                </c:pt>
                <c:pt idx="3218">
                  <c:v>40215.486111118393</c:v>
                </c:pt>
                <c:pt idx="3219">
                  <c:v>40215.486805562839</c:v>
                </c:pt>
                <c:pt idx="3220">
                  <c:v>40215.487500007286</c:v>
                </c:pt>
                <c:pt idx="3221">
                  <c:v>40215.488194451733</c:v>
                </c:pt>
                <c:pt idx="3222">
                  <c:v>40215.488888896245</c:v>
                </c:pt>
                <c:pt idx="3223">
                  <c:v>40215.489583340641</c:v>
                </c:pt>
                <c:pt idx="3224">
                  <c:v>40215.490277785073</c:v>
                </c:pt>
                <c:pt idx="3225">
                  <c:v>40215.490972229542</c:v>
                </c:pt>
                <c:pt idx="3226">
                  <c:v>40215.491666673915</c:v>
                </c:pt>
                <c:pt idx="3227">
                  <c:v>40215.492361118406</c:v>
                </c:pt>
                <c:pt idx="3228">
                  <c:v>40215.493055562809</c:v>
                </c:pt>
                <c:pt idx="3229">
                  <c:v>40215.493750007234</c:v>
                </c:pt>
                <c:pt idx="3230">
                  <c:v>40215.494444451724</c:v>
                </c:pt>
                <c:pt idx="3231">
                  <c:v>40215.4951388962</c:v>
                </c:pt>
                <c:pt idx="3232">
                  <c:v>40215.495833340647</c:v>
                </c:pt>
                <c:pt idx="3233">
                  <c:v>40215.496527785086</c:v>
                </c:pt>
                <c:pt idx="3234">
                  <c:v>40215.49722222954</c:v>
                </c:pt>
                <c:pt idx="3235">
                  <c:v>40215.497916673987</c:v>
                </c:pt>
                <c:pt idx="3236">
                  <c:v>40215.498611118433</c:v>
                </c:pt>
                <c:pt idx="3237">
                  <c:v>40215.499305562829</c:v>
                </c:pt>
                <c:pt idx="3238">
                  <c:v>40215.500000007327</c:v>
                </c:pt>
                <c:pt idx="3239">
                  <c:v>40215.500694451781</c:v>
                </c:pt>
                <c:pt idx="3240">
                  <c:v>40215.50138889622</c:v>
                </c:pt>
                <c:pt idx="3241">
                  <c:v>40215.502083340667</c:v>
                </c:pt>
                <c:pt idx="3242">
                  <c:v>40215.502777785114</c:v>
                </c:pt>
                <c:pt idx="3243">
                  <c:v>40215.50347222956</c:v>
                </c:pt>
                <c:pt idx="3244">
                  <c:v>40215.504166674007</c:v>
                </c:pt>
                <c:pt idx="3245">
                  <c:v>40215.504861118461</c:v>
                </c:pt>
                <c:pt idx="3246">
                  <c:v>40215.505555562901</c:v>
                </c:pt>
                <c:pt idx="3247">
                  <c:v>40215.506250007347</c:v>
                </c:pt>
                <c:pt idx="3248">
                  <c:v>40215.506944451794</c:v>
                </c:pt>
                <c:pt idx="3249">
                  <c:v>40215.507638896241</c:v>
                </c:pt>
                <c:pt idx="3250">
                  <c:v>40215.508333340746</c:v>
                </c:pt>
                <c:pt idx="3251">
                  <c:v>40215.509027785134</c:v>
                </c:pt>
                <c:pt idx="3252">
                  <c:v>40215.509722229581</c:v>
                </c:pt>
                <c:pt idx="3253">
                  <c:v>40215.510416674042</c:v>
                </c:pt>
                <c:pt idx="3254">
                  <c:v>40215.511111118481</c:v>
                </c:pt>
                <c:pt idx="3255">
                  <c:v>40215.511805562921</c:v>
                </c:pt>
                <c:pt idx="3256">
                  <c:v>40215.512500007368</c:v>
                </c:pt>
                <c:pt idx="3257">
                  <c:v>40215.513194451814</c:v>
                </c:pt>
                <c:pt idx="3258">
                  <c:v>40215.513888896261</c:v>
                </c:pt>
                <c:pt idx="3259">
                  <c:v>40215.514583340759</c:v>
                </c:pt>
                <c:pt idx="3260">
                  <c:v>40215.515277785162</c:v>
                </c:pt>
                <c:pt idx="3261">
                  <c:v>40215.515972229601</c:v>
                </c:pt>
                <c:pt idx="3262">
                  <c:v>40215.516666674048</c:v>
                </c:pt>
                <c:pt idx="3263">
                  <c:v>40215.517361118495</c:v>
                </c:pt>
                <c:pt idx="3264">
                  <c:v>40215.518055562941</c:v>
                </c:pt>
                <c:pt idx="3265">
                  <c:v>40215.518750007388</c:v>
                </c:pt>
                <c:pt idx="3266">
                  <c:v>40215.519444451835</c:v>
                </c:pt>
                <c:pt idx="3267">
                  <c:v>40215.520138896281</c:v>
                </c:pt>
                <c:pt idx="3268">
                  <c:v>40215.520833340743</c:v>
                </c:pt>
                <c:pt idx="3269">
                  <c:v>40215.521527785175</c:v>
                </c:pt>
                <c:pt idx="3270">
                  <c:v>40215.522222229622</c:v>
                </c:pt>
                <c:pt idx="3271">
                  <c:v>40215.522916674068</c:v>
                </c:pt>
                <c:pt idx="3272">
                  <c:v>40215.523611118515</c:v>
                </c:pt>
                <c:pt idx="3273">
                  <c:v>40215.524305562954</c:v>
                </c:pt>
                <c:pt idx="3274">
                  <c:v>40215.525000007357</c:v>
                </c:pt>
                <c:pt idx="3275">
                  <c:v>40215.525694451855</c:v>
                </c:pt>
                <c:pt idx="3276">
                  <c:v>40215.526388896302</c:v>
                </c:pt>
                <c:pt idx="3277">
                  <c:v>40215.527083340734</c:v>
                </c:pt>
                <c:pt idx="3278">
                  <c:v>40215.527777785144</c:v>
                </c:pt>
                <c:pt idx="3279">
                  <c:v>40215.528472229635</c:v>
                </c:pt>
                <c:pt idx="3280">
                  <c:v>40215.529166674074</c:v>
                </c:pt>
                <c:pt idx="3281">
                  <c:v>40215.529861118535</c:v>
                </c:pt>
                <c:pt idx="3282">
                  <c:v>40215.530555562982</c:v>
                </c:pt>
                <c:pt idx="3283">
                  <c:v>40215.531250007429</c:v>
                </c:pt>
                <c:pt idx="3284">
                  <c:v>40215.531944451875</c:v>
                </c:pt>
                <c:pt idx="3285">
                  <c:v>40215.532638896373</c:v>
                </c:pt>
                <c:pt idx="3286">
                  <c:v>40215.533333340769</c:v>
                </c:pt>
                <c:pt idx="3287">
                  <c:v>40215.534027785194</c:v>
                </c:pt>
                <c:pt idx="3288">
                  <c:v>40215.534722229655</c:v>
                </c:pt>
                <c:pt idx="3289">
                  <c:v>40215.535416674109</c:v>
                </c:pt>
                <c:pt idx="3290">
                  <c:v>40215.536111118563</c:v>
                </c:pt>
                <c:pt idx="3291">
                  <c:v>40215.536805562995</c:v>
                </c:pt>
                <c:pt idx="3292">
                  <c:v>40215.537500007435</c:v>
                </c:pt>
                <c:pt idx="3293">
                  <c:v>40215.538194451896</c:v>
                </c:pt>
                <c:pt idx="3294">
                  <c:v>40215.538888896343</c:v>
                </c:pt>
                <c:pt idx="3295">
                  <c:v>40215.539583340789</c:v>
                </c:pt>
                <c:pt idx="3296">
                  <c:v>40215.540277785236</c:v>
                </c:pt>
                <c:pt idx="3297">
                  <c:v>40215.540972229683</c:v>
                </c:pt>
                <c:pt idx="3298">
                  <c:v>40215.541666674129</c:v>
                </c:pt>
                <c:pt idx="3299">
                  <c:v>40215.542361118583</c:v>
                </c:pt>
                <c:pt idx="3300">
                  <c:v>40215.543055562994</c:v>
                </c:pt>
                <c:pt idx="3301">
                  <c:v>40215.543750007455</c:v>
                </c:pt>
                <c:pt idx="3302">
                  <c:v>40215.544444451916</c:v>
                </c:pt>
                <c:pt idx="3303">
                  <c:v>40215.545138896363</c:v>
                </c:pt>
                <c:pt idx="3304">
                  <c:v>40215.545833340868</c:v>
                </c:pt>
                <c:pt idx="3305">
                  <c:v>40215.546527785256</c:v>
                </c:pt>
                <c:pt idx="3306">
                  <c:v>40215.547222229703</c:v>
                </c:pt>
                <c:pt idx="3307">
                  <c:v>40215.547916674193</c:v>
                </c:pt>
                <c:pt idx="3308">
                  <c:v>40215.548611118611</c:v>
                </c:pt>
                <c:pt idx="3309">
                  <c:v>40215.549305562985</c:v>
                </c:pt>
                <c:pt idx="3310">
                  <c:v>40215.55000000749</c:v>
                </c:pt>
                <c:pt idx="3311">
                  <c:v>40215.550694451988</c:v>
                </c:pt>
                <c:pt idx="3312">
                  <c:v>40215.551388896383</c:v>
                </c:pt>
                <c:pt idx="3313">
                  <c:v>40215.552083340888</c:v>
                </c:pt>
                <c:pt idx="3314">
                  <c:v>40215.552777785277</c:v>
                </c:pt>
                <c:pt idx="3315">
                  <c:v>40215.553472229723</c:v>
                </c:pt>
                <c:pt idx="3316">
                  <c:v>40215.554166674192</c:v>
                </c:pt>
                <c:pt idx="3317">
                  <c:v>40215.554861118617</c:v>
                </c:pt>
                <c:pt idx="3318">
                  <c:v>40215.555555563064</c:v>
                </c:pt>
                <c:pt idx="3319">
                  <c:v>40215.556250007576</c:v>
                </c:pt>
                <c:pt idx="3320">
                  <c:v>40215.556944451993</c:v>
                </c:pt>
                <c:pt idx="3321">
                  <c:v>40215.557638896476</c:v>
                </c:pt>
                <c:pt idx="3322">
                  <c:v>40215.558333340952</c:v>
                </c:pt>
                <c:pt idx="3323">
                  <c:v>40215.559027785275</c:v>
                </c:pt>
                <c:pt idx="3324">
                  <c:v>40215.559722229744</c:v>
                </c:pt>
                <c:pt idx="3325">
                  <c:v>40215.56041667419</c:v>
                </c:pt>
                <c:pt idx="3326">
                  <c:v>40215.561111118594</c:v>
                </c:pt>
                <c:pt idx="3327">
                  <c:v>40215.561805563004</c:v>
                </c:pt>
                <c:pt idx="3328">
                  <c:v>40215.562500007531</c:v>
                </c:pt>
                <c:pt idx="3329">
                  <c:v>40215.563194451977</c:v>
                </c:pt>
                <c:pt idx="3330">
                  <c:v>40215.563888896431</c:v>
                </c:pt>
                <c:pt idx="3331">
                  <c:v>40215.564583340893</c:v>
                </c:pt>
                <c:pt idx="3332">
                  <c:v>40215.565277785274</c:v>
                </c:pt>
                <c:pt idx="3333">
                  <c:v>40215.565972229764</c:v>
                </c:pt>
                <c:pt idx="3334">
                  <c:v>40215.566666674204</c:v>
                </c:pt>
                <c:pt idx="3335">
                  <c:v>40215.567361118599</c:v>
                </c:pt>
                <c:pt idx="3336">
                  <c:v>40215.568055563104</c:v>
                </c:pt>
                <c:pt idx="3337">
                  <c:v>40215.568750007551</c:v>
                </c:pt>
                <c:pt idx="3338">
                  <c:v>40215.569444451976</c:v>
                </c:pt>
                <c:pt idx="3339">
                  <c:v>40215.570138896503</c:v>
                </c:pt>
                <c:pt idx="3340">
                  <c:v>40215.570833340971</c:v>
                </c:pt>
                <c:pt idx="3341">
                  <c:v>40215.571527785287</c:v>
                </c:pt>
                <c:pt idx="3342">
                  <c:v>40215.572222229792</c:v>
                </c:pt>
                <c:pt idx="3343">
                  <c:v>40215.572916674231</c:v>
                </c:pt>
                <c:pt idx="3344">
                  <c:v>40215.573611118678</c:v>
                </c:pt>
                <c:pt idx="3345">
                  <c:v>40215.574305563125</c:v>
                </c:pt>
                <c:pt idx="3346">
                  <c:v>40215.575000007571</c:v>
                </c:pt>
                <c:pt idx="3347">
                  <c:v>40215.575694452018</c:v>
                </c:pt>
                <c:pt idx="3348">
                  <c:v>40215.576388896516</c:v>
                </c:pt>
                <c:pt idx="3349">
                  <c:v>40215.577083340911</c:v>
                </c:pt>
                <c:pt idx="3350">
                  <c:v>40215.577777785307</c:v>
                </c:pt>
                <c:pt idx="3351">
                  <c:v>40215.578472229812</c:v>
                </c:pt>
                <c:pt idx="3352">
                  <c:v>40215.579166674201</c:v>
                </c:pt>
                <c:pt idx="3353">
                  <c:v>40215.579861118684</c:v>
                </c:pt>
                <c:pt idx="3354">
                  <c:v>40215.580555563145</c:v>
                </c:pt>
                <c:pt idx="3355">
                  <c:v>40215.581250007592</c:v>
                </c:pt>
                <c:pt idx="3356">
                  <c:v>40215.581944452038</c:v>
                </c:pt>
                <c:pt idx="3357">
                  <c:v>40215.58263889658</c:v>
                </c:pt>
                <c:pt idx="3358">
                  <c:v>40215.583333340997</c:v>
                </c:pt>
                <c:pt idx="3359">
                  <c:v>40215.584027785379</c:v>
                </c:pt>
                <c:pt idx="3360">
                  <c:v>40215.584722229833</c:v>
                </c:pt>
                <c:pt idx="3361">
                  <c:v>40215.585416674272</c:v>
                </c:pt>
                <c:pt idx="3362">
                  <c:v>40215.586111118719</c:v>
                </c:pt>
                <c:pt idx="3363">
                  <c:v>40215.586805563165</c:v>
                </c:pt>
                <c:pt idx="3364">
                  <c:v>40215.587500007605</c:v>
                </c:pt>
                <c:pt idx="3365">
                  <c:v>40215.58819445211</c:v>
                </c:pt>
                <c:pt idx="3366">
                  <c:v>40215.5888888966</c:v>
                </c:pt>
                <c:pt idx="3367">
                  <c:v>40215.589583341003</c:v>
                </c:pt>
                <c:pt idx="3368">
                  <c:v>40215.590277785384</c:v>
                </c:pt>
                <c:pt idx="3369">
                  <c:v>40215.590972229846</c:v>
                </c:pt>
                <c:pt idx="3370">
                  <c:v>40215.59166667422</c:v>
                </c:pt>
                <c:pt idx="3371">
                  <c:v>40215.592361118725</c:v>
                </c:pt>
                <c:pt idx="3372">
                  <c:v>40215.593055563128</c:v>
                </c:pt>
                <c:pt idx="3373">
                  <c:v>40215.593750007574</c:v>
                </c:pt>
                <c:pt idx="3374">
                  <c:v>40215.594444452079</c:v>
                </c:pt>
                <c:pt idx="3375">
                  <c:v>40215.595138896533</c:v>
                </c:pt>
                <c:pt idx="3376">
                  <c:v>40215.595833341002</c:v>
                </c:pt>
                <c:pt idx="3377">
                  <c:v>40215.596527785405</c:v>
                </c:pt>
                <c:pt idx="3378">
                  <c:v>40215.597222229866</c:v>
                </c:pt>
                <c:pt idx="3379">
                  <c:v>40215.597916674305</c:v>
                </c:pt>
                <c:pt idx="3380">
                  <c:v>40215.598611118759</c:v>
                </c:pt>
                <c:pt idx="3381">
                  <c:v>40215.599305563119</c:v>
                </c:pt>
                <c:pt idx="3382">
                  <c:v>40215.600000007624</c:v>
                </c:pt>
                <c:pt idx="3383">
                  <c:v>40215.600694452143</c:v>
                </c:pt>
                <c:pt idx="3384">
                  <c:v>40215.601388896546</c:v>
                </c:pt>
                <c:pt idx="3385">
                  <c:v>40215.602083340993</c:v>
                </c:pt>
                <c:pt idx="3386">
                  <c:v>40215.602777785425</c:v>
                </c:pt>
                <c:pt idx="3387">
                  <c:v>40215.603472229886</c:v>
                </c:pt>
                <c:pt idx="3388">
                  <c:v>40215.604166674326</c:v>
                </c:pt>
                <c:pt idx="3389">
                  <c:v>40215.60486111878</c:v>
                </c:pt>
                <c:pt idx="3390">
                  <c:v>40215.605555563176</c:v>
                </c:pt>
                <c:pt idx="3391">
                  <c:v>40215.606250007673</c:v>
                </c:pt>
                <c:pt idx="3392">
                  <c:v>40215.606944452142</c:v>
                </c:pt>
                <c:pt idx="3393">
                  <c:v>40215.607638896603</c:v>
                </c:pt>
                <c:pt idx="3394">
                  <c:v>40215.608333341013</c:v>
                </c:pt>
                <c:pt idx="3395">
                  <c:v>40215.609027785424</c:v>
                </c:pt>
                <c:pt idx="3396">
                  <c:v>40215.609722229907</c:v>
                </c:pt>
                <c:pt idx="3397">
                  <c:v>40215.610416674353</c:v>
                </c:pt>
                <c:pt idx="3398">
                  <c:v>40215.6111111188</c:v>
                </c:pt>
                <c:pt idx="3399">
                  <c:v>40215.611805563174</c:v>
                </c:pt>
                <c:pt idx="3400">
                  <c:v>40215.612500007694</c:v>
                </c:pt>
                <c:pt idx="3401">
                  <c:v>40215.61319445214</c:v>
                </c:pt>
                <c:pt idx="3402">
                  <c:v>40215.613888896602</c:v>
                </c:pt>
                <c:pt idx="3403">
                  <c:v>40215.614583341041</c:v>
                </c:pt>
                <c:pt idx="3404">
                  <c:v>40215.61527778548</c:v>
                </c:pt>
                <c:pt idx="3405">
                  <c:v>40215.615972229942</c:v>
                </c:pt>
                <c:pt idx="3406">
                  <c:v>40215.616666674381</c:v>
                </c:pt>
                <c:pt idx="3407">
                  <c:v>40215.617361118821</c:v>
                </c:pt>
                <c:pt idx="3408">
                  <c:v>40215.618055563224</c:v>
                </c:pt>
                <c:pt idx="3409">
                  <c:v>40215.618750007714</c:v>
                </c:pt>
                <c:pt idx="3410">
                  <c:v>40215.619444452161</c:v>
                </c:pt>
                <c:pt idx="3411">
                  <c:v>40215.620138896607</c:v>
                </c:pt>
                <c:pt idx="3412">
                  <c:v>40215.620833341061</c:v>
                </c:pt>
                <c:pt idx="3413">
                  <c:v>40215.62152778545</c:v>
                </c:pt>
                <c:pt idx="3414">
                  <c:v>40215.622222229948</c:v>
                </c:pt>
                <c:pt idx="3415">
                  <c:v>40215.622916674394</c:v>
                </c:pt>
                <c:pt idx="3416">
                  <c:v>40215.623611118834</c:v>
                </c:pt>
                <c:pt idx="3417">
                  <c:v>40215.624305563186</c:v>
                </c:pt>
                <c:pt idx="3418">
                  <c:v>40215.625000007654</c:v>
                </c:pt>
                <c:pt idx="3419">
                  <c:v>40215.625694452181</c:v>
                </c:pt>
                <c:pt idx="3420">
                  <c:v>40215.626388896628</c:v>
                </c:pt>
                <c:pt idx="3421">
                  <c:v>40215.627083341074</c:v>
                </c:pt>
                <c:pt idx="3422">
                  <c:v>40215.627777785463</c:v>
                </c:pt>
                <c:pt idx="3423">
                  <c:v>40215.628472229968</c:v>
                </c:pt>
                <c:pt idx="3424">
                  <c:v>40215.629166674356</c:v>
                </c:pt>
                <c:pt idx="3425">
                  <c:v>40215.629861118854</c:v>
                </c:pt>
                <c:pt idx="3426">
                  <c:v>40215.63055556325</c:v>
                </c:pt>
                <c:pt idx="3427">
                  <c:v>40215.631250007755</c:v>
                </c:pt>
                <c:pt idx="3428">
                  <c:v>40215.631944452194</c:v>
                </c:pt>
                <c:pt idx="3429">
                  <c:v>40215.632638896648</c:v>
                </c:pt>
                <c:pt idx="3430">
                  <c:v>40215.633333341095</c:v>
                </c:pt>
                <c:pt idx="3431">
                  <c:v>40215.634027785534</c:v>
                </c:pt>
                <c:pt idx="3432">
                  <c:v>40215.634722229988</c:v>
                </c:pt>
                <c:pt idx="3433">
                  <c:v>40215.635416674435</c:v>
                </c:pt>
                <c:pt idx="3434">
                  <c:v>40215.636111118882</c:v>
                </c:pt>
                <c:pt idx="3435">
                  <c:v>40215.63680556327</c:v>
                </c:pt>
                <c:pt idx="3436">
                  <c:v>40215.637500007775</c:v>
                </c:pt>
                <c:pt idx="3437">
                  <c:v>40215.638194452222</c:v>
                </c:pt>
                <c:pt idx="3438">
                  <c:v>40215.638888896669</c:v>
                </c:pt>
                <c:pt idx="3439">
                  <c:v>40215.639583341115</c:v>
                </c:pt>
                <c:pt idx="3440">
                  <c:v>40215.640277785562</c:v>
                </c:pt>
                <c:pt idx="3441">
                  <c:v>40215.640972230009</c:v>
                </c:pt>
                <c:pt idx="3442">
                  <c:v>40215.641666674455</c:v>
                </c:pt>
                <c:pt idx="3443">
                  <c:v>40215.642361118902</c:v>
                </c:pt>
                <c:pt idx="3444">
                  <c:v>40215.643055563269</c:v>
                </c:pt>
                <c:pt idx="3445">
                  <c:v>40215.643750007774</c:v>
                </c:pt>
                <c:pt idx="3446">
                  <c:v>40215.644444452235</c:v>
                </c:pt>
                <c:pt idx="3447">
                  <c:v>40215.645138896689</c:v>
                </c:pt>
                <c:pt idx="3448">
                  <c:v>40215.645833341143</c:v>
                </c:pt>
                <c:pt idx="3449">
                  <c:v>40215.646527785582</c:v>
                </c:pt>
                <c:pt idx="3450">
                  <c:v>40215.647222230029</c:v>
                </c:pt>
                <c:pt idx="3451">
                  <c:v>40215.647916674483</c:v>
                </c:pt>
                <c:pt idx="3452">
                  <c:v>40215.648611118973</c:v>
                </c:pt>
                <c:pt idx="3453">
                  <c:v>40215.649305563282</c:v>
                </c:pt>
                <c:pt idx="3454">
                  <c:v>40215.650000007816</c:v>
                </c:pt>
                <c:pt idx="3455">
                  <c:v>40215.650694452263</c:v>
                </c:pt>
                <c:pt idx="3456">
                  <c:v>40215.651388896709</c:v>
                </c:pt>
                <c:pt idx="3457">
                  <c:v>40215.652083341163</c:v>
                </c:pt>
                <c:pt idx="3458">
                  <c:v>40215.652777785595</c:v>
                </c:pt>
                <c:pt idx="3459">
                  <c:v>40215.653472230035</c:v>
                </c:pt>
                <c:pt idx="3460">
                  <c:v>40215.654166674496</c:v>
                </c:pt>
                <c:pt idx="3461">
                  <c:v>40215.654861118943</c:v>
                </c:pt>
                <c:pt idx="3462">
                  <c:v>40215.655555563375</c:v>
                </c:pt>
                <c:pt idx="3463">
                  <c:v>40215.656250007843</c:v>
                </c:pt>
                <c:pt idx="3464">
                  <c:v>40215.656944452283</c:v>
                </c:pt>
                <c:pt idx="3465">
                  <c:v>40215.657638896781</c:v>
                </c:pt>
                <c:pt idx="3466">
                  <c:v>40215.658333341213</c:v>
                </c:pt>
                <c:pt idx="3467">
                  <c:v>40215.659027785594</c:v>
                </c:pt>
                <c:pt idx="3468">
                  <c:v>40215.65972223007</c:v>
                </c:pt>
                <c:pt idx="3469">
                  <c:v>40215.660416674516</c:v>
                </c:pt>
                <c:pt idx="3470">
                  <c:v>40215.661111118956</c:v>
                </c:pt>
                <c:pt idx="3471">
                  <c:v>40215.661805563308</c:v>
                </c:pt>
                <c:pt idx="3472">
                  <c:v>40215.662500007857</c:v>
                </c:pt>
                <c:pt idx="3473">
                  <c:v>40215.663194452274</c:v>
                </c:pt>
                <c:pt idx="3474">
                  <c:v>40215.66388889675</c:v>
                </c:pt>
                <c:pt idx="3475">
                  <c:v>40215.664583341197</c:v>
                </c:pt>
                <c:pt idx="3476">
                  <c:v>40215.665277785585</c:v>
                </c:pt>
                <c:pt idx="3477">
                  <c:v>40215.665972230076</c:v>
                </c:pt>
                <c:pt idx="3478">
                  <c:v>40215.666666674537</c:v>
                </c:pt>
                <c:pt idx="3479">
                  <c:v>40215.667361118984</c:v>
                </c:pt>
                <c:pt idx="3480">
                  <c:v>40215.668055563379</c:v>
                </c:pt>
                <c:pt idx="3481">
                  <c:v>40215.668750007877</c:v>
                </c:pt>
                <c:pt idx="3482">
                  <c:v>40215.669444452324</c:v>
                </c:pt>
                <c:pt idx="3483">
                  <c:v>40215.670138896792</c:v>
                </c:pt>
                <c:pt idx="3484">
                  <c:v>40215.670833341217</c:v>
                </c:pt>
                <c:pt idx="3485">
                  <c:v>40215.671527785598</c:v>
                </c:pt>
                <c:pt idx="3486">
                  <c:v>40215.67222223011</c:v>
                </c:pt>
                <c:pt idx="3487">
                  <c:v>40215.672916674601</c:v>
                </c:pt>
                <c:pt idx="3488">
                  <c:v>40215.673611119004</c:v>
                </c:pt>
                <c:pt idx="3489">
                  <c:v>40215.674305563392</c:v>
                </c:pt>
                <c:pt idx="3490">
                  <c:v>40215.675000007875</c:v>
                </c:pt>
                <c:pt idx="3491">
                  <c:v>40215.675694452344</c:v>
                </c:pt>
                <c:pt idx="3492">
                  <c:v>40215.676388896791</c:v>
                </c:pt>
                <c:pt idx="3493">
                  <c:v>40215.677083341194</c:v>
                </c:pt>
                <c:pt idx="3494">
                  <c:v>40215.677777785604</c:v>
                </c:pt>
                <c:pt idx="3495">
                  <c:v>40215.678472230131</c:v>
                </c:pt>
                <c:pt idx="3496">
                  <c:v>40215.679166674578</c:v>
                </c:pt>
                <c:pt idx="3497">
                  <c:v>40215.679861119024</c:v>
                </c:pt>
                <c:pt idx="3498">
                  <c:v>40215.680555563471</c:v>
                </c:pt>
                <c:pt idx="3499">
                  <c:v>40215.681250007918</c:v>
                </c:pt>
                <c:pt idx="3500">
                  <c:v>40215.681944452364</c:v>
                </c:pt>
                <c:pt idx="3501">
                  <c:v>40215.682638896877</c:v>
                </c:pt>
                <c:pt idx="3502">
                  <c:v>40215.683333341258</c:v>
                </c:pt>
                <c:pt idx="3503">
                  <c:v>40215.684027785705</c:v>
                </c:pt>
                <c:pt idx="3504">
                  <c:v>40215.684722230151</c:v>
                </c:pt>
                <c:pt idx="3505">
                  <c:v>40215.685416674598</c:v>
                </c:pt>
                <c:pt idx="3506">
                  <c:v>40215.686111119045</c:v>
                </c:pt>
                <c:pt idx="3507">
                  <c:v>40215.686805563484</c:v>
                </c:pt>
                <c:pt idx="3508">
                  <c:v>40215.687500007938</c:v>
                </c:pt>
                <c:pt idx="3509">
                  <c:v>40215.688194452392</c:v>
                </c:pt>
                <c:pt idx="3510">
                  <c:v>40215.68888889689</c:v>
                </c:pt>
                <c:pt idx="3511">
                  <c:v>40215.689583341278</c:v>
                </c:pt>
                <c:pt idx="3512">
                  <c:v>40215.690277785725</c:v>
                </c:pt>
                <c:pt idx="3513">
                  <c:v>40215.690972230172</c:v>
                </c:pt>
                <c:pt idx="3514">
                  <c:v>40215.691666674575</c:v>
                </c:pt>
                <c:pt idx="3515">
                  <c:v>40215.692361119007</c:v>
                </c:pt>
                <c:pt idx="3516">
                  <c:v>40215.693055563417</c:v>
                </c:pt>
                <c:pt idx="3517">
                  <c:v>40215.693750007908</c:v>
                </c:pt>
                <c:pt idx="3518">
                  <c:v>40215.694444452405</c:v>
                </c:pt>
                <c:pt idx="3519">
                  <c:v>40215.695138896852</c:v>
                </c:pt>
                <c:pt idx="3520">
                  <c:v>40215.695833341284</c:v>
                </c:pt>
                <c:pt idx="3521">
                  <c:v>40215.696527785694</c:v>
                </c:pt>
                <c:pt idx="3522">
                  <c:v>40215.697222230185</c:v>
                </c:pt>
                <c:pt idx="3523">
                  <c:v>40215.697916674624</c:v>
                </c:pt>
                <c:pt idx="3524">
                  <c:v>40215.698611119085</c:v>
                </c:pt>
                <c:pt idx="3525">
                  <c:v>40215.699305563438</c:v>
                </c:pt>
                <c:pt idx="3526">
                  <c:v>40215.700000007979</c:v>
                </c:pt>
                <c:pt idx="3527">
                  <c:v>40215.700694452433</c:v>
                </c:pt>
                <c:pt idx="3528">
                  <c:v>40215.701388896872</c:v>
                </c:pt>
                <c:pt idx="3529">
                  <c:v>40215.702083341304</c:v>
                </c:pt>
                <c:pt idx="3530">
                  <c:v>40215.702777785715</c:v>
                </c:pt>
                <c:pt idx="3531">
                  <c:v>40215.703472230176</c:v>
                </c:pt>
                <c:pt idx="3532">
                  <c:v>40215.704166674608</c:v>
                </c:pt>
                <c:pt idx="3533">
                  <c:v>40215.704861119106</c:v>
                </c:pt>
                <c:pt idx="3534">
                  <c:v>40215.705555563502</c:v>
                </c:pt>
                <c:pt idx="3535">
                  <c:v>40215.706250007999</c:v>
                </c:pt>
                <c:pt idx="3536">
                  <c:v>40215.706944452446</c:v>
                </c:pt>
                <c:pt idx="3537">
                  <c:v>40215.707638896893</c:v>
                </c:pt>
                <c:pt idx="3538">
                  <c:v>40215.708333341339</c:v>
                </c:pt>
                <c:pt idx="3539">
                  <c:v>40215.709027785728</c:v>
                </c:pt>
                <c:pt idx="3540">
                  <c:v>40215.709722230175</c:v>
                </c:pt>
                <c:pt idx="3541">
                  <c:v>40215.710416674679</c:v>
                </c:pt>
                <c:pt idx="3542">
                  <c:v>40215.711111119126</c:v>
                </c:pt>
                <c:pt idx="3543">
                  <c:v>40215.711805563522</c:v>
                </c:pt>
                <c:pt idx="3544">
                  <c:v>40215.712500008041</c:v>
                </c:pt>
                <c:pt idx="3545">
                  <c:v>40215.713194452466</c:v>
                </c:pt>
                <c:pt idx="3546">
                  <c:v>40215.713888896913</c:v>
                </c:pt>
                <c:pt idx="3547">
                  <c:v>40215.71458334136</c:v>
                </c:pt>
                <c:pt idx="3548">
                  <c:v>40215.715277785806</c:v>
                </c:pt>
                <c:pt idx="3549">
                  <c:v>40215.715972230224</c:v>
                </c:pt>
                <c:pt idx="3550">
                  <c:v>40215.7166666747</c:v>
                </c:pt>
                <c:pt idx="3551">
                  <c:v>40215.717361119125</c:v>
                </c:pt>
                <c:pt idx="3552">
                  <c:v>40215.718055563586</c:v>
                </c:pt>
                <c:pt idx="3553">
                  <c:v>40215.71875000804</c:v>
                </c:pt>
                <c:pt idx="3554">
                  <c:v>40215.719444452487</c:v>
                </c:pt>
                <c:pt idx="3555">
                  <c:v>40215.720138896933</c:v>
                </c:pt>
                <c:pt idx="3556">
                  <c:v>40215.72083334138</c:v>
                </c:pt>
                <c:pt idx="3557">
                  <c:v>40215.721527785747</c:v>
                </c:pt>
                <c:pt idx="3558">
                  <c:v>40215.722222230223</c:v>
                </c:pt>
                <c:pt idx="3559">
                  <c:v>40215.72291667472</c:v>
                </c:pt>
                <c:pt idx="3560">
                  <c:v>40215.723611119116</c:v>
                </c:pt>
                <c:pt idx="3561">
                  <c:v>40215.724305563534</c:v>
                </c:pt>
                <c:pt idx="3562">
                  <c:v>40215.725000008024</c:v>
                </c:pt>
                <c:pt idx="3563">
                  <c:v>40215.725694452507</c:v>
                </c:pt>
                <c:pt idx="3564">
                  <c:v>40215.726388896961</c:v>
                </c:pt>
                <c:pt idx="3565">
                  <c:v>40215.727083341335</c:v>
                </c:pt>
                <c:pt idx="3566">
                  <c:v>40215.727777785753</c:v>
                </c:pt>
                <c:pt idx="3567">
                  <c:v>40215.728472230243</c:v>
                </c:pt>
                <c:pt idx="3568">
                  <c:v>40215.729166674653</c:v>
                </c:pt>
                <c:pt idx="3569">
                  <c:v>40215.729861119136</c:v>
                </c:pt>
                <c:pt idx="3570">
                  <c:v>40215.730555563576</c:v>
                </c:pt>
                <c:pt idx="3571">
                  <c:v>40215.731250008081</c:v>
                </c:pt>
                <c:pt idx="3572">
                  <c:v>40215.731944452527</c:v>
                </c:pt>
                <c:pt idx="3573">
                  <c:v>40215.732638897003</c:v>
                </c:pt>
                <c:pt idx="3574">
                  <c:v>40215.733333341421</c:v>
                </c:pt>
                <c:pt idx="3575">
                  <c:v>40215.734027785824</c:v>
                </c:pt>
                <c:pt idx="3576">
                  <c:v>40215.734722230249</c:v>
                </c:pt>
                <c:pt idx="3577">
                  <c:v>40215.735416674754</c:v>
                </c:pt>
                <c:pt idx="3578">
                  <c:v>40215.736111119186</c:v>
                </c:pt>
                <c:pt idx="3579">
                  <c:v>40215.736805563574</c:v>
                </c:pt>
                <c:pt idx="3580">
                  <c:v>40215.737500008101</c:v>
                </c:pt>
                <c:pt idx="3581">
                  <c:v>40215.738194452548</c:v>
                </c:pt>
                <c:pt idx="3582">
                  <c:v>40215.738888897002</c:v>
                </c:pt>
                <c:pt idx="3583">
                  <c:v>40215.739583341434</c:v>
                </c:pt>
                <c:pt idx="3584">
                  <c:v>40215.740277785888</c:v>
                </c:pt>
                <c:pt idx="3585">
                  <c:v>40215.740972230335</c:v>
                </c:pt>
                <c:pt idx="3586">
                  <c:v>40215.741666674774</c:v>
                </c:pt>
                <c:pt idx="3587">
                  <c:v>40215.742361119184</c:v>
                </c:pt>
                <c:pt idx="3588">
                  <c:v>40215.743055563587</c:v>
                </c:pt>
                <c:pt idx="3589">
                  <c:v>40215.743750008121</c:v>
                </c:pt>
                <c:pt idx="3590">
                  <c:v>40215.744444452568</c:v>
                </c:pt>
                <c:pt idx="3591">
                  <c:v>40215.745138897015</c:v>
                </c:pt>
                <c:pt idx="3592">
                  <c:v>40215.745833341462</c:v>
                </c:pt>
                <c:pt idx="3593">
                  <c:v>40215.746527785908</c:v>
                </c:pt>
                <c:pt idx="3594">
                  <c:v>40215.747222230355</c:v>
                </c:pt>
                <c:pt idx="3595">
                  <c:v>40215.747916674802</c:v>
                </c:pt>
                <c:pt idx="3596">
                  <c:v>40215.748611119234</c:v>
                </c:pt>
                <c:pt idx="3597">
                  <c:v>40215.749305563593</c:v>
                </c:pt>
                <c:pt idx="3598">
                  <c:v>40215.750000008142</c:v>
                </c:pt>
                <c:pt idx="3599">
                  <c:v>40215.750694452603</c:v>
                </c:pt>
                <c:pt idx="3600">
                  <c:v>40215.751388897035</c:v>
                </c:pt>
                <c:pt idx="3601">
                  <c:v>40215.752083341482</c:v>
                </c:pt>
                <c:pt idx="3602">
                  <c:v>40215.752777785929</c:v>
                </c:pt>
                <c:pt idx="3603">
                  <c:v>40215.753472230375</c:v>
                </c:pt>
                <c:pt idx="3604">
                  <c:v>40215.754166674822</c:v>
                </c:pt>
                <c:pt idx="3605">
                  <c:v>40215.754861119254</c:v>
                </c:pt>
                <c:pt idx="3606">
                  <c:v>40215.755555563665</c:v>
                </c:pt>
                <c:pt idx="3607">
                  <c:v>40215.756250008213</c:v>
                </c:pt>
                <c:pt idx="3608">
                  <c:v>40215.756944452609</c:v>
                </c:pt>
                <c:pt idx="3609">
                  <c:v>40215.757638897063</c:v>
                </c:pt>
                <c:pt idx="3610">
                  <c:v>40215.758333341561</c:v>
                </c:pt>
                <c:pt idx="3611">
                  <c:v>40215.759027785934</c:v>
                </c:pt>
                <c:pt idx="3612">
                  <c:v>40215.759722230374</c:v>
                </c:pt>
                <c:pt idx="3613">
                  <c:v>40215.760416674835</c:v>
                </c:pt>
                <c:pt idx="3614">
                  <c:v>40215.761111119202</c:v>
                </c:pt>
                <c:pt idx="3615">
                  <c:v>40215.761805563619</c:v>
                </c:pt>
                <c:pt idx="3616">
                  <c:v>40215.762500008183</c:v>
                </c:pt>
                <c:pt idx="3617">
                  <c:v>40215.763194452586</c:v>
                </c:pt>
                <c:pt idx="3618">
                  <c:v>40215.763888897076</c:v>
                </c:pt>
                <c:pt idx="3619">
                  <c:v>40215.764583341523</c:v>
                </c:pt>
                <c:pt idx="3620">
                  <c:v>40215.765277785955</c:v>
                </c:pt>
                <c:pt idx="3621">
                  <c:v>40215.765972230365</c:v>
                </c:pt>
                <c:pt idx="3622">
                  <c:v>40215.766666674856</c:v>
                </c:pt>
                <c:pt idx="3623">
                  <c:v>40215.767361119208</c:v>
                </c:pt>
                <c:pt idx="3624">
                  <c:v>40215.768055563683</c:v>
                </c:pt>
                <c:pt idx="3625">
                  <c:v>40215.768750008196</c:v>
                </c:pt>
                <c:pt idx="3626">
                  <c:v>40215.769444452584</c:v>
                </c:pt>
                <c:pt idx="3627">
                  <c:v>40215.770138897096</c:v>
                </c:pt>
                <c:pt idx="3628">
                  <c:v>40215.770833341543</c:v>
                </c:pt>
                <c:pt idx="3629">
                  <c:v>40215.771527785975</c:v>
                </c:pt>
                <c:pt idx="3630">
                  <c:v>40215.772222230436</c:v>
                </c:pt>
                <c:pt idx="3631">
                  <c:v>40215.772916674883</c:v>
                </c:pt>
                <c:pt idx="3632">
                  <c:v>40215.773611119272</c:v>
                </c:pt>
                <c:pt idx="3633">
                  <c:v>40215.774305563697</c:v>
                </c:pt>
                <c:pt idx="3634">
                  <c:v>40215.775000008194</c:v>
                </c:pt>
                <c:pt idx="3635">
                  <c:v>40215.77569445267</c:v>
                </c:pt>
                <c:pt idx="3636">
                  <c:v>40215.776388897117</c:v>
                </c:pt>
                <c:pt idx="3637">
                  <c:v>40215.777083341556</c:v>
                </c:pt>
                <c:pt idx="3638">
                  <c:v>40215.777777785974</c:v>
                </c:pt>
                <c:pt idx="3639">
                  <c:v>40215.778472230457</c:v>
                </c:pt>
                <c:pt idx="3640">
                  <c:v>40215.779166674904</c:v>
                </c:pt>
                <c:pt idx="3641">
                  <c:v>40215.779861119285</c:v>
                </c:pt>
                <c:pt idx="3642">
                  <c:v>40215.780555563775</c:v>
                </c:pt>
                <c:pt idx="3643">
                  <c:v>40215.781250008244</c:v>
                </c:pt>
                <c:pt idx="3644">
                  <c:v>40215.781944452676</c:v>
                </c:pt>
                <c:pt idx="3645">
                  <c:v>40215.782638897188</c:v>
                </c:pt>
                <c:pt idx="3646">
                  <c:v>40215.783333341591</c:v>
                </c:pt>
                <c:pt idx="3647">
                  <c:v>40215.78402778603</c:v>
                </c:pt>
                <c:pt idx="3648">
                  <c:v>40215.784722230477</c:v>
                </c:pt>
                <c:pt idx="3649">
                  <c:v>40215.785416674931</c:v>
                </c:pt>
                <c:pt idx="3650">
                  <c:v>40215.786111119371</c:v>
                </c:pt>
                <c:pt idx="3651">
                  <c:v>40215.786805563774</c:v>
                </c:pt>
                <c:pt idx="3652">
                  <c:v>40215.787500008264</c:v>
                </c:pt>
                <c:pt idx="3653">
                  <c:v>40215.788194452711</c:v>
                </c:pt>
                <c:pt idx="3654">
                  <c:v>40215.788888897201</c:v>
                </c:pt>
                <c:pt idx="3655">
                  <c:v>40215.789583341604</c:v>
                </c:pt>
                <c:pt idx="3656">
                  <c:v>40215.790277786051</c:v>
                </c:pt>
                <c:pt idx="3657">
                  <c:v>40215.790972230476</c:v>
                </c:pt>
                <c:pt idx="3658">
                  <c:v>40215.791666674893</c:v>
                </c:pt>
                <c:pt idx="3659">
                  <c:v>40215.792361119304</c:v>
                </c:pt>
                <c:pt idx="3660">
                  <c:v>40215.793055563736</c:v>
                </c:pt>
                <c:pt idx="3661">
                  <c:v>40215.793750008204</c:v>
                </c:pt>
                <c:pt idx="3662">
                  <c:v>40215.794444452724</c:v>
                </c:pt>
                <c:pt idx="3663">
                  <c:v>40215.795138897178</c:v>
                </c:pt>
                <c:pt idx="3664">
                  <c:v>40215.795833341625</c:v>
                </c:pt>
                <c:pt idx="3665">
                  <c:v>40215.796527786071</c:v>
                </c:pt>
                <c:pt idx="3666">
                  <c:v>40215.797222230474</c:v>
                </c:pt>
                <c:pt idx="3667">
                  <c:v>40215.797916674965</c:v>
                </c:pt>
                <c:pt idx="3668">
                  <c:v>40215.798611119404</c:v>
                </c:pt>
                <c:pt idx="3669">
                  <c:v>40215.799305563756</c:v>
                </c:pt>
                <c:pt idx="3670">
                  <c:v>40215.800000008312</c:v>
                </c:pt>
                <c:pt idx="3671">
                  <c:v>40215.800694452802</c:v>
                </c:pt>
                <c:pt idx="3672">
                  <c:v>40215.801388897198</c:v>
                </c:pt>
                <c:pt idx="3673">
                  <c:v>40215.802083341645</c:v>
                </c:pt>
                <c:pt idx="3674">
                  <c:v>40215.802777786092</c:v>
                </c:pt>
                <c:pt idx="3675">
                  <c:v>40215.803472230538</c:v>
                </c:pt>
                <c:pt idx="3676">
                  <c:v>40215.804166674992</c:v>
                </c:pt>
                <c:pt idx="3677">
                  <c:v>40215.804861119432</c:v>
                </c:pt>
                <c:pt idx="3678">
                  <c:v>40215.805555563878</c:v>
                </c:pt>
                <c:pt idx="3679">
                  <c:v>40215.806250008398</c:v>
                </c:pt>
                <c:pt idx="3680">
                  <c:v>40215.806944452823</c:v>
                </c:pt>
                <c:pt idx="3681">
                  <c:v>40215.807638897219</c:v>
                </c:pt>
                <c:pt idx="3682">
                  <c:v>40215.808333341716</c:v>
                </c:pt>
                <c:pt idx="3683">
                  <c:v>40215.809027786112</c:v>
                </c:pt>
                <c:pt idx="3684">
                  <c:v>40215.809722230559</c:v>
                </c:pt>
                <c:pt idx="3685">
                  <c:v>40215.810416675013</c:v>
                </c:pt>
                <c:pt idx="3686">
                  <c:v>40215.811111119452</c:v>
                </c:pt>
                <c:pt idx="3687">
                  <c:v>40215.811805563884</c:v>
                </c:pt>
                <c:pt idx="3688">
                  <c:v>40215.812500008404</c:v>
                </c:pt>
                <c:pt idx="3689">
                  <c:v>40215.813194452792</c:v>
                </c:pt>
                <c:pt idx="3690">
                  <c:v>40215.813888897239</c:v>
                </c:pt>
                <c:pt idx="3691">
                  <c:v>40215.814583341693</c:v>
                </c:pt>
                <c:pt idx="3692">
                  <c:v>40215.815277786198</c:v>
                </c:pt>
                <c:pt idx="3693">
                  <c:v>40215.815972230601</c:v>
                </c:pt>
                <c:pt idx="3694">
                  <c:v>40215.816666675033</c:v>
                </c:pt>
                <c:pt idx="3695">
                  <c:v>40215.817361119472</c:v>
                </c:pt>
                <c:pt idx="3696">
                  <c:v>40215.818055563919</c:v>
                </c:pt>
                <c:pt idx="3697">
                  <c:v>40215.818750008417</c:v>
                </c:pt>
                <c:pt idx="3698">
                  <c:v>40215.819444452813</c:v>
                </c:pt>
                <c:pt idx="3699">
                  <c:v>40215.820138897259</c:v>
                </c:pt>
                <c:pt idx="3700">
                  <c:v>40215.820833341713</c:v>
                </c:pt>
                <c:pt idx="3701">
                  <c:v>40215.821527786153</c:v>
                </c:pt>
                <c:pt idx="3702">
                  <c:v>40215.822222230599</c:v>
                </c:pt>
                <c:pt idx="3703">
                  <c:v>40215.822916675046</c:v>
                </c:pt>
                <c:pt idx="3704">
                  <c:v>40215.823611119486</c:v>
                </c:pt>
                <c:pt idx="3705">
                  <c:v>40215.824305563925</c:v>
                </c:pt>
                <c:pt idx="3706">
                  <c:v>40215.825000008386</c:v>
                </c:pt>
                <c:pt idx="3707">
                  <c:v>40215.825694452833</c:v>
                </c:pt>
                <c:pt idx="3708">
                  <c:v>40215.82638889728</c:v>
                </c:pt>
                <c:pt idx="3709">
                  <c:v>40215.827083341726</c:v>
                </c:pt>
                <c:pt idx="3710">
                  <c:v>40215.827777786173</c:v>
                </c:pt>
                <c:pt idx="3711">
                  <c:v>40215.82847223062</c:v>
                </c:pt>
                <c:pt idx="3712">
                  <c:v>40215.829166675016</c:v>
                </c:pt>
                <c:pt idx="3713">
                  <c:v>40215.829861119506</c:v>
                </c:pt>
                <c:pt idx="3714">
                  <c:v>40215.83055556396</c:v>
                </c:pt>
                <c:pt idx="3715">
                  <c:v>40215.831250008443</c:v>
                </c:pt>
                <c:pt idx="3716">
                  <c:v>40215.831944452853</c:v>
                </c:pt>
                <c:pt idx="3717">
                  <c:v>40215.832638897351</c:v>
                </c:pt>
                <c:pt idx="3718">
                  <c:v>40215.833333341747</c:v>
                </c:pt>
                <c:pt idx="3719">
                  <c:v>40215.834027786193</c:v>
                </c:pt>
                <c:pt idx="3720">
                  <c:v>40215.834722230626</c:v>
                </c:pt>
                <c:pt idx="3721">
                  <c:v>40215.835416675087</c:v>
                </c:pt>
                <c:pt idx="3722">
                  <c:v>40215.836111119541</c:v>
                </c:pt>
                <c:pt idx="3723">
                  <c:v>40215.83680556398</c:v>
                </c:pt>
                <c:pt idx="3724">
                  <c:v>40215.837500008442</c:v>
                </c:pt>
                <c:pt idx="3725">
                  <c:v>40215.838194452939</c:v>
                </c:pt>
                <c:pt idx="3726">
                  <c:v>40215.838888897342</c:v>
                </c:pt>
                <c:pt idx="3727">
                  <c:v>40215.839583341767</c:v>
                </c:pt>
                <c:pt idx="3728">
                  <c:v>40215.840277786243</c:v>
                </c:pt>
                <c:pt idx="3729">
                  <c:v>40215.840972230661</c:v>
                </c:pt>
                <c:pt idx="3730">
                  <c:v>40215.841666675107</c:v>
                </c:pt>
                <c:pt idx="3731">
                  <c:v>40215.842361119561</c:v>
                </c:pt>
                <c:pt idx="3732">
                  <c:v>40215.843055564001</c:v>
                </c:pt>
                <c:pt idx="3733">
                  <c:v>40215.843750008447</c:v>
                </c:pt>
                <c:pt idx="3734">
                  <c:v>40215.844444452945</c:v>
                </c:pt>
                <c:pt idx="3735">
                  <c:v>40215.845138897341</c:v>
                </c:pt>
                <c:pt idx="3736">
                  <c:v>40215.845833341846</c:v>
                </c:pt>
                <c:pt idx="3737">
                  <c:v>40215.846527786241</c:v>
                </c:pt>
                <c:pt idx="3738">
                  <c:v>40215.847222230681</c:v>
                </c:pt>
                <c:pt idx="3739">
                  <c:v>40215.847916675142</c:v>
                </c:pt>
                <c:pt idx="3740">
                  <c:v>40215.848611119603</c:v>
                </c:pt>
                <c:pt idx="3741">
                  <c:v>40215.849305564021</c:v>
                </c:pt>
                <c:pt idx="3742">
                  <c:v>40215.850000008541</c:v>
                </c:pt>
                <c:pt idx="3743">
                  <c:v>40215.850694453009</c:v>
                </c:pt>
                <c:pt idx="3744">
                  <c:v>40215.851388897361</c:v>
                </c:pt>
                <c:pt idx="3745">
                  <c:v>40215.852083341859</c:v>
                </c:pt>
                <c:pt idx="3746">
                  <c:v>40215.852777786262</c:v>
                </c:pt>
                <c:pt idx="3747">
                  <c:v>40215.853472230701</c:v>
                </c:pt>
                <c:pt idx="3748">
                  <c:v>40215.854166675148</c:v>
                </c:pt>
                <c:pt idx="3749">
                  <c:v>40215.854861119602</c:v>
                </c:pt>
                <c:pt idx="3750">
                  <c:v>40215.855555564041</c:v>
                </c:pt>
                <c:pt idx="3751">
                  <c:v>40215.856250008597</c:v>
                </c:pt>
                <c:pt idx="3752">
                  <c:v>40215.856944453015</c:v>
                </c:pt>
                <c:pt idx="3753">
                  <c:v>40215.85763889744</c:v>
                </c:pt>
                <c:pt idx="3754">
                  <c:v>40215.858333341923</c:v>
                </c:pt>
                <c:pt idx="3755">
                  <c:v>40215.859027786282</c:v>
                </c:pt>
                <c:pt idx="3756">
                  <c:v>40215.859722230722</c:v>
                </c:pt>
                <c:pt idx="3757">
                  <c:v>40215.860416675168</c:v>
                </c:pt>
                <c:pt idx="3758">
                  <c:v>40215.861111119586</c:v>
                </c:pt>
                <c:pt idx="3759">
                  <c:v>40215.861805564055</c:v>
                </c:pt>
                <c:pt idx="3760">
                  <c:v>40215.862500008559</c:v>
                </c:pt>
                <c:pt idx="3761">
                  <c:v>40215.863194452962</c:v>
                </c:pt>
                <c:pt idx="3762">
                  <c:v>40215.863888897402</c:v>
                </c:pt>
                <c:pt idx="3763">
                  <c:v>40215.864583341849</c:v>
                </c:pt>
                <c:pt idx="3764">
                  <c:v>40215.865277786295</c:v>
                </c:pt>
                <c:pt idx="3765">
                  <c:v>40215.865972230735</c:v>
                </c:pt>
                <c:pt idx="3766">
                  <c:v>40215.866666675189</c:v>
                </c:pt>
                <c:pt idx="3767">
                  <c:v>40215.867361119585</c:v>
                </c:pt>
                <c:pt idx="3768">
                  <c:v>40215.868055564082</c:v>
                </c:pt>
                <c:pt idx="3769">
                  <c:v>40215.868750008543</c:v>
                </c:pt>
                <c:pt idx="3770">
                  <c:v>40215.869444452983</c:v>
                </c:pt>
                <c:pt idx="3771">
                  <c:v>40215.870138897473</c:v>
                </c:pt>
                <c:pt idx="3772">
                  <c:v>40215.870833341949</c:v>
                </c:pt>
                <c:pt idx="3773">
                  <c:v>40215.871527786316</c:v>
                </c:pt>
                <c:pt idx="3774">
                  <c:v>40215.872222230762</c:v>
                </c:pt>
                <c:pt idx="3775">
                  <c:v>40215.872916675209</c:v>
                </c:pt>
                <c:pt idx="3776">
                  <c:v>40215.873611119656</c:v>
                </c:pt>
                <c:pt idx="3777">
                  <c:v>40215.874305564103</c:v>
                </c:pt>
                <c:pt idx="3778">
                  <c:v>40215.875000008549</c:v>
                </c:pt>
                <c:pt idx="3779">
                  <c:v>40215.875694453003</c:v>
                </c:pt>
                <c:pt idx="3780">
                  <c:v>40215.876388897443</c:v>
                </c:pt>
                <c:pt idx="3781">
                  <c:v>40215.877083341889</c:v>
                </c:pt>
                <c:pt idx="3782">
                  <c:v>40215.877777786336</c:v>
                </c:pt>
                <c:pt idx="3783">
                  <c:v>40215.878472230783</c:v>
                </c:pt>
                <c:pt idx="3784">
                  <c:v>40215.879166675186</c:v>
                </c:pt>
                <c:pt idx="3785">
                  <c:v>40215.879861119676</c:v>
                </c:pt>
                <c:pt idx="3786">
                  <c:v>40215.880555564174</c:v>
                </c:pt>
                <c:pt idx="3787">
                  <c:v>40215.881250008613</c:v>
                </c:pt>
                <c:pt idx="3788">
                  <c:v>40215.881944453016</c:v>
                </c:pt>
                <c:pt idx="3789">
                  <c:v>40215.88263889755</c:v>
                </c:pt>
                <c:pt idx="3790">
                  <c:v>40215.883333341968</c:v>
                </c:pt>
                <c:pt idx="3791">
                  <c:v>40215.884027786393</c:v>
                </c:pt>
                <c:pt idx="3792">
                  <c:v>40215.884722230803</c:v>
                </c:pt>
                <c:pt idx="3793">
                  <c:v>40215.88541667525</c:v>
                </c:pt>
                <c:pt idx="3794">
                  <c:v>40215.886111119697</c:v>
                </c:pt>
                <c:pt idx="3795">
                  <c:v>40215.886805564143</c:v>
                </c:pt>
                <c:pt idx="3796">
                  <c:v>40215.887500008612</c:v>
                </c:pt>
                <c:pt idx="3797">
                  <c:v>40215.888194453088</c:v>
                </c:pt>
                <c:pt idx="3798">
                  <c:v>40215.888888897556</c:v>
                </c:pt>
                <c:pt idx="3799">
                  <c:v>40215.889583341988</c:v>
                </c:pt>
                <c:pt idx="3800">
                  <c:v>40215.890277786391</c:v>
                </c:pt>
                <c:pt idx="3801">
                  <c:v>40215.890972230831</c:v>
                </c:pt>
                <c:pt idx="3802">
                  <c:v>40215.891666675197</c:v>
                </c:pt>
                <c:pt idx="3803">
                  <c:v>40215.892361119666</c:v>
                </c:pt>
                <c:pt idx="3804">
                  <c:v>40215.893055564164</c:v>
                </c:pt>
                <c:pt idx="3805">
                  <c:v>40215.893750008596</c:v>
                </c:pt>
                <c:pt idx="3806">
                  <c:v>40215.894444453057</c:v>
                </c:pt>
                <c:pt idx="3807">
                  <c:v>40215.895138897511</c:v>
                </c:pt>
                <c:pt idx="3808">
                  <c:v>40215.895833342001</c:v>
                </c:pt>
                <c:pt idx="3809">
                  <c:v>40215.896527786397</c:v>
                </c:pt>
                <c:pt idx="3810">
                  <c:v>40215.897222230844</c:v>
                </c:pt>
                <c:pt idx="3811">
                  <c:v>40215.897916675276</c:v>
                </c:pt>
                <c:pt idx="3812">
                  <c:v>40215.898611119737</c:v>
                </c:pt>
                <c:pt idx="3813">
                  <c:v>40215.899305564184</c:v>
                </c:pt>
                <c:pt idx="3814">
                  <c:v>40215.900000008631</c:v>
                </c:pt>
                <c:pt idx="3815">
                  <c:v>40215.900694453092</c:v>
                </c:pt>
                <c:pt idx="3816">
                  <c:v>40215.901388897531</c:v>
                </c:pt>
                <c:pt idx="3817">
                  <c:v>40215.902083341993</c:v>
                </c:pt>
                <c:pt idx="3818">
                  <c:v>40215.902777786418</c:v>
                </c:pt>
                <c:pt idx="3819">
                  <c:v>40215.903472230864</c:v>
                </c:pt>
                <c:pt idx="3820">
                  <c:v>40215.904166675304</c:v>
                </c:pt>
                <c:pt idx="3821">
                  <c:v>40215.904861119758</c:v>
                </c:pt>
                <c:pt idx="3822">
                  <c:v>40215.905555564204</c:v>
                </c:pt>
                <c:pt idx="3823">
                  <c:v>40215.906250008702</c:v>
                </c:pt>
                <c:pt idx="3824">
                  <c:v>40215.906944453098</c:v>
                </c:pt>
                <c:pt idx="3825">
                  <c:v>40215.907638897603</c:v>
                </c:pt>
                <c:pt idx="3826">
                  <c:v>40215.908333342071</c:v>
                </c:pt>
                <c:pt idx="3827">
                  <c:v>40215.909027786438</c:v>
                </c:pt>
                <c:pt idx="3828">
                  <c:v>40215.909722230885</c:v>
                </c:pt>
                <c:pt idx="3829">
                  <c:v>40215.910416675331</c:v>
                </c:pt>
                <c:pt idx="3830">
                  <c:v>40215.911111119778</c:v>
                </c:pt>
                <c:pt idx="3831">
                  <c:v>40215.911805564225</c:v>
                </c:pt>
                <c:pt idx="3832">
                  <c:v>40215.912500008693</c:v>
                </c:pt>
                <c:pt idx="3833">
                  <c:v>40215.913194453118</c:v>
                </c:pt>
                <c:pt idx="3834">
                  <c:v>40215.913888897601</c:v>
                </c:pt>
                <c:pt idx="3835">
                  <c:v>40215.914583342084</c:v>
                </c:pt>
                <c:pt idx="3836">
                  <c:v>40215.915277786509</c:v>
                </c:pt>
                <c:pt idx="3837">
                  <c:v>40215.915972230912</c:v>
                </c:pt>
                <c:pt idx="3838">
                  <c:v>40215.916666675352</c:v>
                </c:pt>
                <c:pt idx="3839">
                  <c:v>40215.917361119784</c:v>
                </c:pt>
                <c:pt idx="3840">
                  <c:v>40215.918055564245</c:v>
                </c:pt>
                <c:pt idx="3841">
                  <c:v>40215.918750008692</c:v>
                </c:pt>
                <c:pt idx="3842">
                  <c:v>40215.919444453139</c:v>
                </c:pt>
                <c:pt idx="3843">
                  <c:v>40215.920138897593</c:v>
                </c:pt>
                <c:pt idx="3844">
                  <c:v>40215.920833342097</c:v>
                </c:pt>
                <c:pt idx="3845">
                  <c:v>40215.921527786479</c:v>
                </c:pt>
                <c:pt idx="3846">
                  <c:v>40215.922222230933</c:v>
                </c:pt>
                <c:pt idx="3847">
                  <c:v>40215.922916675372</c:v>
                </c:pt>
                <c:pt idx="3848">
                  <c:v>40215.923611119804</c:v>
                </c:pt>
                <c:pt idx="3849">
                  <c:v>40215.924305564215</c:v>
                </c:pt>
                <c:pt idx="3850">
                  <c:v>40215.925000008705</c:v>
                </c:pt>
                <c:pt idx="3851">
                  <c:v>40215.925694453159</c:v>
                </c:pt>
                <c:pt idx="3852">
                  <c:v>40215.926388897606</c:v>
                </c:pt>
                <c:pt idx="3853">
                  <c:v>40215.927083342052</c:v>
                </c:pt>
                <c:pt idx="3854">
                  <c:v>40215.927777786485</c:v>
                </c:pt>
                <c:pt idx="3855">
                  <c:v>40215.928472230946</c:v>
                </c:pt>
                <c:pt idx="3856">
                  <c:v>40215.92916667532</c:v>
                </c:pt>
                <c:pt idx="3857">
                  <c:v>40215.929861119825</c:v>
                </c:pt>
                <c:pt idx="3858">
                  <c:v>40215.930555564286</c:v>
                </c:pt>
                <c:pt idx="3859">
                  <c:v>40215.931250008733</c:v>
                </c:pt>
                <c:pt idx="3860">
                  <c:v>40215.931944453179</c:v>
                </c:pt>
                <c:pt idx="3861">
                  <c:v>40215.932638897633</c:v>
                </c:pt>
                <c:pt idx="3862">
                  <c:v>40215.933333342124</c:v>
                </c:pt>
                <c:pt idx="3863">
                  <c:v>40215.934027786519</c:v>
                </c:pt>
                <c:pt idx="3864">
                  <c:v>40215.934722230966</c:v>
                </c:pt>
                <c:pt idx="3865">
                  <c:v>40215.935416675406</c:v>
                </c:pt>
                <c:pt idx="3866">
                  <c:v>40215.93611111986</c:v>
                </c:pt>
                <c:pt idx="3867">
                  <c:v>40215.936805564306</c:v>
                </c:pt>
                <c:pt idx="3868">
                  <c:v>40215.937500008753</c:v>
                </c:pt>
                <c:pt idx="3869">
                  <c:v>40215.9381944532</c:v>
                </c:pt>
                <c:pt idx="3870">
                  <c:v>40215.938888897646</c:v>
                </c:pt>
                <c:pt idx="3871">
                  <c:v>40215.939583342093</c:v>
                </c:pt>
                <c:pt idx="3872">
                  <c:v>40215.940277786605</c:v>
                </c:pt>
                <c:pt idx="3873">
                  <c:v>40215.940972231001</c:v>
                </c:pt>
                <c:pt idx="3874">
                  <c:v>40215.941666675426</c:v>
                </c:pt>
                <c:pt idx="3875">
                  <c:v>40215.94236111988</c:v>
                </c:pt>
                <c:pt idx="3876">
                  <c:v>40215.943055564327</c:v>
                </c:pt>
                <c:pt idx="3877">
                  <c:v>40215.943750008773</c:v>
                </c:pt>
                <c:pt idx="3878">
                  <c:v>40215.94444445322</c:v>
                </c:pt>
                <c:pt idx="3879">
                  <c:v>40215.945138897667</c:v>
                </c:pt>
                <c:pt idx="3880">
                  <c:v>40215.945833342208</c:v>
                </c:pt>
                <c:pt idx="3881">
                  <c:v>40215.946527786611</c:v>
                </c:pt>
                <c:pt idx="3882">
                  <c:v>40215.947222231007</c:v>
                </c:pt>
                <c:pt idx="3883">
                  <c:v>40215.947916675461</c:v>
                </c:pt>
                <c:pt idx="3884">
                  <c:v>40215.948611119951</c:v>
                </c:pt>
                <c:pt idx="3885">
                  <c:v>40215.949305564325</c:v>
                </c:pt>
                <c:pt idx="3886">
                  <c:v>40215.950000008845</c:v>
                </c:pt>
                <c:pt idx="3887">
                  <c:v>40215.95069445324</c:v>
                </c:pt>
                <c:pt idx="3888">
                  <c:v>40215.951388897687</c:v>
                </c:pt>
                <c:pt idx="3889">
                  <c:v>40215.952083342214</c:v>
                </c:pt>
                <c:pt idx="3890">
                  <c:v>40215.952777786602</c:v>
                </c:pt>
                <c:pt idx="3891">
                  <c:v>40215.953472231027</c:v>
                </c:pt>
                <c:pt idx="3892">
                  <c:v>40215.954166675481</c:v>
                </c:pt>
                <c:pt idx="3893">
                  <c:v>40215.954861119943</c:v>
                </c:pt>
                <c:pt idx="3894">
                  <c:v>40215.955555564367</c:v>
                </c:pt>
                <c:pt idx="3895">
                  <c:v>40215.956250008909</c:v>
                </c:pt>
                <c:pt idx="3896">
                  <c:v>40215.956944453261</c:v>
                </c:pt>
                <c:pt idx="3897">
                  <c:v>40215.957638897758</c:v>
                </c:pt>
                <c:pt idx="3898">
                  <c:v>40215.958333342256</c:v>
                </c:pt>
                <c:pt idx="3899">
                  <c:v>40215.959027786601</c:v>
                </c:pt>
                <c:pt idx="3900">
                  <c:v>40215.959722231026</c:v>
                </c:pt>
                <c:pt idx="3901">
                  <c:v>40215.960416675494</c:v>
                </c:pt>
                <c:pt idx="3902">
                  <c:v>40215.961111119934</c:v>
                </c:pt>
                <c:pt idx="3903">
                  <c:v>40215.961805564337</c:v>
                </c:pt>
                <c:pt idx="3904">
                  <c:v>40215.962500008842</c:v>
                </c:pt>
                <c:pt idx="3905">
                  <c:v>40215.963194453274</c:v>
                </c:pt>
                <c:pt idx="3906">
                  <c:v>40215.963888897728</c:v>
                </c:pt>
                <c:pt idx="3907">
                  <c:v>40215.964583342211</c:v>
                </c:pt>
                <c:pt idx="3908">
                  <c:v>40215.965277786621</c:v>
                </c:pt>
                <c:pt idx="3909">
                  <c:v>40215.965972231024</c:v>
                </c:pt>
                <c:pt idx="3910">
                  <c:v>40215.966666675515</c:v>
                </c:pt>
                <c:pt idx="3911">
                  <c:v>40215.967361119954</c:v>
                </c:pt>
                <c:pt idx="3912">
                  <c:v>40215.968055564408</c:v>
                </c:pt>
                <c:pt idx="3913">
                  <c:v>40215.968750008862</c:v>
                </c:pt>
                <c:pt idx="3914">
                  <c:v>40215.969444453251</c:v>
                </c:pt>
                <c:pt idx="3915">
                  <c:v>40215.970138897748</c:v>
                </c:pt>
                <c:pt idx="3916">
                  <c:v>40215.97083334226</c:v>
                </c:pt>
                <c:pt idx="3917">
                  <c:v>40215.971527786634</c:v>
                </c:pt>
                <c:pt idx="3918">
                  <c:v>40215.972222231088</c:v>
                </c:pt>
                <c:pt idx="3919">
                  <c:v>40215.972916675542</c:v>
                </c:pt>
                <c:pt idx="3920">
                  <c:v>40215.973611119982</c:v>
                </c:pt>
                <c:pt idx="3921">
                  <c:v>40215.974305564429</c:v>
                </c:pt>
                <c:pt idx="3922">
                  <c:v>40215.975000008882</c:v>
                </c:pt>
                <c:pt idx="3923">
                  <c:v>40215.975694453322</c:v>
                </c:pt>
                <c:pt idx="3924">
                  <c:v>40215.976388897769</c:v>
                </c:pt>
                <c:pt idx="3925">
                  <c:v>40215.977083342215</c:v>
                </c:pt>
                <c:pt idx="3926">
                  <c:v>40215.977777786655</c:v>
                </c:pt>
                <c:pt idx="3927">
                  <c:v>40215.978472231109</c:v>
                </c:pt>
                <c:pt idx="3928">
                  <c:v>40215.979166675555</c:v>
                </c:pt>
                <c:pt idx="3929">
                  <c:v>40215.979861120002</c:v>
                </c:pt>
                <c:pt idx="3930">
                  <c:v>40215.980555564449</c:v>
                </c:pt>
                <c:pt idx="3931">
                  <c:v>40215.981250008954</c:v>
                </c:pt>
                <c:pt idx="3932">
                  <c:v>40215.981944453335</c:v>
                </c:pt>
                <c:pt idx="3933">
                  <c:v>40215.982638897854</c:v>
                </c:pt>
                <c:pt idx="3934">
                  <c:v>40215.983333342243</c:v>
                </c:pt>
                <c:pt idx="3935">
                  <c:v>40215.984027786682</c:v>
                </c:pt>
                <c:pt idx="3936">
                  <c:v>40215.984722231129</c:v>
                </c:pt>
                <c:pt idx="3937">
                  <c:v>40215.985416675583</c:v>
                </c:pt>
                <c:pt idx="3938">
                  <c:v>40215.986111120073</c:v>
                </c:pt>
                <c:pt idx="3939">
                  <c:v>40215.986805564469</c:v>
                </c:pt>
                <c:pt idx="3940">
                  <c:v>40215.987500008967</c:v>
                </c:pt>
                <c:pt idx="3941">
                  <c:v>40215.988194453363</c:v>
                </c:pt>
                <c:pt idx="3942">
                  <c:v>40215.988888897868</c:v>
                </c:pt>
                <c:pt idx="3943">
                  <c:v>40215.989583342263</c:v>
                </c:pt>
                <c:pt idx="3944">
                  <c:v>40215.990277786703</c:v>
                </c:pt>
                <c:pt idx="3945">
                  <c:v>40215.990972231135</c:v>
                </c:pt>
                <c:pt idx="3946">
                  <c:v>40215.991666675574</c:v>
                </c:pt>
                <c:pt idx="3947">
                  <c:v>40215.992361120036</c:v>
                </c:pt>
                <c:pt idx="3948">
                  <c:v>40215.993055564475</c:v>
                </c:pt>
                <c:pt idx="3949">
                  <c:v>40215.993750008936</c:v>
                </c:pt>
                <c:pt idx="3950">
                  <c:v>40215.994444453376</c:v>
                </c:pt>
                <c:pt idx="3951">
                  <c:v>40215.99513889783</c:v>
                </c:pt>
                <c:pt idx="3952">
                  <c:v>40215.995833342291</c:v>
                </c:pt>
                <c:pt idx="3953">
                  <c:v>40215.996527786723</c:v>
                </c:pt>
                <c:pt idx="3954">
                  <c:v>40215.99722223117</c:v>
                </c:pt>
                <c:pt idx="3955">
                  <c:v>40215.997916675595</c:v>
                </c:pt>
                <c:pt idx="3956">
                  <c:v>40215.998611120063</c:v>
                </c:pt>
                <c:pt idx="3957">
                  <c:v>40215.999305564474</c:v>
                </c:pt>
                <c:pt idx="3958">
                  <c:v>40216.000000008993</c:v>
                </c:pt>
                <c:pt idx="3959">
                  <c:v>40216.000694453403</c:v>
                </c:pt>
                <c:pt idx="3960">
                  <c:v>40216.00138889785</c:v>
                </c:pt>
                <c:pt idx="3961">
                  <c:v>40216.002083342297</c:v>
                </c:pt>
                <c:pt idx="3962">
                  <c:v>40216.002777786744</c:v>
                </c:pt>
                <c:pt idx="3963">
                  <c:v>40216.003472231176</c:v>
                </c:pt>
                <c:pt idx="3964">
                  <c:v>40216.004166675586</c:v>
                </c:pt>
                <c:pt idx="3965">
                  <c:v>40216.004861120091</c:v>
                </c:pt>
                <c:pt idx="3966">
                  <c:v>40216.00555556453</c:v>
                </c:pt>
                <c:pt idx="3967">
                  <c:v>40216.006250009013</c:v>
                </c:pt>
                <c:pt idx="3968">
                  <c:v>40216.006944453431</c:v>
                </c:pt>
                <c:pt idx="3969">
                  <c:v>40216.007638897892</c:v>
                </c:pt>
                <c:pt idx="3970">
                  <c:v>40216.00833334239</c:v>
                </c:pt>
                <c:pt idx="3971">
                  <c:v>40216.009027786764</c:v>
                </c:pt>
                <c:pt idx="3972">
                  <c:v>40216.009722231174</c:v>
                </c:pt>
                <c:pt idx="3973">
                  <c:v>40216.010416675657</c:v>
                </c:pt>
                <c:pt idx="3974">
                  <c:v>40216.011111120111</c:v>
                </c:pt>
                <c:pt idx="3975">
                  <c:v>40216.011805564551</c:v>
                </c:pt>
                <c:pt idx="3976">
                  <c:v>40216.012500009012</c:v>
                </c:pt>
                <c:pt idx="3977">
                  <c:v>40216.013194453444</c:v>
                </c:pt>
                <c:pt idx="3978">
                  <c:v>40216.013888897891</c:v>
                </c:pt>
                <c:pt idx="3979">
                  <c:v>40216.014583342396</c:v>
                </c:pt>
                <c:pt idx="3980">
                  <c:v>40216.015277786792</c:v>
                </c:pt>
                <c:pt idx="3981">
                  <c:v>40216.015972231224</c:v>
                </c:pt>
                <c:pt idx="3982">
                  <c:v>40216.016666675678</c:v>
                </c:pt>
                <c:pt idx="3983">
                  <c:v>40216.017361120132</c:v>
                </c:pt>
                <c:pt idx="3984">
                  <c:v>40216.018055564593</c:v>
                </c:pt>
                <c:pt idx="3985">
                  <c:v>40216.018750009018</c:v>
                </c:pt>
                <c:pt idx="3986">
                  <c:v>40216.019444453465</c:v>
                </c:pt>
                <c:pt idx="3987">
                  <c:v>40216.020138897911</c:v>
                </c:pt>
                <c:pt idx="3988">
                  <c:v>40216.020833342409</c:v>
                </c:pt>
                <c:pt idx="3989">
                  <c:v>40216.021527786805</c:v>
                </c:pt>
                <c:pt idx="3990">
                  <c:v>40216.0222222312</c:v>
                </c:pt>
                <c:pt idx="3991">
                  <c:v>40216.022916675684</c:v>
                </c:pt>
                <c:pt idx="3992">
                  <c:v>40216.023611120145</c:v>
                </c:pt>
                <c:pt idx="3993">
                  <c:v>40216.024305564584</c:v>
                </c:pt>
                <c:pt idx="3994">
                  <c:v>40216.025000009024</c:v>
                </c:pt>
                <c:pt idx="3995">
                  <c:v>40216.025694453485</c:v>
                </c:pt>
                <c:pt idx="3996">
                  <c:v>40216.026388897932</c:v>
                </c:pt>
                <c:pt idx="3997">
                  <c:v>40216.027083342378</c:v>
                </c:pt>
                <c:pt idx="3998">
                  <c:v>40216.027777786825</c:v>
                </c:pt>
                <c:pt idx="3999">
                  <c:v>40216.028472231214</c:v>
                </c:pt>
                <c:pt idx="4000">
                  <c:v>40216.029166675624</c:v>
                </c:pt>
                <c:pt idx="4001">
                  <c:v>40216.029861120165</c:v>
                </c:pt>
                <c:pt idx="4002">
                  <c:v>40216.030555564605</c:v>
                </c:pt>
                <c:pt idx="4003">
                  <c:v>40216.031250009059</c:v>
                </c:pt>
                <c:pt idx="4004">
                  <c:v>40216.031944453505</c:v>
                </c:pt>
                <c:pt idx="4005">
                  <c:v>40216.03263889801</c:v>
                </c:pt>
                <c:pt idx="4006">
                  <c:v>40216.033333342399</c:v>
                </c:pt>
                <c:pt idx="4007">
                  <c:v>40216.034027786845</c:v>
                </c:pt>
                <c:pt idx="4008">
                  <c:v>40216.034722231219</c:v>
                </c:pt>
                <c:pt idx="4009">
                  <c:v>40216.035416675724</c:v>
                </c:pt>
                <c:pt idx="4010">
                  <c:v>40216.036111120193</c:v>
                </c:pt>
                <c:pt idx="4011">
                  <c:v>40216.036805564625</c:v>
                </c:pt>
                <c:pt idx="4012">
                  <c:v>40216.037500009079</c:v>
                </c:pt>
                <c:pt idx="4013">
                  <c:v>40216.038194453533</c:v>
                </c:pt>
                <c:pt idx="4014">
                  <c:v>40216.038888898023</c:v>
                </c:pt>
                <c:pt idx="4015">
                  <c:v>40216.039583342419</c:v>
                </c:pt>
                <c:pt idx="4016">
                  <c:v>40216.040277786917</c:v>
                </c:pt>
                <c:pt idx="4017">
                  <c:v>40216.040972231305</c:v>
                </c:pt>
                <c:pt idx="4018">
                  <c:v>40216.041666675708</c:v>
                </c:pt>
                <c:pt idx="4019">
                  <c:v>40216.042361120206</c:v>
                </c:pt>
                <c:pt idx="4020">
                  <c:v>40216.043055564624</c:v>
                </c:pt>
                <c:pt idx="4021">
                  <c:v>40216.043750009085</c:v>
                </c:pt>
                <c:pt idx="4022">
                  <c:v>40216.044444453546</c:v>
                </c:pt>
                <c:pt idx="4023">
                  <c:v>40216.045138897993</c:v>
                </c:pt>
                <c:pt idx="4024">
                  <c:v>40216.045833342505</c:v>
                </c:pt>
                <c:pt idx="4025">
                  <c:v>40216.046527786893</c:v>
                </c:pt>
                <c:pt idx="4026">
                  <c:v>40216.047222231326</c:v>
                </c:pt>
                <c:pt idx="4027">
                  <c:v>40216.04791667578</c:v>
                </c:pt>
                <c:pt idx="4028">
                  <c:v>40216.048611120241</c:v>
                </c:pt>
                <c:pt idx="4029">
                  <c:v>40216.049305564622</c:v>
                </c:pt>
                <c:pt idx="4030">
                  <c:v>40216.050000009142</c:v>
                </c:pt>
                <c:pt idx="4031">
                  <c:v>40216.050694453603</c:v>
                </c:pt>
                <c:pt idx="4032">
                  <c:v>40216.051388898013</c:v>
                </c:pt>
                <c:pt idx="4033">
                  <c:v>40216.052083342518</c:v>
                </c:pt>
                <c:pt idx="4034">
                  <c:v>40216.052777786943</c:v>
                </c:pt>
                <c:pt idx="4035">
                  <c:v>40216.053472231324</c:v>
                </c:pt>
                <c:pt idx="4036">
                  <c:v>40216.0541666758</c:v>
                </c:pt>
                <c:pt idx="4037">
                  <c:v>40216.054861120247</c:v>
                </c:pt>
                <c:pt idx="4038">
                  <c:v>40216.055555564686</c:v>
                </c:pt>
                <c:pt idx="4039">
                  <c:v>40216.056250009206</c:v>
                </c:pt>
                <c:pt idx="4040">
                  <c:v>40216.056944453601</c:v>
                </c:pt>
                <c:pt idx="4041">
                  <c:v>40216.057638898106</c:v>
                </c:pt>
                <c:pt idx="4042">
                  <c:v>40216.058333342597</c:v>
                </c:pt>
                <c:pt idx="4043">
                  <c:v>40216.059027786941</c:v>
                </c:pt>
                <c:pt idx="4044">
                  <c:v>40216.059722231374</c:v>
                </c:pt>
                <c:pt idx="4045">
                  <c:v>40216.06041667582</c:v>
                </c:pt>
                <c:pt idx="4046">
                  <c:v>40216.061111120216</c:v>
                </c:pt>
                <c:pt idx="4047">
                  <c:v>40216.061805564648</c:v>
                </c:pt>
                <c:pt idx="4048">
                  <c:v>40216.06250000916</c:v>
                </c:pt>
                <c:pt idx="4049">
                  <c:v>40216.063194453585</c:v>
                </c:pt>
                <c:pt idx="4050">
                  <c:v>40216.063888898061</c:v>
                </c:pt>
                <c:pt idx="4051">
                  <c:v>40216.064583342551</c:v>
                </c:pt>
                <c:pt idx="4052">
                  <c:v>40216.065277786947</c:v>
                </c:pt>
                <c:pt idx="4053">
                  <c:v>40216.065972231343</c:v>
                </c:pt>
                <c:pt idx="4054">
                  <c:v>40216.066666675826</c:v>
                </c:pt>
                <c:pt idx="4055">
                  <c:v>40216.067361120236</c:v>
                </c:pt>
                <c:pt idx="4056">
                  <c:v>40216.068055564734</c:v>
                </c:pt>
                <c:pt idx="4057">
                  <c:v>40216.068750009181</c:v>
                </c:pt>
                <c:pt idx="4058">
                  <c:v>40216.069444453584</c:v>
                </c:pt>
                <c:pt idx="4059">
                  <c:v>40216.07013889814</c:v>
                </c:pt>
                <c:pt idx="4060">
                  <c:v>40216.070833342616</c:v>
                </c:pt>
                <c:pt idx="4061">
                  <c:v>40216.071527786968</c:v>
                </c:pt>
                <c:pt idx="4062">
                  <c:v>40216.072222231414</c:v>
                </c:pt>
                <c:pt idx="4063">
                  <c:v>40216.072916675861</c:v>
                </c:pt>
                <c:pt idx="4064">
                  <c:v>40216.073611120308</c:v>
                </c:pt>
                <c:pt idx="4065">
                  <c:v>40216.074305564754</c:v>
                </c:pt>
                <c:pt idx="4066">
                  <c:v>40216.075000009194</c:v>
                </c:pt>
                <c:pt idx="4067">
                  <c:v>40216.075694453626</c:v>
                </c:pt>
                <c:pt idx="4068">
                  <c:v>40216.076388898153</c:v>
                </c:pt>
                <c:pt idx="4069">
                  <c:v>40216.077083342541</c:v>
                </c:pt>
                <c:pt idx="4070">
                  <c:v>40216.077777786988</c:v>
                </c:pt>
                <c:pt idx="4071">
                  <c:v>40216.078472231435</c:v>
                </c:pt>
                <c:pt idx="4072">
                  <c:v>40216.079166675874</c:v>
                </c:pt>
                <c:pt idx="4073">
                  <c:v>40216.079861120328</c:v>
                </c:pt>
                <c:pt idx="4074">
                  <c:v>40216.080555564782</c:v>
                </c:pt>
                <c:pt idx="4075">
                  <c:v>40216.081250009222</c:v>
                </c:pt>
                <c:pt idx="4076">
                  <c:v>40216.081944453654</c:v>
                </c:pt>
                <c:pt idx="4077">
                  <c:v>40216.08263889821</c:v>
                </c:pt>
                <c:pt idx="4078">
                  <c:v>40216.083333342613</c:v>
                </c:pt>
                <c:pt idx="4079">
                  <c:v>40216.084027787008</c:v>
                </c:pt>
                <c:pt idx="4080">
                  <c:v>40216.084722231455</c:v>
                </c:pt>
                <c:pt idx="4081">
                  <c:v>40216.085416675902</c:v>
                </c:pt>
                <c:pt idx="4082">
                  <c:v>40216.086111120349</c:v>
                </c:pt>
                <c:pt idx="4083">
                  <c:v>40216.086805564795</c:v>
                </c:pt>
                <c:pt idx="4084">
                  <c:v>40216.087500009235</c:v>
                </c:pt>
                <c:pt idx="4085">
                  <c:v>40216.088194453689</c:v>
                </c:pt>
                <c:pt idx="4086">
                  <c:v>40216.088888898223</c:v>
                </c:pt>
                <c:pt idx="4087">
                  <c:v>40216.089583342611</c:v>
                </c:pt>
                <c:pt idx="4088">
                  <c:v>40216.090277787029</c:v>
                </c:pt>
                <c:pt idx="4089">
                  <c:v>40216.090972231475</c:v>
                </c:pt>
                <c:pt idx="4090">
                  <c:v>40216.091666675864</c:v>
                </c:pt>
                <c:pt idx="4091">
                  <c:v>40216.092361120354</c:v>
                </c:pt>
                <c:pt idx="4092">
                  <c:v>40216.093055564765</c:v>
                </c:pt>
                <c:pt idx="4093">
                  <c:v>40216.093750009182</c:v>
                </c:pt>
                <c:pt idx="4094">
                  <c:v>40216.094444453658</c:v>
                </c:pt>
                <c:pt idx="4095">
                  <c:v>40216.095138898163</c:v>
                </c:pt>
                <c:pt idx="4096">
                  <c:v>40216.095833342602</c:v>
                </c:pt>
                <c:pt idx="4097">
                  <c:v>40216.096527787035</c:v>
                </c:pt>
                <c:pt idx="4098">
                  <c:v>40216.097222231474</c:v>
                </c:pt>
                <c:pt idx="4099">
                  <c:v>40216.097916675935</c:v>
                </c:pt>
                <c:pt idx="4100">
                  <c:v>40216.098611120389</c:v>
                </c:pt>
                <c:pt idx="4101">
                  <c:v>40216.099305564778</c:v>
                </c:pt>
                <c:pt idx="4102">
                  <c:v>40216.100000009275</c:v>
                </c:pt>
                <c:pt idx="4103">
                  <c:v>40216.100694453729</c:v>
                </c:pt>
                <c:pt idx="4104">
                  <c:v>40216.101388898183</c:v>
                </c:pt>
                <c:pt idx="4105">
                  <c:v>40216.102083342623</c:v>
                </c:pt>
                <c:pt idx="4106">
                  <c:v>40216.102777787055</c:v>
                </c:pt>
                <c:pt idx="4107">
                  <c:v>40216.103472231465</c:v>
                </c:pt>
                <c:pt idx="4108">
                  <c:v>40216.104166675956</c:v>
                </c:pt>
                <c:pt idx="4109">
                  <c:v>40216.10486112041</c:v>
                </c:pt>
                <c:pt idx="4110">
                  <c:v>40216.105555564856</c:v>
                </c:pt>
                <c:pt idx="4111">
                  <c:v>40216.106250009303</c:v>
                </c:pt>
                <c:pt idx="4112">
                  <c:v>40216.10694445375</c:v>
                </c:pt>
                <c:pt idx="4113">
                  <c:v>40216.107638898211</c:v>
                </c:pt>
                <c:pt idx="4114">
                  <c:v>40216.108333342643</c:v>
                </c:pt>
                <c:pt idx="4115">
                  <c:v>40216.109027787075</c:v>
                </c:pt>
                <c:pt idx="4116">
                  <c:v>40216.109722231478</c:v>
                </c:pt>
                <c:pt idx="4117">
                  <c:v>40216.110416675983</c:v>
                </c:pt>
                <c:pt idx="4118">
                  <c:v>40216.11111112043</c:v>
                </c:pt>
                <c:pt idx="4119">
                  <c:v>40216.111805564877</c:v>
                </c:pt>
                <c:pt idx="4120">
                  <c:v>40216.112500009323</c:v>
                </c:pt>
                <c:pt idx="4121">
                  <c:v>40216.11319445377</c:v>
                </c:pt>
                <c:pt idx="4122">
                  <c:v>40216.113888898217</c:v>
                </c:pt>
                <c:pt idx="4123">
                  <c:v>40216.114583342693</c:v>
                </c:pt>
                <c:pt idx="4124">
                  <c:v>40216.11527778711</c:v>
                </c:pt>
                <c:pt idx="4125">
                  <c:v>40216.115972231557</c:v>
                </c:pt>
                <c:pt idx="4126">
                  <c:v>40216.116666676011</c:v>
                </c:pt>
                <c:pt idx="4127">
                  <c:v>40216.11736112045</c:v>
                </c:pt>
                <c:pt idx="4128">
                  <c:v>40216.118055564897</c:v>
                </c:pt>
                <c:pt idx="4129">
                  <c:v>40216.118750009344</c:v>
                </c:pt>
                <c:pt idx="4130">
                  <c:v>40216.119444453776</c:v>
                </c:pt>
                <c:pt idx="4131">
                  <c:v>40216.120138898237</c:v>
                </c:pt>
                <c:pt idx="4132">
                  <c:v>40216.120833342691</c:v>
                </c:pt>
                <c:pt idx="4133">
                  <c:v>40216.12152778708</c:v>
                </c:pt>
                <c:pt idx="4134">
                  <c:v>40216.122222231577</c:v>
                </c:pt>
                <c:pt idx="4135">
                  <c:v>40216.122916676031</c:v>
                </c:pt>
                <c:pt idx="4136">
                  <c:v>40216.123611120471</c:v>
                </c:pt>
                <c:pt idx="4137">
                  <c:v>40216.124305564874</c:v>
                </c:pt>
                <c:pt idx="4138">
                  <c:v>40216.125000009299</c:v>
                </c:pt>
                <c:pt idx="4139">
                  <c:v>40216.125694453804</c:v>
                </c:pt>
                <c:pt idx="4140">
                  <c:v>40216.126388898258</c:v>
                </c:pt>
                <c:pt idx="4141">
                  <c:v>40216.127083342704</c:v>
                </c:pt>
                <c:pt idx="4142">
                  <c:v>40216.1277777871</c:v>
                </c:pt>
                <c:pt idx="4143">
                  <c:v>40216.128472231576</c:v>
                </c:pt>
                <c:pt idx="4144">
                  <c:v>40216.129166675993</c:v>
                </c:pt>
                <c:pt idx="4145">
                  <c:v>40216.129861120484</c:v>
                </c:pt>
                <c:pt idx="4146">
                  <c:v>40216.130555564938</c:v>
                </c:pt>
                <c:pt idx="4147">
                  <c:v>40216.131250009385</c:v>
                </c:pt>
                <c:pt idx="4148">
                  <c:v>40216.131944453824</c:v>
                </c:pt>
                <c:pt idx="4149">
                  <c:v>40216.132638898292</c:v>
                </c:pt>
                <c:pt idx="4150">
                  <c:v>40216.133333342732</c:v>
                </c:pt>
                <c:pt idx="4151">
                  <c:v>40216.134027787171</c:v>
                </c:pt>
                <c:pt idx="4152">
                  <c:v>40216.134722231574</c:v>
                </c:pt>
                <c:pt idx="4153">
                  <c:v>40216.135416676065</c:v>
                </c:pt>
                <c:pt idx="4154">
                  <c:v>40216.136111120511</c:v>
                </c:pt>
                <c:pt idx="4155">
                  <c:v>40216.136805564958</c:v>
                </c:pt>
                <c:pt idx="4156">
                  <c:v>40216.137500009405</c:v>
                </c:pt>
                <c:pt idx="4157">
                  <c:v>40216.138194453852</c:v>
                </c:pt>
                <c:pt idx="4158">
                  <c:v>40216.138888898298</c:v>
                </c:pt>
                <c:pt idx="4159">
                  <c:v>40216.139583342745</c:v>
                </c:pt>
                <c:pt idx="4160">
                  <c:v>40216.140277787192</c:v>
                </c:pt>
                <c:pt idx="4161">
                  <c:v>40216.140972231624</c:v>
                </c:pt>
                <c:pt idx="4162">
                  <c:v>40216.141666676085</c:v>
                </c:pt>
                <c:pt idx="4163">
                  <c:v>40216.142361120532</c:v>
                </c:pt>
                <c:pt idx="4164">
                  <c:v>40216.143055564979</c:v>
                </c:pt>
                <c:pt idx="4165">
                  <c:v>40216.143750009425</c:v>
                </c:pt>
                <c:pt idx="4166">
                  <c:v>40216.144444453872</c:v>
                </c:pt>
                <c:pt idx="4167">
                  <c:v>40216.145138898319</c:v>
                </c:pt>
                <c:pt idx="4168">
                  <c:v>40216.145833342816</c:v>
                </c:pt>
                <c:pt idx="4169">
                  <c:v>40216.146527787205</c:v>
                </c:pt>
                <c:pt idx="4170">
                  <c:v>40216.147222231608</c:v>
                </c:pt>
                <c:pt idx="4171">
                  <c:v>40216.147916676113</c:v>
                </c:pt>
                <c:pt idx="4172">
                  <c:v>40216.148611120603</c:v>
                </c:pt>
                <c:pt idx="4173">
                  <c:v>40216.149305564984</c:v>
                </c:pt>
                <c:pt idx="4174">
                  <c:v>40216.150000009446</c:v>
                </c:pt>
                <c:pt idx="4175">
                  <c:v>40216.150694453892</c:v>
                </c:pt>
                <c:pt idx="4176">
                  <c:v>40216.151388898339</c:v>
                </c:pt>
                <c:pt idx="4177">
                  <c:v>40216.152083342793</c:v>
                </c:pt>
                <c:pt idx="4178">
                  <c:v>40216.152777787225</c:v>
                </c:pt>
                <c:pt idx="4179">
                  <c:v>40216.153472231621</c:v>
                </c:pt>
                <c:pt idx="4180">
                  <c:v>40216.154166676133</c:v>
                </c:pt>
                <c:pt idx="4181">
                  <c:v>40216.154861120602</c:v>
                </c:pt>
                <c:pt idx="4182">
                  <c:v>40216.155555565005</c:v>
                </c:pt>
                <c:pt idx="4183">
                  <c:v>40216.156250009517</c:v>
                </c:pt>
                <c:pt idx="4184">
                  <c:v>40216.156944453913</c:v>
                </c:pt>
                <c:pt idx="4185">
                  <c:v>40216.157638898418</c:v>
                </c:pt>
                <c:pt idx="4186">
                  <c:v>40216.158333342901</c:v>
                </c:pt>
                <c:pt idx="4187">
                  <c:v>40216.159027787224</c:v>
                </c:pt>
                <c:pt idx="4188">
                  <c:v>40216.159722231627</c:v>
                </c:pt>
                <c:pt idx="4189">
                  <c:v>40216.160416676146</c:v>
                </c:pt>
                <c:pt idx="4190">
                  <c:v>40216.161111120586</c:v>
                </c:pt>
                <c:pt idx="4191">
                  <c:v>40216.161805564974</c:v>
                </c:pt>
                <c:pt idx="4192">
                  <c:v>40216.162500009486</c:v>
                </c:pt>
                <c:pt idx="4193">
                  <c:v>40216.163194453926</c:v>
                </c:pt>
                <c:pt idx="4194">
                  <c:v>40216.16388889838</c:v>
                </c:pt>
                <c:pt idx="4195">
                  <c:v>40216.164583342841</c:v>
                </c:pt>
                <c:pt idx="4196">
                  <c:v>40216.165277787222</c:v>
                </c:pt>
                <c:pt idx="4197">
                  <c:v>40216.165972231647</c:v>
                </c:pt>
                <c:pt idx="4198">
                  <c:v>40216.166666676167</c:v>
                </c:pt>
                <c:pt idx="4199">
                  <c:v>40216.167361120584</c:v>
                </c:pt>
                <c:pt idx="4200">
                  <c:v>40216.168055565024</c:v>
                </c:pt>
                <c:pt idx="4201">
                  <c:v>40216.168750009507</c:v>
                </c:pt>
                <c:pt idx="4202">
                  <c:v>40216.169444453924</c:v>
                </c:pt>
                <c:pt idx="4203">
                  <c:v>40216.170138898451</c:v>
                </c:pt>
                <c:pt idx="4204">
                  <c:v>40216.17083334292</c:v>
                </c:pt>
                <c:pt idx="4205">
                  <c:v>40216.171527787243</c:v>
                </c:pt>
                <c:pt idx="4206">
                  <c:v>40216.172222231726</c:v>
                </c:pt>
                <c:pt idx="4207">
                  <c:v>40216.172916676202</c:v>
                </c:pt>
                <c:pt idx="4208">
                  <c:v>40216.173611120634</c:v>
                </c:pt>
                <c:pt idx="4209">
                  <c:v>40216.174305565029</c:v>
                </c:pt>
                <c:pt idx="4210">
                  <c:v>40216.175000009527</c:v>
                </c:pt>
                <c:pt idx="4211">
                  <c:v>40216.175694453981</c:v>
                </c:pt>
                <c:pt idx="4212">
                  <c:v>40216.176388898442</c:v>
                </c:pt>
                <c:pt idx="4213">
                  <c:v>40216.177083342867</c:v>
                </c:pt>
                <c:pt idx="4214">
                  <c:v>40216.177777787248</c:v>
                </c:pt>
                <c:pt idx="4215">
                  <c:v>40216.178472231724</c:v>
                </c:pt>
                <c:pt idx="4216">
                  <c:v>40216.179166676186</c:v>
                </c:pt>
                <c:pt idx="4217">
                  <c:v>40216.179861120654</c:v>
                </c:pt>
                <c:pt idx="4218">
                  <c:v>40216.180555565101</c:v>
                </c:pt>
                <c:pt idx="4219">
                  <c:v>40216.181250009548</c:v>
                </c:pt>
                <c:pt idx="4220">
                  <c:v>40216.181944453994</c:v>
                </c:pt>
                <c:pt idx="4221">
                  <c:v>40216.182638898521</c:v>
                </c:pt>
                <c:pt idx="4222">
                  <c:v>40216.183333342946</c:v>
                </c:pt>
                <c:pt idx="4223">
                  <c:v>40216.184027787334</c:v>
                </c:pt>
                <c:pt idx="4224">
                  <c:v>40216.184722231774</c:v>
                </c:pt>
                <c:pt idx="4225">
                  <c:v>40216.185416676228</c:v>
                </c:pt>
                <c:pt idx="4226">
                  <c:v>40216.186111120682</c:v>
                </c:pt>
                <c:pt idx="4227">
                  <c:v>40216.186805565121</c:v>
                </c:pt>
                <c:pt idx="4228">
                  <c:v>40216.187500009568</c:v>
                </c:pt>
                <c:pt idx="4229">
                  <c:v>40216.188194454066</c:v>
                </c:pt>
                <c:pt idx="4230">
                  <c:v>40216.188888898534</c:v>
                </c:pt>
                <c:pt idx="4231">
                  <c:v>40216.189583342959</c:v>
                </c:pt>
                <c:pt idx="4232">
                  <c:v>40216.190277787355</c:v>
                </c:pt>
                <c:pt idx="4233">
                  <c:v>40216.19097223175</c:v>
                </c:pt>
                <c:pt idx="4234">
                  <c:v>40216.191666676183</c:v>
                </c:pt>
                <c:pt idx="4235">
                  <c:v>40216.192361120644</c:v>
                </c:pt>
                <c:pt idx="4236">
                  <c:v>40216.193055565054</c:v>
                </c:pt>
                <c:pt idx="4237">
                  <c:v>40216.193750009574</c:v>
                </c:pt>
                <c:pt idx="4238">
                  <c:v>40216.194444454035</c:v>
                </c:pt>
                <c:pt idx="4239">
                  <c:v>40216.195138898482</c:v>
                </c:pt>
                <c:pt idx="4240">
                  <c:v>40216.195833342943</c:v>
                </c:pt>
                <c:pt idx="4241">
                  <c:v>40216.196527787375</c:v>
                </c:pt>
                <c:pt idx="4242">
                  <c:v>40216.197222231764</c:v>
                </c:pt>
                <c:pt idx="4243">
                  <c:v>40216.197916676254</c:v>
                </c:pt>
                <c:pt idx="4244">
                  <c:v>40216.198611120715</c:v>
                </c:pt>
                <c:pt idx="4245">
                  <c:v>40216.199305565067</c:v>
                </c:pt>
                <c:pt idx="4246">
                  <c:v>40216.200000009594</c:v>
                </c:pt>
                <c:pt idx="4247">
                  <c:v>40216.200694454063</c:v>
                </c:pt>
                <c:pt idx="4248">
                  <c:v>40216.201388898502</c:v>
                </c:pt>
                <c:pt idx="4249">
                  <c:v>40216.202083342949</c:v>
                </c:pt>
                <c:pt idx="4250">
                  <c:v>40216.202777787374</c:v>
                </c:pt>
                <c:pt idx="4251">
                  <c:v>40216.203472231769</c:v>
                </c:pt>
                <c:pt idx="4252">
                  <c:v>40216.204166676274</c:v>
                </c:pt>
                <c:pt idx="4253">
                  <c:v>40216.204861120736</c:v>
                </c:pt>
                <c:pt idx="4254">
                  <c:v>40216.205555565175</c:v>
                </c:pt>
                <c:pt idx="4255">
                  <c:v>40216.206250009629</c:v>
                </c:pt>
                <c:pt idx="4256">
                  <c:v>40216.206944454083</c:v>
                </c:pt>
                <c:pt idx="4257">
                  <c:v>40216.207638898573</c:v>
                </c:pt>
                <c:pt idx="4258">
                  <c:v>40216.208333343013</c:v>
                </c:pt>
                <c:pt idx="4259">
                  <c:v>40216.209027787365</c:v>
                </c:pt>
                <c:pt idx="4260">
                  <c:v>40216.209722231768</c:v>
                </c:pt>
                <c:pt idx="4261">
                  <c:v>40216.210416676309</c:v>
                </c:pt>
                <c:pt idx="4262">
                  <c:v>40216.211111120756</c:v>
                </c:pt>
                <c:pt idx="4263">
                  <c:v>40216.211805565174</c:v>
                </c:pt>
                <c:pt idx="4264">
                  <c:v>40216.212500009635</c:v>
                </c:pt>
                <c:pt idx="4265">
                  <c:v>40216.213194454096</c:v>
                </c:pt>
                <c:pt idx="4266">
                  <c:v>40216.213888898543</c:v>
                </c:pt>
                <c:pt idx="4267">
                  <c:v>40216.214583343011</c:v>
                </c:pt>
                <c:pt idx="4268">
                  <c:v>40216.215277787436</c:v>
                </c:pt>
                <c:pt idx="4269">
                  <c:v>40216.215972231876</c:v>
                </c:pt>
                <c:pt idx="4270">
                  <c:v>40216.21666667633</c:v>
                </c:pt>
                <c:pt idx="4271">
                  <c:v>40216.217361120776</c:v>
                </c:pt>
                <c:pt idx="4272">
                  <c:v>40216.218055565194</c:v>
                </c:pt>
                <c:pt idx="4273">
                  <c:v>40216.21875000967</c:v>
                </c:pt>
                <c:pt idx="4274">
                  <c:v>40216.219444454116</c:v>
                </c:pt>
                <c:pt idx="4275">
                  <c:v>40216.220138898563</c:v>
                </c:pt>
                <c:pt idx="4276">
                  <c:v>40216.22083334301</c:v>
                </c:pt>
                <c:pt idx="4277">
                  <c:v>40216.221527787384</c:v>
                </c:pt>
                <c:pt idx="4278">
                  <c:v>40216.222222231874</c:v>
                </c:pt>
                <c:pt idx="4279">
                  <c:v>40216.22291667635</c:v>
                </c:pt>
                <c:pt idx="4280">
                  <c:v>40216.223611120775</c:v>
                </c:pt>
                <c:pt idx="4281">
                  <c:v>40216.224305565149</c:v>
                </c:pt>
                <c:pt idx="4282">
                  <c:v>40216.225000009603</c:v>
                </c:pt>
                <c:pt idx="4283">
                  <c:v>40216.225694454137</c:v>
                </c:pt>
                <c:pt idx="4284">
                  <c:v>40216.226388898591</c:v>
                </c:pt>
                <c:pt idx="4285">
                  <c:v>40216.227083342994</c:v>
                </c:pt>
                <c:pt idx="4286">
                  <c:v>40216.227777787397</c:v>
                </c:pt>
                <c:pt idx="4287">
                  <c:v>40216.228472231924</c:v>
                </c:pt>
                <c:pt idx="4288">
                  <c:v>40216.229166676298</c:v>
                </c:pt>
                <c:pt idx="4289">
                  <c:v>40216.229861120766</c:v>
                </c:pt>
                <c:pt idx="4290">
                  <c:v>40216.230555565198</c:v>
                </c:pt>
                <c:pt idx="4291">
                  <c:v>40216.231250009674</c:v>
                </c:pt>
                <c:pt idx="4292">
                  <c:v>40216.231944454157</c:v>
                </c:pt>
                <c:pt idx="4293">
                  <c:v>40216.232638898611</c:v>
                </c:pt>
                <c:pt idx="4294">
                  <c:v>40216.233333343051</c:v>
                </c:pt>
                <c:pt idx="4295">
                  <c:v>40216.234027787475</c:v>
                </c:pt>
                <c:pt idx="4296">
                  <c:v>40216.234722231893</c:v>
                </c:pt>
                <c:pt idx="4297">
                  <c:v>40216.235416676376</c:v>
                </c:pt>
                <c:pt idx="4298">
                  <c:v>40216.236111120837</c:v>
                </c:pt>
                <c:pt idx="4299">
                  <c:v>40216.236805565204</c:v>
                </c:pt>
                <c:pt idx="4300">
                  <c:v>40216.237500009724</c:v>
                </c:pt>
                <c:pt idx="4301">
                  <c:v>40216.238194454192</c:v>
                </c:pt>
                <c:pt idx="4302">
                  <c:v>40216.238888898632</c:v>
                </c:pt>
                <c:pt idx="4303">
                  <c:v>40216.239583343071</c:v>
                </c:pt>
                <c:pt idx="4304">
                  <c:v>40216.240277787518</c:v>
                </c:pt>
                <c:pt idx="4305">
                  <c:v>40216.240972231964</c:v>
                </c:pt>
                <c:pt idx="4306">
                  <c:v>40216.241666676404</c:v>
                </c:pt>
                <c:pt idx="4307">
                  <c:v>40216.242361120858</c:v>
                </c:pt>
                <c:pt idx="4308">
                  <c:v>40216.243055565217</c:v>
                </c:pt>
                <c:pt idx="4309">
                  <c:v>40216.2437500097</c:v>
                </c:pt>
                <c:pt idx="4310">
                  <c:v>40216.244444454198</c:v>
                </c:pt>
                <c:pt idx="4311">
                  <c:v>40216.245138898645</c:v>
                </c:pt>
                <c:pt idx="4312">
                  <c:v>40216.245833343091</c:v>
                </c:pt>
                <c:pt idx="4313">
                  <c:v>40216.246527787538</c:v>
                </c:pt>
                <c:pt idx="4314">
                  <c:v>40216.247222231985</c:v>
                </c:pt>
                <c:pt idx="4315">
                  <c:v>40216.247916676431</c:v>
                </c:pt>
                <c:pt idx="4316">
                  <c:v>40216.248611120893</c:v>
                </c:pt>
                <c:pt idx="4317">
                  <c:v>40216.249305565238</c:v>
                </c:pt>
                <c:pt idx="4318">
                  <c:v>40216.250000009772</c:v>
                </c:pt>
                <c:pt idx="4319">
                  <c:v>40216.250694454218</c:v>
                </c:pt>
                <c:pt idx="4320">
                  <c:v>40216.251388898665</c:v>
                </c:pt>
              </c:numCache>
            </c:numRef>
          </c:xVal>
          <c:yVal>
            <c:numRef>
              <c:f>Sheet1!$N$1:$N$4321</c:f>
              <c:numCache>
                <c:formatCode>0.00E+00</c:formatCode>
                <c:ptCount val="4321"/>
                <c:pt idx="0">
                  <c:v>11934.8037109375</c:v>
                </c:pt>
                <c:pt idx="1">
                  <c:v>10271.698242187513</c:v>
                </c:pt>
                <c:pt idx="2">
                  <c:v>10587.87792968746</c:v>
                </c:pt>
                <c:pt idx="3">
                  <c:v>11696.614257812536</c:v>
                </c:pt>
                <c:pt idx="4">
                  <c:v>13077.5166015625</c:v>
                </c:pt>
                <c:pt idx="5">
                  <c:v>16139.650390624985</c:v>
                </c:pt>
                <c:pt idx="6">
                  <c:v>17401.322265625</c:v>
                </c:pt>
                <c:pt idx="7">
                  <c:v>18721.189453125</c:v>
                </c:pt>
                <c:pt idx="8">
                  <c:v>19951.335937499964</c:v>
                </c:pt>
                <c:pt idx="9">
                  <c:v>20662.8203125</c:v>
                </c:pt>
                <c:pt idx="10">
                  <c:v>18810.300781250025</c:v>
                </c:pt>
                <c:pt idx="11">
                  <c:v>18971.6484375</c:v>
                </c:pt>
                <c:pt idx="12">
                  <c:v>17187.75</c:v>
                </c:pt>
                <c:pt idx="13">
                  <c:v>17962.41796875</c:v>
                </c:pt>
                <c:pt idx="14">
                  <c:v>18409.64453125</c:v>
                </c:pt>
                <c:pt idx="15">
                  <c:v>16784.130859374956</c:v>
                </c:pt>
                <c:pt idx="16">
                  <c:v>15610.005859375</c:v>
                </c:pt>
                <c:pt idx="17">
                  <c:v>14585.513671875013</c:v>
                </c:pt>
                <c:pt idx="18">
                  <c:v>12512.001953125</c:v>
                </c:pt>
                <c:pt idx="19">
                  <c:v>10530.3896484375</c:v>
                </c:pt>
                <c:pt idx="20">
                  <c:v>9018.62109375</c:v>
                </c:pt>
                <c:pt idx="21">
                  <c:v>8178.7622070312564</c:v>
                </c:pt>
                <c:pt idx="22">
                  <c:v>8108.28076171875</c:v>
                </c:pt>
                <c:pt idx="23">
                  <c:v>7981.259765625</c:v>
                </c:pt>
                <c:pt idx="24">
                  <c:v>8178.3242187500064</c:v>
                </c:pt>
                <c:pt idx="25">
                  <c:v>8812.6728515625109</c:v>
                </c:pt>
                <c:pt idx="26">
                  <c:v>10847.9912109375</c:v>
                </c:pt>
                <c:pt idx="27">
                  <c:v>9916.6357421875109</c:v>
                </c:pt>
                <c:pt idx="28">
                  <c:v>10472.028320312513</c:v>
                </c:pt>
                <c:pt idx="29">
                  <c:v>12238.302734375</c:v>
                </c:pt>
                <c:pt idx="30">
                  <c:v>14229.264648437513</c:v>
                </c:pt>
                <c:pt idx="31">
                  <c:v>11638.867187499985</c:v>
                </c:pt>
                <c:pt idx="32">
                  <c:v>12607.799804687485</c:v>
                </c:pt>
                <c:pt idx="33">
                  <c:v>13098.3349609375</c:v>
                </c:pt>
                <c:pt idx="34">
                  <c:v>13388.756835937485</c:v>
                </c:pt>
                <c:pt idx="35">
                  <c:v>16904.208984375</c:v>
                </c:pt>
                <c:pt idx="36">
                  <c:v>15706.805664062485</c:v>
                </c:pt>
                <c:pt idx="37">
                  <c:v>17147.794921874996</c:v>
                </c:pt>
                <c:pt idx="38">
                  <c:v>15161.8916015625</c:v>
                </c:pt>
                <c:pt idx="39">
                  <c:v>16910.496093750047</c:v>
                </c:pt>
                <c:pt idx="40">
                  <c:v>11656.87792968746</c:v>
                </c:pt>
                <c:pt idx="41">
                  <c:v>13157.20703125</c:v>
                </c:pt>
                <c:pt idx="42">
                  <c:v>12819.305664062485</c:v>
                </c:pt>
                <c:pt idx="43">
                  <c:v>13960.015624999985</c:v>
                </c:pt>
                <c:pt idx="44">
                  <c:v>14805.146484375013</c:v>
                </c:pt>
                <c:pt idx="45">
                  <c:v>13562.995117187485</c:v>
                </c:pt>
                <c:pt idx="46">
                  <c:v>13110.5380859375</c:v>
                </c:pt>
                <c:pt idx="47">
                  <c:v>14223.980468750013</c:v>
                </c:pt>
                <c:pt idx="48">
                  <c:v>14485.461914062485</c:v>
                </c:pt>
                <c:pt idx="49">
                  <c:v>13839.760742187513</c:v>
                </c:pt>
                <c:pt idx="50">
                  <c:v>11506.705078125013</c:v>
                </c:pt>
                <c:pt idx="51">
                  <c:v>10739.024414062513</c:v>
                </c:pt>
                <c:pt idx="52">
                  <c:v>10489.6943359375</c:v>
                </c:pt>
                <c:pt idx="53">
                  <c:v>11070.666015624985</c:v>
                </c:pt>
                <c:pt idx="54">
                  <c:v>10592.176757812524</c:v>
                </c:pt>
                <c:pt idx="55">
                  <c:v>10876.8994140625</c:v>
                </c:pt>
                <c:pt idx="56">
                  <c:v>12350.881835937485</c:v>
                </c:pt>
                <c:pt idx="57">
                  <c:v>10334.596679687471</c:v>
                </c:pt>
                <c:pt idx="58">
                  <c:v>9596.2509765625</c:v>
                </c:pt>
                <c:pt idx="59">
                  <c:v>9027.1044921875109</c:v>
                </c:pt>
                <c:pt idx="60">
                  <c:v>8782.7373046874818</c:v>
                </c:pt>
                <c:pt idx="61">
                  <c:v>8938.1845703125182</c:v>
                </c:pt>
                <c:pt idx="62">
                  <c:v>9026.2431640625109</c:v>
                </c:pt>
                <c:pt idx="63">
                  <c:v>9275.7353515625109</c:v>
                </c:pt>
                <c:pt idx="64">
                  <c:v>8050.3237304687564</c:v>
                </c:pt>
                <c:pt idx="65">
                  <c:v>7691.736328125</c:v>
                </c:pt>
                <c:pt idx="66">
                  <c:v>7571.3320312500064</c:v>
                </c:pt>
                <c:pt idx="67">
                  <c:v>7604.70751953125</c:v>
                </c:pt>
                <c:pt idx="68">
                  <c:v>7776.8779296875064</c:v>
                </c:pt>
                <c:pt idx="69">
                  <c:v>8205.3955078125109</c:v>
                </c:pt>
                <c:pt idx="70">
                  <c:v>7775.4467773437436</c:v>
                </c:pt>
                <c:pt idx="71">
                  <c:v>8154.7944335937564</c:v>
                </c:pt>
                <c:pt idx="72">
                  <c:v>15790.101562500013</c:v>
                </c:pt>
                <c:pt idx="73">
                  <c:v>17726.771484375</c:v>
                </c:pt>
                <c:pt idx="74">
                  <c:v>16116.941406250013</c:v>
                </c:pt>
                <c:pt idx="75">
                  <c:v>15893.239257812536</c:v>
                </c:pt>
                <c:pt idx="76">
                  <c:v>16045.5751953125</c:v>
                </c:pt>
                <c:pt idx="77">
                  <c:v>14032.028320312513</c:v>
                </c:pt>
                <c:pt idx="78">
                  <c:v>17534.359374999964</c:v>
                </c:pt>
                <c:pt idx="79">
                  <c:v>22845.35546875</c:v>
                </c:pt>
                <c:pt idx="80">
                  <c:v>20329.6640625</c:v>
                </c:pt>
                <c:pt idx="81">
                  <c:v>23502.609374999964</c:v>
                </c:pt>
                <c:pt idx="82">
                  <c:v>25777.312499999996</c:v>
                </c:pt>
                <c:pt idx="83">
                  <c:v>26940.064453125025</c:v>
                </c:pt>
                <c:pt idx="84">
                  <c:v>27509.294921874996</c:v>
                </c:pt>
                <c:pt idx="85">
                  <c:v>28333.916015625025</c:v>
                </c:pt>
                <c:pt idx="86">
                  <c:v>29092.888671874996</c:v>
                </c:pt>
                <c:pt idx="87">
                  <c:v>29542.15234375</c:v>
                </c:pt>
                <c:pt idx="88">
                  <c:v>29846.75</c:v>
                </c:pt>
                <c:pt idx="89">
                  <c:v>29600.671875</c:v>
                </c:pt>
                <c:pt idx="90">
                  <c:v>28178.333984374996</c:v>
                </c:pt>
                <c:pt idx="91">
                  <c:v>27227.6640625</c:v>
                </c:pt>
                <c:pt idx="92">
                  <c:v>23351.763671874996</c:v>
                </c:pt>
                <c:pt idx="93">
                  <c:v>21325.896484375</c:v>
                </c:pt>
                <c:pt idx="94">
                  <c:v>17659.052734374996</c:v>
                </c:pt>
                <c:pt idx="95">
                  <c:v>16065.846679687471</c:v>
                </c:pt>
                <c:pt idx="96">
                  <c:v>14181.7666015625</c:v>
                </c:pt>
                <c:pt idx="97">
                  <c:v>12975.999023437485</c:v>
                </c:pt>
                <c:pt idx="98">
                  <c:v>14260.698242187513</c:v>
                </c:pt>
                <c:pt idx="99">
                  <c:v>16138.595703125</c:v>
                </c:pt>
                <c:pt idx="100">
                  <c:v>13052.337890624985</c:v>
                </c:pt>
                <c:pt idx="101">
                  <c:v>13459.880859375</c:v>
                </c:pt>
                <c:pt idx="102">
                  <c:v>12069.864257812524</c:v>
                </c:pt>
                <c:pt idx="103">
                  <c:v>13414.844726562513</c:v>
                </c:pt>
                <c:pt idx="104">
                  <c:v>11253.164062500013</c:v>
                </c:pt>
                <c:pt idx="105">
                  <c:v>11151.3515625</c:v>
                </c:pt>
                <c:pt idx="106">
                  <c:v>14414.40625</c:v>
                </c:pt>
                <c:pt idx="107">
                  <c:v>15754.219726562513</c:v>
                </c:pt>
                <c:pt idx="108">
                  <c:v>15273.3349609375</c:v>
                </c:pt>
                <c:pt idx="109">
                  <c:v>13506.978515624985</c:v>
                </c:pt>
                <c:pt idx="110">
                  <c:v>12090.782226562513</c:v>
                </c:pt>
                <c:pt idx="111">
                  <c:v>11419.005859375</c:v>
                </c:pt>
                <c:pt idx="112">
                  <c:v>11349.289062500013</c:v>
                </c:pt>
                <c:pt idx="113">
                  <c:v>12102.7919921875</c:v>
                </c:pt>
                <c:pt idx="114">
                  <c:v>12404.044921875013</c:v>
                </c:pt>
                <c:pt idx="115">
                  <c:v>15740.0537109375</c:v>
                </c:pt>
                <c:pt idx="116">
                  <c:v>16613.111328124996</c:v>
                </c:pt>
                <c:pt idx="117">
                  <c:v>18394.890625</c:v>
                </c:pt>
                <c:pt idx="118">
                  <c:v>21069.757812500025</c:v>
                </c:pt>
                <c:pt idx="119">
                  <c:v>21534.748046874996</c:v>
                </c:pt>
                <c:pt idx="120">
                  <c:v>21391.785156250025</c:v>
                </c:pt>
                <c:pt idx="121">
                  <c:v>20745.412109374996</c:v>
                </c:pt>
                <c:pt idx="122">
                  <c:v>19098.683593750025</c:v>
                </c:pt>
                <c:pt idx="123">
                  <c:v>15430.39453125</c:v>
                </c:pt>
                <c:pt idx="124">
                  <c:v>14963.719726562513</c:v>
                </c:pt>
                <c:pt idx="125">
                  <c:v>15077.455078125</c:v>
                </c:pt>
                <c:pt idx="126">
                  <c:v>12175.912109375</c:v>
                </c:pt>
                <c:pt idx="127">
                  <c:v>11615.275390624985</c:v>
                </c:pt>
                <c:pt idx="128">
                  <c:v>10249.400390624985</c:v>
                </c:pt>
                <c:pt idx="129">
                  <c:v>9702.9306640625</c:v>
                </c:pt>
                <c:pt idx="130">
                  <c:v>11552.9462890625</c:v>
                </c:pt>
                <c:pt idx="131">
                  <c:v>11800.416015624985</c:v>
                </c:pt>
                <c:pt idx="132">
                  <c:v>10029.3046875</c:v>
                </c:pt>
                <c:pt idx="133">
                  <c:v>9411.75390625</c:v>
                </c:pt>
                <c:pt idx="134">
                  <c:v>8884.818359375</c:v>
                </c:pt>
                <c:pt idx="135">
                  <c:v>11870.830078125013</c:v>
                </c:pt>
                <c:pt idx="136">
                  <c:v>9242.076171875</c:v>
                </c:pt>
                <c:pt idx="137">
                  <c:v>8217.2431640625109</c:v>
                </c:pt>
                <c:pt idx="138">
                  <c:v>8163.7241210937627</c:v>
                </c:pt>
                <c:pt idx="139">
                  <c:v>9117.3066406249818</c:v>
                </c:pt>
                <c:pt idx="140">
                  <c:v>8977.3789062499818</c:v>
                </c:pt>
                <c:pt idx="141">
                  <c:v>8029.9956054687564</c:v>
                </c:pt>
                <c:pt idx="142">
                  <c:v>8022.5400390625064</c:v>
                </c:pt>
                <c:pt idx="143">
                  <c:v>8719.1386718750109</c:v>
                </c:pt>
                <c:pt idx="144">
                  <c:v>8952.2177734375</c:v>
                </c:pt>
                <c:pt idx="145">
                  <c:v>9990.626953125</c:v>
                </c:pt>
                <c:pt idx="146">
                  <c:v>8628.7255859375</c:v>
                </c:pt>
                <c:pt idx="147">
                  <c:v>8607.8115234374818</c:v>
                </c:pt>
                <c:pt idx="148">
                  <c:v>8415.5800781250109</c:v>
                </c:pt>
                <c:pt idx="149">
                  <c:v>9839.0117187500109</c:v>
                </c:pt>
                <c:pt idx="150">
                  <c:v>8258.5498046874818</c:v>
                </c:pt>
                <c:pt idx="151">
                  <c:v>8243.1904296874818</c:v>
                </c:pt>
                <c:pt idx="152">
                  <c:v>8762.6162109375</c:v>
                </c:pt>
                <c:pt idx="153">
                  <c:v>8699.9355468750109</c:v>
                </c:pt>
                <c:pt idx="154">
                  <c:v>7922.80908203125</c:v>
                </c:pt>
                <c:pt idx="155">
                  <c:v>7993.0400390625064</c:v>
                </c:pt>
                <c:pt idx="156">
                  <c:v>8240.7412109375109</c:v>
                </c:pt>
                <c:pt idx="157">
                  <c:v>9407.6474609375109</c:v>
                </c:pt>
                <c:pt idx="158">
                  <c:v>8580.7187500000109</c:v>
                </c:pt>
                <c:pt idx="159">
                  <c:v>8114.671875</c:v>
                </c:pt>
                <c:pt idx="160">
                  <c:v>7982.271484375</c:v>
                </c:pt>
                <c:pt idx="161">
                  <c:v>9494.2705078125182</c:v>
                </c:pt>
                <c:pt idx="162">
                  <c:v>8759.8798828125109</c:v>
                </c:pt>
                <c:pt idx="163">
                  <c:v>8252.7988281250109</c:v>
                </c:pt>
                <c:pt idx="164">
                  <c:v>8189.36279296875</c:v>
                </c:pt>
                <c:pt idx="165">
                  <c:v>9297.86328125</c:v>
                </c:pt>
                <c:pt idx="166">
                  <c:v>9713.34765625</c:v>
                </c:pt>
                <c:pt idx="167">
                  <c:v>9243.7333984375109</c:v>
                </c:pt>
                <c:pt idx="168">
                  <c:v>8537.5732421875109</c:v>
                </c:pt>
                <c:pt idx="169">
                  <c:v>8401.9326171875</c:v>
                </c:pt>
                <c:pt idx="170">
                  <c:v>10234.523437500013</c:v>
                </c:pt>
                <c:pt idx="171">
                  <c:v>10577.006835937485</c:v>
                </c:pt>
                <c:pt idx="172">
                  <c:v>11409.751953125</c:v>
                </c:pt>
                <c:pt idx="173">
                  <c:v>11452.248046875024</c:v>
                </c:pt>
                <c:pt idx="174">
                  <c:v>10481.636718750013</c:v>
                </c:pt>
                <c:pt idx="175">
                  <c:v>9485.2441406250109</c:v>
                </c:pt>
                <c:pt idx="176">
                  <c:v>9326.4228515625109</c:v>
                </c:pt>
                <c:pt idx="177">
                  <c:v>9388.08984375</c:v>
                </c:pt>
                <c:pt idx="178">
                  <c:v>8373.208984375</c:v>
                </c:pt>
                <c:pt idx="179">
                  <c:v>8221.2490234375</c:v>
                </c:pt>
                <c:pt idx="180">
                  <c:v>8311.2783203125109</c:v>
                </c:pt>
                <c:pt idx="181">
                  <c:v>8708.3642578125182</c:v>
                </c:pt>
                <c:pt idx="182">
                  <c:v>8731.287109375</c:v>
                </c:pt>
                <c:pt idx="183">
                  <c:v>8716.47265625</c:v>
                </c:pt>
                <c:pt idx="184">
                  <c:v>8905.77734375</c:v>
                </c:pt>
                <c:pt idx="185">
                  <c:v>9429.3515625</c:v>
                </c:pt>
                <c:pt idx="186">
                  <c:v>9188.2675781250109</c:v>
                </c:pt>
                <c:pt idx="187">
                  <c:v>9123.9267578125182</c:v>
                </c:pt>
                <c:pt idx="188">
                  <c:v>8934.802734375</c:v>
                </c:pt>
                <c:pt idx="189">
                  <c:v>8360.6367187500109</c:v>
                </c:pt>
                <c:pt idx="190">
                  <c:v>8977.9189453125109</c:v>
                </c:pt>
                <c:pt idx="191">
                  <c:v>8808.2392578125327</c:v>
                </c:pt>
                <c:pt idx="192">
                  <c:v>8791.0419921875</c:v>
                </c:pt>
                <c:pt idx="193">
                  <c:v>8943.984375</c:v>
                </c:pt>
                <c:pt idx="194">
                  <c:v>9398.9570312499818</c:v>
                </c:pt>
                <c:pt idx="195">
                  <c:v>9111.4130859375</c:v>
                </c:pt>
                <c:pt idx="196">
                  <c:v>8960.4980468750109</c:v>
                </c:pt>
                <c:pt idx="197">
                  <c:v>8988.5390625000109</c:v>
                </c:pt>
                <c:pt idx="198">
                  <c:v>8996.3085937499818</c:v>
                </c:pt>
                <c:pt idx="199">
                  <c:v>8834.0781249999818</c:v>
                </c:pt>
                <c:pt idx="200">
                  <c:v>9223.96875</c:v>
                </c:pt>
                <c:pt idx="201">
                  <c:v>9370.3505859374818</c:v>
                </c:pt>
                <c:pt idx="202">
                  <c:v>9539.4150390624818</c:v>
                </c:pt>
                <c:pt idx="203">
                  <c:v>9404.4697265625</c:v>
                </c:pt>
                <c:pt idx="204">
                  <c:v>9202.2880859375</c:v>
                </c:pt>
                <c:pt idx="205">
                  <c:v>9080.5224609375109</c:v>
                </c:pt>
                <c:pt idx="206">
                  <c:v>8787.0849609375</c:v>
                </c:pt>
                <c:pt idx="207">
                  <c:v>9002.455078125</c:v>
                </c:pt>
                <c:pt idx="208">
                  <c:v>9695.3740234374818</c:v>
                </c:pt>
                <c:pt idx="209">
                  <c:v>9302.4833984375</c:v>
                </c:pt>
                <c:pt idx="210">
                  <c:v>9015.3720703125109</c:v>
                </c:pt>
                <c:pt idx="211">
                  <c:v>9292.8437500000109</c:v>
                </c:pt>
                <c:pt idx="212">
                  <c:v>9628.3066406249818</c:v>
                </c:pt>
                <c:pt idx="213">
                  <c:v>10876.239257812536</c:v>
                </c:pt>
                <c:pt idx="214">
                  <c:v>11218.734375000013</c:v>
                </c:pt>
                <c:pt idx="215">
                  <c:v>10110.865234374985</c:v>
                </c:pt>
                <c:pt idx="216">
                  <c:v>9807.1142578125327</c:v>
                </c:pt>
                <c:pt idx="217">
                  <c:v>9276.0253906249818</c:v>
                </c:pt>
                <c:pt idx="218">
                  <c:v>9502.001953125</c:v>
                </c:pt>
                <c:pt idx="219">
                  <c:v>9588.1113281250109</c:v>
                </c:pt>
                <c:pt idx="220">
                  <c:v>9341.625</c:v>
                </c:pt>
                <c:pt idx="221">
                  <c:v>8708.4365234374818</c:v>
                </c:pt>
                <c:pt idx="222">
                  <c:v>8833.1630859375</c:v>
                </c:pt>
                <c:pt idx="223">
                  <c:v>8829.3125</c:v>
                </c:pt>
                <c:pt idx="224">
                  <c:v>8898.7958984375</c:v>
                </c:pt>
                <c:pt idx="225">
                  <c:v>8630.6357421875109</c:v>
                </c:pt>
                <c:pt idx="226">
                  <c:v>8608.3583984374818</c:v>
                </c:pt>
                <c:pt idx="227">
                  <c:v>8468.0703125</c:v>
                </c:pt>
                <c:pt idx="228">
                  <c:v>8211.5048828125182</c:v>
                </c:pt>
                <c:pt idx="229">
                  <c:v>8123.7822265625127</c:v>
                </c:pt>
                <c:pt idx="230">
                  <c:v>8334.4521484375</c:v>
                </c:pt>
                <c:pt idx="231">
                  <c:v>8352.4091796874673</c:v>
                </c:pt>
                <c:pt idx="232">
                  <c:v>8325.7666015625</c:v>
                </c:pt>
                <c:pt idx="233">
                  <c:v>8348.3916015625</c:v>
                </c:pt>
                <c:pt idx="234">
                  <c:v>8560.5566406249818</c:v>
                </c:pt>
                <c:pt idx="235">
                  <c:v>8612.8779296874582</c:v>
                </c:pt>
                <c:pt idx="236">
                  <c:v>8643.3759765624818</c:v>
                </c:pt>
                <c:pt idx="237">
                  <c:v>8703.0810546874818</c:v>
                </c:pt>
                <c:pt idx="238">
                  <c:v>8772.9531249999818</c:v>
                </c:pt>
                <c:pt idx="239">
                  <c:v>8688.5029296874673</c:v>
                </c:pt>
                <c:pt idx="240">
                  <c:v>8663.427734375</c:v>
                </c:pt>
                <c:pt idx="241">
                  <c:v>8871.9355468750109</c:v>
                </c:pt>
                <c:pt idx="242">
                  <c:v>8909.0048828125182</c:v>
                </c:pt>
                <c:pt idx="243">
                  <c:v>8990.6826171875</c:v>
                </c:pt>
                <c:pt idx="244">
                  <c:v>8974.1181640625</c:v>
                </c:pt>
                <c:pt idx="245">
                  <c:v>8927.86328125</c:v>
                </c:pt>
                <c:pt idx="246">
                  <c:v>8903.5449218750109</c:v>
                </c:pt>
                <c:pt idx="247">
                  <c:v>8845.4365234374818</c:v>
                </c:pt>
                <c:pt idx="248">
                  <c:v>8887.1767578125182</c:v>
                </c:pt>
                <c:pt idx="249">
                  <c:v>8858.7236328125182</c:v>
                </c:pt>
                <c:pt idx="250">
                  <c:v>8857.2822265625109</c:v>
                </c:pt>
                <c:pt idx="251">
                  <c:v>8763.2373046874818</c:v>
                </c:pt>
                <c:pt idx="252">
                  <c:v>8820.037109375</c:v>
                </c:pt>
                <c:pt idx="253">
                  <c:v>8791.1132812500109</c:v>
                </c:pt>
                <c:pt idx="254">
                  <c:v>8696.5322265625109</c:v>
                </c:pt>
                <c:pt idx="255">
                  <c:v>8589.3916015625</c:v>
                </c:pt>
                <c:pt idx="256">
                  <c:v>8521.5732421875109</c:v>
                </c:pt>
                <c:pt idx="257">
                  <c:v>8727.6474609375109</c:v>
                </c:pt>
                <c:pt idx="258">
                  <c:v>8639.0283203125109</c:v>
                </c:pt>
                <c:pt idx="259">
                  <c:v>8386.88671875</c:v>
                </c:pt>
                <c:pt idx="260">
                  <c:v>8462.5751953125</c:v>
                </c:pt>
                <c:pt idx="261">
                  <c:v>8642.7050781250109</c:v>
                </c:pt>
                <c:pt idx="262">
                  <c:v>8622.08203125</c:v>
                </c:pt>
                <c:pt idx="263">
                  <c:v>8972.669921875</c:v>
                </c:pt>
                <c:pt idx="264">
                  <c:v>9267.1230468750182</c:v>
                </c:pt>
                <c:pt idx="265">
                  <c:v>9267.2255859375</c:v>
                </c:pt>
                <c:pt idx="266">
                  <c:v>9159.1865234374818</c:v>
                </c:pt>
                <c:pt idx="267">
                  <c:v>9339.6474609375109</c:v>
                </c:pt>
                <c:pt idx="268">
                  <c:v>10732.314453125013</c:v>
                </c:pt>
                <c:pt idx="269">
                  <c:v>10986.345703125</c:v>
                </c:pt>
                <c:pt idx="270">
                  <c:v>9518.9072265625</c:v>
                </c:pt>
                <c:pt idx="271">
                  <c:v>9189.1181640625</c:v>
                </c:pt>
                <c:pt idx="272">
                  <c:v>9122.2441406250109</c:v>
                </c:pt>
                <c:pt idx="273">
                  <c:v>9042.8906249999818</c:v>
                </c:pt>
                <c:pt idx="274">
                  <c:v>9194.6025390625</c:v>
                </c:pt>
                <c:pt idx="275">
                  <c:v>9063.9960937499818</c:v>
                </c:pt>
                <c:pt idx="276">
                  <c:v>9044.0937500000109</c:v>
                </c:pt>
                <c:pt idx="277">
                  <c:v>8987.8779296874582</c:v>
                </c:pt>
                <c:pt idx="278">
                  <c:v>8895.9560546874673</c:v>
                </c:pt>
                <c:pt idx="279">
                  <c:v>8796.3408203125109</c:v>
                </c:pt>
                <c:pt idx="280">
                  <c:v>8797.2363281250109</c:v>
                </c:pt>
                <c:pt idx="281">
                  <c:v>8761.431640625</c:v>
                </c:pt>
                <c:pt idx="282">
                  <c:v>8764.1103515625109</c:v>
                </c:pt>
                <c:pt idx="283">
                  <c:v>8827.1640625000109</c:v>
                </c:pt>
                <c:pt idx="284">
                  <c:v>8766.9775390624818</c:v>
                </c:pt>
                <c:pt idx="285">
                  <c:v>8711.9384765625109</c:v>
                </c:pt>
                <c:pt idx="286">
                  <c:v>8929.8203125</c:v>
                </c:pt>
                <c:pt idx="287">
                  <c:v>9432.755859375</c:v>
                </c:pt>
                <c:pt idx="288">
                  <c:v>10482.850585937485</c:v>
                </c:pt>
                <c:pt idx="289">
                  <c:v>10291.0302734375</c:v>
                </c:pt>
                <c:pt idx="290">
                  <c:v>9283.361328125</c:v>
                </c:pt>
                <c:pt idx="291">
                  <c:v>9140.5537109375</c:v>
                </c:pt>
                <c:pt idx="292">
                  <c:v>9324.6220703125182</c:v>
                </c:pt>
                <c:pt idx="293">
                  <c:v>9402.1074218750109</c:v>
                </c:pt>
                <c:pt idx="294">
                  <c:v>9447.4453125</c:v>
                </c:pt>
                <c:pt idx="295">
                  <c:v>9487.291015625</c:v>
                </c:pt>
                <c:pt idx="296">
                  <c:v>9413.40625</c:v>
                </c:pt>
                <c:pt idx="297">
                  <c:v>9573.0869140624818</c:v>
                </c:pt>
                <c:pt idx="298">
                  <c:v>9541.5175781250109</c:v>
                </c:pt>
                <c:pt idx="299">
                  <c:v>9730.7578125</c:v>
                </c:pt>
                <c:pt idx="300">
                  <c:v>10353.15234375</c:v>
                </c:pt>
                <c:pt idx="301">
                  <c:v>9482.6484375000109</c:v>
                </c:pt>
                <c:pt idx="302">
                  <c:v>9470.0830078125182</c:v>
                </c:pt>
                <c:pt idx="303">
                  <c:v>9716.06640625</c:v>
                </c:pt>
                <c:pt idx="304">
                  <c:v>9763.8408203125109</c:v>
                </c:pt>
                <c:pt idx="305">
                  <c:v>9893.5791015625</c:v>
                </c:pt>
                <c:pt idx="306">
                  <c:v>9925.4414062500109</c:v>
                </c:pt>
                <c:pt idx="307">
                  <c:v>9941.7861328125109</c:v>
                </c:pt>
                <c:pt idx="308">
                  <c:v>10113.636718750013</c:v>
                </c:pt>
                <c:pt idx="309">
                  <c:v>10255.148437500013</c:v>
                </c:pt>
                <c:pt idx="310">
                  <c:v>10328.372070312513</c:v>
                </c:pt>
                <c:pt idx="311">
                  <c:v>10390.999023437485</c:v>
                </c:pt>
                <c:pt idx="312">
                  <c:v>10543.542968750013</c:v>
                </c:pt>
                <c:pt idx="313">
                  <c:v>10690.154296875013</c:v>
                </c:pt>
                <c:pt idx="314">
                  <c:v>11045.171875</c:v>
                </c:pt>
                <c:pt idx="315">
                  <c:v>10799.85546875</c:v>
                </c:pt>
                <c:pt idx="316">
                  <c:v>10805.4287109375</c:v>
                </c:pt>
                <c:pt idx="317">
                  <c:v>10819.080078125013</c:v>
                </c:pt>
                <c:pt idx="318">
                  <c:v>10864.218750000013</c:v>
                </c:pt>
                <c:pt idx="319">
                  <c:v>10701.720703125013</c:v>
                </c:pt>
                <c:pt idx="320">
                  <c:v>10931.198242187513</c:v>
                </c:pt>
                <c:pt idx="321">
                  <c:v>11528.721679687485</c:v>
                </c:pt>
                <c:pt idx="322">
                  <c:v>11395.024414062513</c:v>
                </c:pt>
                <c:pt idx="323">
                  <c:v>11171.094726562513</c:v>
                </c:pt>
                <c:pt idx="324">
                  <c:v>11009.768554687485</c:v>
                </c:pt>
                <c:pt idx="325">
                  <c:v>11077.574218750013</c:v>
                </c:pt>
                <c:pt idx="326">
                  <c:v>10796.458984374985</c:v>
                </c:pt>
                <c:pt idx="327">
                  <c:v>11088.0791015625</c:v>
                </c:pt>
                <c:pt idx="328">
                  <c:v>11274.6083984375</c:v>
                </c:pt>
                <c:pt idx="329">
                  <c:v>11274.130859375013</c:v>
                </c:pt>
                <c:pt idx="330">
                  <c:v>11018.52734375</c:v>
                </c:pt>
                <c:pt idx="331">
                  <c:v>10825.467773437485</c:v>
                </c:pt>
                <c:pt idx="332">
                  <c:v>11095.478515624985</c:v>
                </c:pt>
                <c:pt idx="333">
                  <c:v>11483.9072265625</c:v>
                </c:pt>
                <c:pt idx="334">
                  <c:v>12038.755859375</c:v>
                </c:pt>
                <c:pt idx="335">
                  <c:v>11445.08984375</c:v>
                </c:pt>
                <c:pt idx="336">
                  <c:v>11400.244140625013</c:v>
                </c:pt>
                <c:pt idx="337">
                  <c:v>11560.8974609375</c:v>
                </c:pt>
                <c:pt idx="338">
                  <c:v>11633.482421875013</c:v>
                </c:pt>
                <c:pt idx="339">
                  <c:v>11596.186523437485</c:v>
                </c:pt>
                <c:pt idx="340">
                  <c:v>11681.242187500013</c:v>
                </c:pt>
                <c:pt idx="341">
                  <c:v>12092.3984375</c:v>
                </c:pt>
                <c:pt idx="342">
                  <c:v>12772.235351562513</c:v>
                </c:pt>
                <c:pt idx="343">
                  <c:v>13422.272460937513</c:v>
                </c:pt>
                <c:pt idx="344">
                  <c:v>15193.287109375</c:v>
                </c:pt>
                <c:pt idx="345">
                  <c:v>12079.415039062485</c:v>
                </c:pt>
                <c:pt idx="346">
                  <c:v>11213.692382812524</c:v>
                </c:pt>
                <c:pt idx="347">
                  <c:v>11021.850585937485</c:v>
                </c:pt>
                <c:pt idx="348">
                  <c:v>11216.862304687471</c:v>
                </c:pt>
                <c:pt idx="349">
                  <c:v>11341.8203125</c:v>
                </c:pt>
                <c:pt idx="350">
                  <c:v>11168.904296875013</c:v>
                </c:pt>
                <c:pt idx="351">
                  <c:v>11697.789062500013</c:v>
                </c:pt>
                <c:pt idx="352">
                  <c:v>11663.184570312524</c:v>
                </c:pt>
                <c:pt idx="353">
                  <c:v>11305.55078125</c:v>
                </c:pt>
                <c:pt idx="354">
                  <c:v>11172.919921875</c:v>
                </c:pt>
                <c:pt idx="355">
                  <c:v>11066.629882812524</c:v>
                </c:pt>
                <c:pt idx="356">
                  <c:v>11040.189453125013</c:v>
                </c:pt>
                <c:pt idx="357">
                  <c:v>10989.640625</c:v>
                </c:pt>
                <c:pt idx="358">
                  <c:v>10968.65234375</c:v>
                </c:pt>
                <c:pt idx="359">
                  <c:v>10852.927734375</c:v>
                </c:pt>
                <c:pt idx="360">
                  <c:v>10770.232421875024</c:v>
                </c:pt>
                <c:pt idx="361">
                  <c:v>10808.3349609375</c:v>
                </c:pt>
                <c:pt idx="362">
                  <c:v>11117.729492187513</c:v>
                </c:pt>
                <c:pt idx="363">
                  <c:v>11290.052734375</c:v>
                </c:pt>
                <c:pt idx="364">
                  <c:v>11268.879882812513</c:v>
                </c:pt>
                <c:pt idx="365">
                  <c:v>11557.376953124985</c:v>
                </c:pt>
                <c:pt idx="366">
                  <c:v>11641.6572265625</c:v>
                </c:pt>
                <c:pt idx="367">
                  <c:v>11511.098632812513</c:v>
                </c:pt>
                <c:pt idx="368">
                  <c:v>11404.268554687485</c:v>
                </c:pt>
                <c:pt idx="369">
                  <c:v>11308.833007812524</c:v>
                </c:pt>
                <c:pt idx="370">
                  <c:v>11282.020507812524</c:v>
                </c:pt>
                <c:pt idx="371">
                  <c:v>11011.630859375013</c:v>
                </c:pt>
                <c:pt idx="372">
                  <c:v>10711.528320312513</c:v>
                </c:pt>
                <c:pt idx="373">
                  <c:v>10550.874999999985</c:v>
                </c:pt>
                <c:pt idx="374">
                  <c:v>10627.188476562513</c:v>
                </c:pt>
                <c:pt idx="375">
                  <c:v>10998.524414062513</c:v>
                </c:pt>
                <c:pt idx="376">
                  <c:v>11085.4931640625</c:v>
                </c:pt>
                <c:pt idx="377">
                  <c:v>11250.78515625</c:v>
                </c:pt>
                <c:pt idx="378">
                  <c:v>11090.7919921875</c:v>
                </c:pt>
                <c:pt idx="379">
                  <c:v>10741.1162109375</c:v>
                </c:pt>
                <c:pt idx="380">
                  <c:v>10657.986328125</c:v>
                </c:pt>
                <c:pt idx="381">
                  <c:v>10585.872070312513</c:v>
                </c:pt>
                <c:pt idx="382">
                  <c:v>10568.8251953125</c:v>
                </c:pt>
                <c:pt idx="383">
                  <c:v>12933.213867187513</c:v>
                </c:pt>
                <c:pt idx="384">
                  <c:v>26345.91015625</c:v>
                </c:pt>
                <c:pt idx="385">
                  <c:v>13249.238281250013</c:v>
                </c:pt>
                <c:pt idx="386">
                  <c:v>10324.534179687485</c:v>
                </c:pt>
                <c:pt idx="387">
                  <c:v>10546.630859375013</c:v>
                </c:pt>
                <c:pt idx="388">
                  <c:v>10613.996093749985</c:v>
                </c:pt>
                <c:pt idx="389">
                  <c:v>10359.784179687485</c:v>
                </c:pt>
                <c:pt idx="390">
                  <c:v>10253.703125</c:v>
                </c:pt>
                <c:pt idx="391">
                  <c:v>10620.568359375</c:v>
                </c:pt>
                <c:pt idx="392">
                  <c:v>11694.751953125</c:v>
                </c:pt>
                <c:pt idx="393">
                  <c:v>11687.939453125013</c:v>
                </c:pt>
                <c:pt idx="394">
                  <c:v>11646.1259765625</c:v>
                </c:pt>
                <c:pt idx="395">
                  <c:v>11741.046875</c:v>
                </c:pt>
                <c:pt idx="396">
                  <c:v>11624.724609375013</c:v>
                </c:pt>
                <c:pt idx="397">
                  <c:v>11245.9912109375</c:v>
                </c:pt>
                <c:pt idx="398">
                  <c:v>10492.3984375</c:v>
                </c:pt>
                <c:pt idx="399">
                  <c:v>10243.1171875</c:v>
                </c:pt>
                <c:pt idx="400">
                  <c:v>10892.1943359375</c:v>
                </c:pt>
                <c:pt idx="401">
                  <c:v>11160.0009765625</c:v>
                </c:pt>
                <c:pt idx="402">
                  <c:v>11722.356445312513</c:v>
                </c:pt>
                <c:pt idx="403">
                  <c:v>11498.4375</c:v>
                </c:pt>
                <c:pt idx="404">
                  <c:v>10796.343750000013</c:v>
                </c:pt>
                <c:pt idx="405">
                  <c:v>10989.161132812513</c:v>
                </c:pt>
                <c:pt idx="406">
                  <c:v>10538.274414062513</c:v>
                </c:pt>
                <c:pt idx="407">
                  <c:v>10609.831054687485</c:v>
                </c:pt>
                <c:pt idx="408">
                  <c:v>10194.8203125</c:v>
                </c:pt>
                <c:pt idx="409">
                  <c:v>10117.760742187513</c:v>
                </c:pt>
                <c:pt idx="410">
                  <c:v>10244.729492187513</c:v>
                </c:pt>
                <c:pt idx="411">
                  <c:v>10785.238281250013</c:v>
                </c:pt>
                <c:pt idx="412">
                  <c:v>10866.949218750013</c:v>
                </c:pt>
                <c:pt idx="413">
                  <c:v>10727.471679687471</c:v>
                </c:pt>
                <c:pt idx="414">
                  <c:v>10553.424804687485</c:v>
                </c:pt>
                <c:pt idx="415">
                  <c:v>10638.7880859375</c:v>
                </c:pt>
                <c:pt idx="416">
                  <c:v>10801.642578125024</c:v>
                </c:pt>
                <c:pt idx="417">
                  <c:v>10137.042968750013</c:v>
                </c:pt>
                <c:pt idx="418">
                  <c:v>9633.83203125</c:v>
                </c:pt>
                <c:pt idx="419">
                  <c:v>9445.447265625</c:v>
                </c:pt>
                <c:pt idx="420">
                  <c:v>9589.1884765625109</c:v>
                </c:pt>
                <c:pt idx="421">
                  <c:v>9288.484375</c:v>
                </c:pt>
                <c:pt idx="422">
                  <c:v>9096.7783203125109</c:v>
                </c:pt>
                <c:pt idx="423">
                  <c:v>8858.6220703125182</c:v>
                </c:pt>
                <c:pt idx="424">
                  <c:v>8681.7626953125109</c:v>
                </c:pt>
                <c:pt idx="425">
                  <c:v>8610.3623046874673</c:v>
                </c:pt>
                <c:pt idx="426">
                  <c:v>10969.059570312513</c:v>
                </c:pt>
                <c:pt idx="427">
                  <c:v>10515.764648437513</c:v>
                </c:pt>
                <c:pt idx="428">
                  <c:v>10141.7177734375</c:v>
                </c:pt>
                <c:pt idx="429">
                  <c:v>10110.509765625</c:v>
                </c:pt>
                <c:pt idx="430">
                  <c:v>9919.9960937499818</c:v>
                </c:pt>
                <c:pt idx="431">
                  <c:v>9790.1376953125109</c:v>
                </c:pt>
                <c:pt idx="432">
                  <c:v>9622.927734375</c:v>
                </c:pt>
                <c:pt idx="433">
                  <c:v>9616.9238281250109</c:v>
                </c:pt>
                <c:pt idx="434">
                  <c:v>9723.9560546874673</c:v>
                </c:pt>
                <c:pt idx="435">
                  <c:v>9755.833984375</c:v>
                </c:pt>
                <c:pt idx="436">
                  <c:v>9471.8066406249818</c:v>
                </c:pt>
                <c:pt idx="437">
                  <c:v>9296.2324218750182</c:v>
                </c:pt>
                <c:pt idx="438">
                  <c:v>9052.0576171874818</c:v>
                </c:pt>
                <c:pt idx="439">
                  <c:v>8972.4912109375</c:v>
                </c:pt>
                <c:pt idx="440">
                  <c:v>9041.7314453125327</c:v>
                </c:pt>
                <c:pt idx="441">
                  <c:v>9209.251953125</c:v>
                </c:pt>
                <c:pt idx="442">
                  <c:v>9218.2187500000109</c:v>
                </c:pt>
                <c:pt idx="443">
                  <c:v>9362.9658203125</c:v>
                </c:pt>
                <c:pt idx="444">
                  <c:v>9255.4990234374818</c:v>
                </c:pt>
                <c:pt idx="445">
                  <c:v>9148.02734375</c:v>
                </c:pt>
                <c:pt idx="446">
                  <c:v>9024.7050781250109</c:v>
                </c:pt>
                <c:pt idx="447">
                  <c:v>9170.5869140624818</c:v>
                </c:pt>
                <c:pt idx="448">
                  <c:v>9488.25390625</c:v>
                </c:pt>
                <c:pt idx="449">
                  <c:v>9245.38671875</c:v>
                </c:pt>
                <c:pt idx="450">
                  <c:v>9400.8974609375</c:v>
                </c:pt>
                <c:pt idx="451">
                  <c:v>9600.5712890625</c:v>
                </c:pt>
                <c:pt idx="452">
                  <c:v>9914.34765625</c:v>
                </c:pt>
                <c:pt idx="453">
                  <c:v>9596.7402343750109</c:v>
                </c:pt>
                <c:pt idx="454">
                  <c:v>9713.4716796874673</c:v>
                </c:pt>
                <c:pt idx="455">
                  <c:v>9413.58203125</c:v>
                </c:pt>
                <c:pt idx="456">
                  <c:v>9349.62890625</c:v>
                </c:pt>
                <c:pt idx="457">
                  <c:v>9749.6953125</c:v>
                </c:pt>
                <c:pt idx="458">
                  <c:v>9688.2226562500109</c:v>
                </c:pt>
                <c:pt idx="459">
                  <c:v>9735.8417968750109</c:v>
                </c:pt>
                <c:pt idx="460">
                  <c:v>9712.9970703125109</c:v>
                </c:pt>
                <c:pt idx="461">
                  <c:v>10109.408203125</c:v>
                </c:pt>
                <c:pt idx="462">
                  <c:v>10048.2880859375</c:v>
                </c:pt>
                <c:pt idx="463">
                  <c:v>10242.440429687485</c:v>
                </c:pt>
                <c:pt idx="464">
                  <c:v>10106.580078125013</c:v>
                </c:pt>
                <c:pt idx="465">
                  <c:v>10321.630859375013</c:v>
                </c:pt>
                <c:pt idx="466">
                  <c:v>11030.611328125013</c:v>
                </c:pt>
                <c:pt idx="467">
                  <c:v>10580.5009765625</c:v>
                </c:pt>
                <c:pt idx="468">
                  <c:v>10717.751953125</c:v>
                </c:pt>
                <c:pt idx="469">
                  <c:v>10654.0400390625</c:v>
                </c:pt>
                <c:pt idx="470">
                  <c:v>10641.630859375013</c:v>
                </c:pt>
                <c:pt idx="471">
                  <c:v>10684.140625</c:v>
                </c:pt>
                <c:pt idx="472">
                  <c:v>10877.514648437513</c:v>
                </c:pt>
                <c:pt idx="473">
                  <c:v>10937.218750000013</c:v>
                </c:pt>
                <c:pt idx="474">
                  <c:v>11122.9287109375</c:v>
                </c:pt>
                <c:pt idx="475">
                  <c:v>11299.8916015625</c:v>
                </c:pt>
                <c:pt idx="476">
                  <c:v>10983.169921875</c:v>
                </c:pt>
                <c:pt idx="477">
                  <c:v>10786.076171875</c:v>
                </c:pt>
                <c:pt idx="478">
                  <c:v>10628.080078125013</c:v>
                </c:pt>
                <c:pt idx="479">
                  <c:v>10714.684570312524</c:v>
                </c:pt>
                <c:pt idx="480">
                  <c:v>10700.126953125</c:v>
                </c:pt>
                <c:pt idx="481">
                  <c:v>10634.705078125013</c:v>
                </c:pt>
                <c:pt idx="482">
                  <c:v>10730.4833984375</c:v>
                </c:pt>
                <c:pt idx="483">
                  <c:v>10850.158203125</c:v>
                </c:pt>
                <c:pt idx="484">
                  <c:v>10989.591796875013</c:v>
                </c:pt>
                <c:pt idx="485">
                  <c:v>11146.7451171875</c:v>
                </c:pt>
                <c:pt idx="486">
                  <c:v>11056.9072265625</c:v>
                </c:pt>
                <c:pt idx="487">
                  <c:v>11364.16796875</c:v>
                </c:pt>
                <c:pt idx="488">
                  <c:v>11163.9130859375</c:v>
                </c:pt>
                <c:pt idx="489">
                  <c:v>11169.43359375</c:v>
                </c:pt>
                <c:pt idx="490">
                  <c:v>11278.828124999985</c:v>
                </c:pt>
                <c:pt idx="491">
                  <c:v>11158.247070312524</c:v>
                </c:pt>
                <c:pt idx="492">
                  <c:v>11076.2880859375</c:v>
                </c:pt>
                <c:pt idx="493">
                  <c:v>11004.504882812524</c:v>
                </c:pt>
                <c:pt idx="494">
                  <c:v>11051.03515625</c:v>
                </c:pt>
                <c:pt idx="495">
                  <c:v>11029.874999999985</c:v>
                </c:pt>
                <c:pt idx="496">
                  <c:v>10885.473632812513</c:v>
                </c:pt>
                <c:pt idx="497">
                  <c:v>11090.1162109375</c:v>
                </c:pt>
                <c:pt idx="498">
                  <c:v>11133.921875</c:v>
                </c:pt>
                <c:pt idx="499">
                  <c:v>11202.2109375</c:v>
                </c:pt>
                <c:pt idx="500">
                  <c:v>11240.0419921875</c:v>
                </c:pt>
                <c:pt idx="501">
                  <c:v>11212.7880859375</c:v>
                </c:pt>
                <c:pt idx="502">
                  <c:v>11258.9443359375</c:v>
                </c:pt>
                <c:pt idx="503">
                  <c:v>11363.4638671875</c:v>
                </c:pt>
                <c:pt idx="504">
                  <c:v>11479.289062500013</c:v>
                </c:pt>
                <c:pt idx="505">
                  <c:v>11454.2109375</c:v>
                </c:pt>
                <c:pt idx="506">
                  <c:v>11601.375976562485</c:v>
                </c:pt>
                <c:pt idx="507">
                  <c:v>11789.7490234375</c:v>
                </c:pt>
                <c:pt idx="508">
                  <c:v>11897.078124999985</c:v>
                </c:pt>
                <c:pt idx="509">
                  <c:v>12066.984375</c:v>
                </c:pt>
                <c:pt idx="510">
                  <c:v>12093.241210937513</c:v>
                </c:pt>
                <c:pt idx="511">
                  <c:v>12391.200195312513</c:v>
                </c:pt>
                <c:pt idx="512">
                  <c:v>12485.6171875</c:v>
                </c:pt>
                <c:pt idx="513">
                  <c:v>12697.502929687471</c:v>
                </c:pt>
                <c:pt idx="514">
                  <c:v>12697.522460937513</c:v>
                </c:pt>
                <c:pt idx="515">
                  <c:v>12709.326171875</c:v>
                </c:pt>
                <c:pt idx="516">
                  <c:v>12869.344726562513</c:v>
                </c:pt>
                <c:pt idx="517">
                  <c:v>12823.349609375</c:v>
                </c:pt>
                <c:pt idx="518">
                  <c:v>12782.474609375</c:v>
                </c:pt>
                <c:pt idx="519">
                  <c:v>12681.494140625</c:v>
                </c:pt>
                <c:pt idx="520">
                  <c:v>12621.867187499985</c:v>
                </c:pt>
                <c:pt idx="521">
                  <c:v>12621.033203125013</c:v>
                </c:pt>
                <c:pt idx="522">
                  <c:v>12871.90234375</c:v>
                </c:pt>
                <c:pt idx="523">
                  <c:v>12988.948242187513</c:v>
                </c:pt>
                <c:pt idx="524">
                  <c:v>12816.032226562513</c:v>
                </c:pt>
                <c:pt idx="525">
                  <c:v>12924.1826171875</c:v>
                </c:pt>
                <c:pt idx="526">
                  <c:v>13148.074218750013</c:v>
                </c:pt>
                <c:pt idx="527">
                  <c:v>13137.6513671875</c:v>
                </c:pt>
                <c:pt idx="528">
                  <c:v>12928.4658203125</c:v>
                </c:pt>
                <c:pt idx="529">
                  <c:v>12822.271484375013</c:v>
                </c:pt>
                <c:pt idx="530">
                  <c:v>13129.356445312513</c:v>
                </c:pt>
                <c:pt idx="531">
                  <c:v>13370.0166015625</c:v>
                </c:pt>
                <c:pt idx="532">
                  <c:v>13502.478515624985</c:v>
                </c:pt>
                <c:pt idx="533">
                  <c:v>13675.200195312513</c:v>
                </c:pt>
                <c:pt idx="534">
                  <c:v>13992.083984375</c:v>
                </c:pt>
                <c:pt idx="535">
                  <c:v>14190.635742187513</c:v>
                </c:pt>
                <c:pt idx="536">
                  <c:v>14053.473632812513</c:v>
                </c:pt>
                <c:pt idx="537">
                  <c:v>13308.864257812524</c:v>
                </c:pt>
                <c:pt idx="538">
                  <c:v>13178.9638671875</c:v>
                </c:pt>
                <c:pt idx="539">
                  <c:v>13218.123046875024</c:v>
                </c:pt>
                <c:pt idx="540">
                  <c:v>13581.759765625</c:v>
                </c:pt>
                <c:pt idx="541">
                  <c:v>13595.705078125013</c:v>
                </c:pt>
                <c:pt idx="542">
                  <c:v>13477.568359375</c:v>
                </c:pt>
                <c:pt idx="543">
                  <c:v>13278.359374999985</c:v>
                </c:pt>
                <c:pt idx="544">
                  <c:v>13294.8544921875</c:v>
                </c:pt>
                <c:pt idx="545">
                  <c:v>13599.176757812524</c:v>
                </c:pt>
                <c:pt idx="546">
                  <c:v>13346.744140625013</c:v>
                </c:pt>
                <c:pt idx="547">
                  <c:v>13291.7490234375</c:v>
                </c:pt>
                <c:pt idx="548">
                  <c:v>13223.098632812513</c:v>
                </c:pt>
                <c:pt idx="549">
                  <c:v>13297.345703125</c:v>
                </c:pt>
                <c:pt idx="550">
                  <c:v>13468.949218750013</c:v>
                </c:pt>
                <c:pt idx="551">
                  <c:v>13333.281250000013</c:v>
                </c:pt>
                <c:pt idx="552">
                  <c:v>13415.568359375</c:v>
                </c:pt>
                <c:pt idx="553">
                  <c:v>13691.3271484375</c:v>
                </c:pt>
                <c:pt idx="554">
                  <c:v>14204.7958984375</c:v>
                </c:pt>
                <c:pt idx="555">
                  <c:v>15102.756835937485</c:v>
                </c:pt>
                <c:pt idx="556">
                  <c:v>16168.583984375</c:v>
                </c:pt>
                <c:pt idx="557">
                  <c:v>15782.809570312513</c:v>
                </c:pt>
                <c:pt idx="558">
                  <c:v>16715.33984375</c:v>
                </c:pt>
                <c:pt idx="559">
                  <c:v>18040.166015625025</c:v>
                </c:pt>
                <c:pt idx="560">
                  <c:v>19982.990234374996</c:v>
                </c:pt>
                <c:pt idx="561">
                  <c:v>23645.550781250025</c:v>
                </c:pt>
                <c:pt idx="562">
                  <c:v>25136.724609374996</c:v>
                </c:pt>
                <c:pt idx="563">
                  <c:v>25284.81640625</c:v>
                </c:pt>
                <c:pt idx="564">
                  <c:v>26036.10546875</c:v>
                </c:pt>
                <c:pt idx="565">
                  <c:v>28958.640625</c:v>
                </c:pt>
                <c:pt idx="566">
                  <c:v>30012.32421875</c:v>
                </c:pt>
                <c:pt idx="567">
                  <c:v>29581.208984375</c:v>
                </c:pt>
                <c:pt idx="568">
                  <c:v>28567.833984374996</c:v>
                </c:pt>
                <c:pt idx="569">
                  <c:v>28115.558593750025</c:v>
                </c:pt>
                <c:pt idx="570">
                  <c:v>28327.802734374996</c:v>
                </c:pt>
                <c:pt idx="571">
                  <c:v>26793.263671874996</c:v>
                </c:pt>
                <c:pt idx="572">
                  <c:v>25642.5</c:v>
                </c:pt>
                <c:pt idx="573">
                  <c:v>24220.14453125</c:v>
                </c:pt>
                <c:pt idx="574">
                  <c:v>25042.386718750025</c:v>
                </c:pt>
                <c:pt idx="575">
                  <c:v>24059.421875000025</c:v>
                </c:pt>
                <c:pt idx="576">
                  <c:v>21411.333984374996</c:v>
                </c:pt>
                <c:pt idx="577">
                  <c:v>20265.123046874956</c:v>
                </c:pt>
                <c:pt idx="578">
                  <c:v>19109.484375000025</c:v>
                </c:pt>
                <c:pt idx="579">
                  <c:v>19053.91015625</c:v>
                </c:pt>
                <c:pt idx="580">
                  <c:v>17749.214843750025</c:v>
                </c:pt>
                <c:pt idx="581">
                  <c:v>22218.521484375</c:v>
                </c:pt>
                <c:pt idx="582">
                  <c:v>19370.0859375</c:v>
                </c:pt>
                <c:pt idx="583">
                  <c:v>17492.623046874956</c:v>
                </c:pt>
                <c:pt idx="584">
                  <c:v>13199.995117187485</c:v>
                </c:pt>
                <c:pt idx="585">
                  <c:v>13172.17578125</c:v>
                </c:pt>
                <c:pt idx="586">
                  <c:v>13064.169921875</c:v>
                </c:pt>
                <c:pt idx="587">
                  <c:v>13250.943359375013</c:v>
                </c:pt>
                <c:pt idx="588">
                  <c:v>13557.772460937513</c:v>
                </c:pt>
                <c:pt idx="589">
                  <c:v>13345.714843750013</c:v>
                </c:pt>
                <c:pt idx="590">
                  <c:v>13248.416992187485</c:v>
                </c:pt>
                <c:pt idx="591">
                  <c:v>13641.28515625</c:v>
                </c:pt>
                <c:pt idx="592">
                  <c:v>13423.549804687485</c:v>
                </c:pt>
                <c:pt idx="593">
                  <c:v>13217.20703125</c:v>
                </c:pt>
                <c:pt idx="594">
                  <c:v>13011.909179687471</c:v>
                </c:pt>
                <c:pt idx="595">
                  <c:v>12917.640625</c:v>
                </c:pt>
                <c:pt idx="596">
                  <c:v>12813.30078125</c:v>
                </c:pt>
                <c:pt idx="597">
                  <c:v>12869.307617187485</c:v>
                </c:pt>
                <c:pt idx="598">
                  <c:v>12993.88671875</c:v>
                </c:pt>
                <c:pt idx="599">
                  <c:v>13055.191406250013</c:v>
                </c:pt>
                <c:pt idx="600">
                  <c:v>12984.76953125</c:v>
                </c:pt>
                <c:pt idx="601">
                  <c:v>13000.794921875013</c:v>
                </c:pt>
                <c:pt idx="602">
                  <c:v>12828.801757812524</c:v>
                </c:pt>
                <c:pt idx="603">
                  <c:v>12821.669921875</c:v>
                </c:pt>
                <c:pt idx="604">
                  <c:v>12837.5771484375</c:v>
                </c:pt>
                <c:pt idx="605">
                  <c:v>12817.5419921875</c:v>
                </c:pt>
                <c:pt idx="606">
                  <c:v>12832.374023437485</c:v>
                </c:pt>
                <c:pt idx="607">
                  <c:v>12916.2109375</c:v>
                </c:pt>
                <c:pt idx="608">
                  <c:v>12804.181640625</c:v>
                </c:pt>
                <c:pt idx="609">
                  <c:v>12783.2958984375</c:v>
                </c:pt>
                <c:pt idx="610">
                  <c:v>12818.96484375</c:v>
                </c:pt>
                <c:pt idx="611">
                  <c:v>13004.25</c:v>
                </c:pt>
                <c:pt idx="612">
                  <c:v>12813.322265625</c:v>
                </c:pt>
                <c:pt idx="613">
                  <c:v>12800.744140625013</c:v>
                </c:pt>
                <c:pt idx="614">
                  <c:v>12780.482421875013</c:v>
                </c:pt>
                <c:pt idx="615">
                  <c:v>12717.514648437513</c:v>
                </c:pt>
                <c:pt idx="616">
                  <c:v>12792.223632812524</c:v>
                </c:pt>
                <c:pt idx="617">
                  <c:v>12676.971679687471</c:v>
                </c:pt>
                <c:pt idx="618">
                  <c:v>12665.166015624985</c:v>
                </c:pt>
                <c:pt idx="619">
                  <c:v>12706.8212890625</c:v>
                </c:pt>
                <c:pt idx="620">
                  <c:v>12725.5087890625</c:v>
                </c:pt>
                <c:pt idx="621">
                  <c:v>12738.5927734375</c:v>
                </c:pt>
                <c:pt idx="622">
                  <c:v>12770.686523437485</c:v>
                </c:pt>
                <c:pt idx="623">
                  <c:v>12760.013671875013</c:v>
                </c:pt>
                <c:pt idx="624">
                  <c:v>12769.91015625</c:v>
                </c:pt>
                <c:pt idx="625">
                  <c:v>12661.862304687471</c:v>
                </c:pt>
                <c:pt idx="626">
                  <c:v>12636.560546875013</c:v>
                </c:pt>
                <c:pt idx="627">
                  <c:v>12618.735351562513</c:v>
                </c:pt>
                <c:pt idx="628">
                  <c:v>12546.537109375</c:v>
                </c:pt>
                <c:pt idx="629">
                  <c:v>12522.109375</c:v>
                </c:pt>
                <c:pt idx="630">
                  <c:v>12599.06640625</c:v>
                </c:pt>
                <c:pt idx="631">
                  <c:v>12591.395507812513</c:v>
                </c:pt>
                <c:pt idx="632">
                  <c:v>12639.0849609375</c:v>
                </c:pt>
                <c:pt idx="633">
                  <c:v>12635.819335937485</c:v>
                </c:pt>
                <c:pt idx="634">
                  <c:v>12733.5791015625</c:v>
                </c:pt>
                <c:pt idx="635">
                  <c:v>12752.943359375013</c:v>
                </c:pt>
                <c:pt idx="636">
                  <c:v>12787.833984375</c:v>
                </c:pt>
                <c:pt idx="637">
                  <c:v>12863.798828125013</c:v>
                </c:pt>
                <c:pt idx="638">
                  <c:v>12803.698242187513</c:v>
                </c:pt>
                <c:pt idx="639">
                  <c:v>12874.578124999985</c:v>
                </c:pt>
                <c:pt idx="640">
                  <c:v>12924.313476562513</c:v>
                </c:pt>
                <c:pt idx="641">
                  <c:v>13034.034179687485</c:v>
                </c:pt>
                <c:pt idx="642">
                  <c:v>13107.864257812524</c:v>
                </c:pt>
                <c:pt idx="643">
                  <c:v>13200.136718750013</c:v>
                </c:pt>
                <c:pt idx="644">
                  <c:v>13277.18359375</c:v>
                </c:pt>
                <c:pt idx="645">
                  <c:v>13410.578124999985</c:v>
                </c:pt>
                <c:pt idx="646">
                  <c:v>13507.324218750013</c:v>
                </c:pt>
                <c:pt idx="647">
                  <c:v>13643.199218750013</c:v>
                </c:pt>
                <c:pt idx="648">
                  <c:v>13832.056640624985</c:v>
                </c:pt>
                <c:pt idx="649">
                  <c:v>14128.904296875013</c:v>
                </c:pt>
                <c:pt idx="650">
                  <c:v>14237.935546875013</c:v>
                </c:pt>
                <c:pt idx="651">
                  <c:v>14235.748046875024</c:v>
                </c:pt>
                <c:pt idx="652">
                  <c:v>14194.244140625013</c:v>
                </c:pt>
                <c:pt idx="653">
                  <c:v>14169.099609375</c:v>
                </c:pt>
                <c:pt idx="654">
                  <c:v>14130.904296875013</c:v>
                </c:pt>
                <c:pt idx="655">
                  <c:v>14246.422851562513</c:v>
                </c:pt>
                <c:pt idx="656">
                  <c:v>14303.536132812513</c:v>
                </c:pt>
                <c:pt idx="657">
                  <c:v>14404.977539062485</c:v>
                </c:pt>
                <c:pt idx="658">
                  <c:v>14455.145507812524</c:v>
                </c:pt>
                <c:pt idx="659">
                  <c:v>14484.489257812524</c:v>
                </c:pt>
                <c:pt idx="660">
                  <c:v>14505.67578125</c:v>
                </c:pt>
                <c:pt idx="661">
                  <c:v>14570.874999999985</c:v>
                </c:pt>
                <c:pt idx="662">
                  <c:v>14754.147460937513</c:v>
                </c:pt>
                <c:pt idx="663">
                  <c:v>14743.645507812524</c:v>
                </c:pt>
                <c:pt idx="664">
                  <c:v>14946.559570312513</c:v>
                </c:pt>
                <c:pt idx="665">
                  <c:v>14874.943359375013</c:v>
                </c:pt>
                <c:pt idx="666">
                  <c:v>15045.3603515625</c:v>
                </c:pt>
                <c:pt idx="667">
                  <c:v>15192.724609375013</c:v>
                </c:pt>
                <c:pt idx="668">
                  <c:v>15243.1943359375</c:v>
                </c:pt>
                <c:pt idx="669">
                  <c:v>15310.368164062485</c:v>
                </c:pt>
                <c:pt idx="670">
                  <c:v>15163.5927734375</c:v>
                </c:pt>
                <c:pt idx="671">
                  <c:v>15212.980468750013</c:v>
                </c:pt>
                <c:pt idx="672">
                  <c:v>15315.845703125</c:v>
                </c:pt>
                <c:pt idx="673">
                  <c:v>15281.467773437485</c:v>
                </c:pt>
                <c:pt idx="674">
                  <c:v>15359.779296875013</c:v>
                </c:pt>
                <c:pt idx="675">
                  <c:v>15461.484375</c:v>
                </c:pt>
                <c:pt idx="676">
                  <c:v>15494.798828125013</c:v>
                </c:pt>
                <c:pt idx="677">
                  <c:v>15645.292968750013</c:v>
                </c:pt>
                <c:pt idx="678">
                  <c:v>15628.714843750013</c:v>
                </c:pt>
                <c:pt idx="679">
                  <c:v>15793.92578125</c:v>
                </c:pt>
                <c:pt idx="680">
                  <c:v>15958.543945312524</c:v>
                </c:pt>
                <c:pt idx="681">
                  <c:v>16100.279296875013</c:v>
                </c:pt>
                <c:pt idx="682">
                  <c:v>16167.699218750013</c:v>
                </c:pt>
                <c:pt idx="683">
                  <c:v>16325.199218750013</c:v>
                </c:pt>
                <c:pt idx="684">
                  <c:v>16465.046875000025</c:v>
                </c:pt>
                <c:pt idx="685">
                  <c:v>16550.169921874956</c:v>
                </c:pt>
                <c:pt idx="686">
                  <c:v>16902.779296874956</c:v>
                </c:pt>
                <c:pt idx="687">
                  <c:v>16926.822265625</c:v>
                </c:pt>
                <c:pt idx="688">
                  <c:v>17336.8046875</c:v>
                </c:pt>
                <c:pt idx="689">
                  <c:v>17266.625</c:v>
                </c:pt>
                <c:pt idx="690">
                  <c:v>17452.23046875</c:v>
                </c:pt>
                <c:pt idx="691">
                  <c:v>17694.990234374996</c:v>
                </c:pt>
                <c:pt idx="692">
                  <c:v>17638.082031250025</c:v>
                </c:pt>
                <c:pt idx="693">
                  <c:v>17509.746093750047</c:v>
                </c:pt>
                <c:pt idx="694">
                  <c:v>17515.363281250025</c:v>
                </c:pt>
                <c:pt idx="695">
                  <c:v>17428.742187500025</c:v>
                </c:pt>
                <c:pt idx="696">
                  <c:v>17291.732421874996</c:v>
                </c:pt>
                <c:pt idx="697">
                  <c:v>17304.203125000025</c:v>
                </c:pt>
                <c:pt idx="698">
                  <c:v>17476.300781250025</c:v>
                </c:pt>
                <c:pt idx="699">
                  <c:v>17441.822265625</c:v>
                </c:pt>
                <c:pt idx="700">
                  <c:v>17635.830078124996</c:v>
                </c:pt>
                <c:pt idx="701">
                  <c:v>17402.732421874996</c:v>
                </c:pt>
                <c:pt idx="702">
                  <c:v>17865.66015625</c:v>
                </c:pt>
                <c:pt idx="703">
                  <c:v>18258.763671874996</c:v>
                </c:pt>
                <c:pt idx="704">
                  <c:v>18338.027343750025</c:v>
                </c:pt>
                <c:pt idx="705">
                  <c:v>18262.058593750025</c:v>
                </c:pt>
                <c:pt idx="706">
                  <c:v>18312.939453125</c:v>
                </c:pt>
                <c:pt idx="707">
                  <c:v>18826.5234375</c:v>
                </c:pt>
                <c:pt idx="708">
                  <c:v>18469.076171874996</c:v>
                </c:pt>
                <c:pt idx="709">
                  <c:v>18350.8046875</c:v>
                </c:pt>
                <c:pt idx="710">
                  <c:v>18538.7265625</c:v>
                </c:pt>
                <c:pt idx="711">
                  <c:v>18583.75</c:v>
                </c:pt>
                <c:pt idx="712">
                  <c:v>18108.615234374956</c:v>
                </c:pt>
                <c:pt idx="713">
                  <c:v>18585.015625</c:v>
                </c:pt>
                <c:pt idx="714">
                  <c:v>18644.580078125</c:v>
                </c:pt>
                <c:pt idx="715">
                  <c:v>18474.5234375</c:v>
                </c:pt>
                <c:pt idx="716">
                  <c:v>18718.683593750025</c:v>
                </c:pt>
                <c:pt idx="717">
                  <c:v>18778.646484375</c:v>
                </c:pt>
                <c:pt idx="718">
                  <c:v>19162.798828125025</c:v>
                </c:pt>
                <c:pt idx="719">
                  <c:v>19261.109374999964</c:v>
                </c:pt>
                <c:pt idx="720">
                  <c:v>18887.457031250025</c:v>
                </c:pt>
                <c:pt idx="721">
                  <c:v>19421.699218749964</c:v>
                </c:pt>
                <c:pt idx="722">
                  <c:v>19703.333984374996</c:v>
                </c:pt>
                <c:pt idx="723">
                  <c:v>19926.12890625</c:v>
                </c:pt>
                <c:pt idx="724">
                  <c:v>19975.517578124996</c:v>
                </c:pt>
                <c:pt idx="725">
                  <c:v>19891.6875</c:v>
                </c:pt>
                <c:pt idx="726">
                  <c:v>20176.5</c:v>
                </c:pt>
                <c:pt idx="727">
                  <c:v>20067.214843750025</c:v>
                </c:pt>
                <c:pt idx="728">
                  <c:v>20013.939453125</c:v>
                </c:pt>
                <c:pt idx="729">
                  <c:v>20258.369140625</c:v>
                </c:pt>
                <c:pt idx="730">
                  <c:v>20550.353515625</c:v>
                </c:pt>
                <c:pt idx="731">
                  <c:v>20389.601562499964</c:v>
                </c:pt>
                <c:pt idx="732">
                  <c:v>20351.9375</c:v>
                </c:pt>
                <c:pt idx="733">
                  <c:v>20569.980468750025</c:v>
                </c:pt>
                <c:pt idx="734">
                  <c:v>20555.890625</c:v>
                </c:pt>
                <c:pt idx="735">
                  <c:v>20607.130859374956</c:v>
                </c:pt>
                <c:pt idx="736">
                  <c:v>20790.986328125025</c:v>
                </c:pt>
                <c:pt idx="737">
                  <c:v>20819.939453125</c:v>
                </c:pt>
                <c:pt idx="738">
                  <c:v>20676.76953125</c:v>
                </c:pt>
                <c:pt idx="739">
                  <c:v>20739.818359374956</c:v>
                </c:pt>
                <c:pt idx="740">
                  <c:v>20803.8203125</c:v>
                </c:pt>
                <c:pt idx="741">
                  <c:v>20754.873046874956</c:v>
                </c:pt>
                <c:pt idx="742">
                  <c:v>20772.1171875</c:v>
                </c:pt>
                <c:pt idx="743">
                  <c:v>20755.40625</c:v>
                </c:pt>
                <c:pt idx="744">
                  <c:v>20840.275390625025</c:v>
                </c:pt>
                <c:pt idx="745">
                  <c:v>20947.0234375</c:v>
                </c:pt>
                <c:pt idx="746">
                  <c:v>21119.371093750025</c:v>
                </c:pt>
                <c:pt idx="747">
                  <c:v>20983.25</c:v>
                </c:pt>
                <c:pt idx="748">
                  <c:v>20837.568359374996</c:v>
                </c:pt>
                <c:pt idx="749">
                  <c:v>20959.925781250047</c:v>
                </c:pt>
                <c:pt idx="750">
                  <c:v>21220.1328125</c:v>
                </c:pt>
                <c:pt idx="751">
                  <c:v>21438.888671874996</c:v>
                </c:pt>
                <c:pt idx="752">
                  <c:v>21354.884765625025</c:v>
                </c:pt>
                <c:pt idx="753">
                  <c:v>21239.845703125025</c:v>
                </c:pt>
                <c:pt idx="754">
                  <c:v>20978.515625</c:v>
                </c:pt>
                <c:pt idx="755">
                  <c:v>21046.902343750025</c:v>
                </c:pt>
                <c:pt idx="756">
                  <c:v>21217.966796875</c:v>
                </c:pt>
                <c:pt idx="757">
                  <c:v>21279.208984375</c:v>
                </c:pt>
                <c:pt idx="758">
                  <c:v>21373.728515625025</c:v>
                </c:pt>
                <c:pt idx="759">
                  <c:v>21280.244140625025</c:v>
                </c:pt>
                <c:pt idx="760">
                  <c:v>21273.732421874996</c:v>
                </c:pt>
                <c:pt idx="761">
                  <c:v>21446.1875</c:v>
                </c:pt>
                <c:pt idx="762">
                  <c:v>21330.359374999964</c:v>
                </c:pt>
                <c:pt idx="763">
                  <c:v>21279.519531249964</c:v>
                </c:pt>
                <c:pt idx="764">
                  <c:v>21025.69140625</c:v>
                </c:pt>
                <c:pt idx="765">
                  <c:v>21041.019531249964</c:v>
                </c:pt>
                <c:pt idx="766">
                  <c:v>21009.761718750025</c:v>
                </c:pt>
                <c:pt idx="767">
                  <c:v>20962.123046874956</c:v>
                </c:pt>
                <c:pt idx="768">
                  <c:v>20819.724609374996</c:v>
                </c:pt>
                <c:pt idx="769">
                  <c:v>20807.1484375</c:v>
                </c:pt>
                <c:pt idx="770">
                  <c:v>21050.966796875</c:v>
                </c:pt>
                <c:pt idx="771">
                  <c:v>21099.287109375</c:v>
                </c:pt>
                <c:pt idx="772">
                  <c:v>20899.64453125</c:v>
                </c:pt>
                <c:pt idx="773">
                  <c:v>20842.466796875</c:v>
                </c:pt>
                <c:pt idx="774">
                  <c:v>20862.802734374996</c:v>
                </c:pt>
                <c:pt idx="775">
                  <c:v>20777.71875</c:v>
                </c:pt>
                <c:pt idx="776">
                  <c:v>20774.521484375</c:v>
                </c:pt>
                <c:pt idx="777">
                  <c:v>21000.65234375</c:v>
                </c:pt>
                <c:pt idx="778">
                  <c:v>21017.826171874996</c:v>
                </c:pt>
                <c:pt idx="779">
                  <c:v>21287.095703125025</c:v>
                </c:pt>
                <c:pt idx="780">
                  <c:v>21054.642578124996</c:v>
                </c:pt>
                <c:pt idx="781">
                  <c:v>20995.314453125</c:v>
                </c:pt>
                <c:pt idx="782">
                  <c:v>20826.539062499964</c:v>
                </c:pt>
                <c:pt idx="783">
                  <c:v>20457.751953125</c:v>
                </c:pt>
                <c:pt idx="784">
                  <c:v>20383.402343750025</c:v>
                </c:pt>
                <c:pt idx="785">
                  <c:v>20554.904296874996</c:v>
                </c:pt>
                <c:pt idx="786">
                  <c:v>20427.771484375</c:v>
                </c:pt>
                <c:pt idx="787">
                  <c:v>20396.453125000025</c:v>
                </c:pt>
                <c:pt idx="788">
                  <c:v>20454.47265625</c:v>
                </c:pt>
                <c:pt idx="789">
                  <c:v>20551.611328124996</c:v>
                </c:pt>
                <c:pt idx="790">
                  <c:v>20569.953125000025</c:v>
                </c:pt>
                <c:pt idx="791">
                  <c:v>20460.076171874996</c:v>
                </c:pt>
                <c:pt idx="792">
                  <c:v>20220.787109375</c:v>
                </c:pt>
                <c:pt idx="793">
                  <c:v>20467.04296875</c:v>
                </c:pt>
                <c:pt idx="794">
                  <c:v>20373.857421874996</c:v>
                </c:pt>
                <c:pt idx="795">
                  <c:v>20471.992187500025</c:v>
                </c:pt>
                <c:pt idx="796">
                  <c:v>20483.7890625</c:v>
                </c:pt>
                <c:pt idx="797">
                  <c:v>20415.640625</c:v>
                </c:pt>
                <c:pt idx="798">
                  <c:v>20495.541015625025</c:v>
                </c:pt>
                <c:pt idx="799">
                  <c:v>20524.412109374996</c:v>
                </c:pt>
                <c:pt idx="800">
                  <c:v>20464.01171875</c:v>
                </c:pt>
                <c:pt idx="801">
                  <c:v>20577.968750000025</c:v>
                </c:pt>
                <c:pt idx="802">
                  <c:v>20619.765625000025</c:v>
                </c:pt>
                <c:pt idx="803">
                  <c:v>20518.328125000025</c:v>
                </c:pt>
                <c:pt idx="804">
                  <c:v>20593.080078125</c:v>
                </c:pt>
                <c:pt idx="805">
                  <c:v>21176.00390625</c:v>
                </c:pt>
                <c:pt idx="806">
                  <c:v>21026.525390625025</c:v>
                </c:pt>
                <c:pt idx="807">
                  <c:v>20648.4765625</c:v>
                </c:pt>
                <c:pt idx="808">
                  <c:v>20787.621093750025</c:v>
                </c:pt>
                <c:pt idx="809">
                  <c:v>20558.541015625025</c:v>
                </c:pt>
                <c:pt idx="810">
                  <c:v>20626.32421875</c:v>
                </c:pt>
                <c:pt idx="811">
                  <c:v>21034.435546874956</c:v>
                </c:pt>
                <c:pt idx="812">
                  <c:v>21284.78125</c:v>
                </c:pt>
                <c:pt idx="813">
                  <c:v>20938.066406250025</c:v>
                </c:pt>
                <c:pt idx="814">
                  <c:v>20793.5</c:v>
                </c:pt>
                <c:pt idx="815">
                  <c:v>20718.7890625</c:v>
                </c:pt>
                <c:pt idx="816">
                  <c:v>20835.138671874956</c:v>
                </c:pt>
                <c:pt idx="817">
                  <c:v>20831.539062499964</c:v>
                </c:pt>
                <c:pt idx="818">
                  <c:v>20699.759765625</c:v>
                </c:pt>
                <c:pt idx="819">
                  <c:v>20951.333984374996</c:v>
                </c:pt>
                <c:pt idx="820">
                  <c:v>21051.4296875</c:v>
                </c:pt>
                <c:pt idx="821">
                  <c:v>20766.83203125</c:v>
                </c:pt>
                <c:pt idx="822">
                  <c:v>21096.158203125</c:v>
                </c:pt>
                <c:pt idx="823">
                  <c:v>21526.904296874996</c:v>
                </c:pt>
                <c:pt idx="824">
                  <c:v>21240.658203125</c:v>
                </c:pt>
                <c:pt idx="825">
                  <c:v>21426.263671874996</c:v>
                </c:pt>
                <c:pt idx="826">
                  <c:v>21702.326171874996</c:v>
                </c:pt>
                <c:pt idx="827">
                  <c:v>21606.552734374996</c:v>
                </c:pt>
                <c:pt idx="828">
                  <c:v>21481.740234374996</c:v>
                </c:pt>
                <c:pt idx="829">
                  <c:v>21232.066406250025</c:v>
                </c:pt>
                <c:pt idx="830">
                  <c:v>20917.9375</c:v>
                </c:pt>
                <c:pt idx="831">
                  <c:v>20642.138671874956</c:v>
                </c:pt>
                <c:pt idx="832">
                  <c:v>20654.787109375</c:v>
                </c:pt>
                <c:pt idx="833">
                  <c:v>20733.47265625</c:v>
                </c:pt>
                <c:pt idx="834">
                  <c:v>20725.599609374956</c:v>
                </c:pt>
                <c:pt idx="835">
                  <c:v>20761.865234374996</c:v>
                </c:pt>
                <c:pt idx="836">
                  <c:v>20649.587890625047</c:v>
                </c:pt>
                <c:pt idx="837">
                  <c:v>20577.248046874996</c:v>
                </c:pt>
                <c:pt idx="838">
                  <c:v>20317.87890625</c:v>
                </c:pt>
                <c:pt idx="839">
                  <c:v>20304.539062499964</c:v>
                </c:pt>
                <c:pt idx="840">
                  <c:v>20231.119140624996</c:v>
                </c:pt>
                <c:pt idx="841">
                  <c:v>20307.59765625</c:v>
                </c:pt>
                <c:pt idx="842">
                  <c:v>20175.25390625</c:v>
                </c:pt>
                <c:pt idx="843">
                  <c:v>20074.224609374996</c:v>
                </c:pt>
                <c:pt idx="844">
                  <c:v>19954.734375</c:v>
                </c:pt>
                <c:pt idx="845">
                  <c:v>19780.1875</c:v>
                </c:pt>
                <c:pt idx="846">
                  <c:v>19897.699218749964</c:v>
                </c:pt>
                <c:pt idx="847">
                  <c:v>19794.5625</c:v>
                </c:pt>
                <c:pt idx="848">
                  <c:v>19664.322265625</c:v>
                </c:pt>
                <c:pt idx="849">
                  <c:v>19661.857421874996</c:v>
                </c:pt>
                <c:pt idx="850">
                  <c:v>19709.109374999964</c:v>
                </c:pt>
                <c:pt idx="851">
                  <c:v>19558.7890625</c:v>
                </c:pt>
                <c:pt idx="852">
                  <c:v>19595.044921874996</c:v>
                </c:pt>
                <c:pt idx="853">
                  <c:v>19440.197265625</c:v>
                </c:pt>
                <c:pt idx="854">
                  <c:v>19267.232421874996</c:v>
                </c:pt>
                <c:pt idx="855">
                  <c:v>19182.623046874956</c:v>
                </c:pt>
                <c:pt idx="856">
                  <c:v>19324.251953125</c:v>
                </c:pt>
                <c:pt idx="857">
                  <c:v>19397.955078125</c:v>
                </c:pt>
                <c:pt idx="858">
                  <c:v>19615.33203125</c:v>
                </c:pt>
                <c:pt idx="859">
                  <c:v>19435.513671874956</c:v>
                </c:pt>
                <c:pt idx="860">
                  <c:v>19320.47265625</c:v>
                </c:pt>
                <c:pt idx="861">
                  <c:v>19231.521484375</c:v>
                </c:pt>
                <c:pt idx="862">
                  <c:v>19323.017578124996</c:v>
                </c:pt>
                <c:pt idx="863">
                  <c:v>19395.121093750025</c:v>
                </c:pt>
                <c:pt idx="864">
                  <c:v>19598.126953125</c:v>
                </c:pt>
                <c:pt idx="865">
                  <c:v>19925.640625</c:v>
                </c:pt>
                <c:pt idx="866">
                  <c:v>20036.996093750047</c:v>
                </c:pt>
                <c:pt idx="867">
                  <c:v>20104.51171875</c:v>
                </c:pt>
                <c:pt idx="868">
                  <c:v>19910.255859374996</c:v>
                </c:pt>
                <c:pt idx="869">
                  <c:v>20025.039062499964</c:v>
                </c:pt>
                <c:pt idx="870">
                  <c:v>20223.560546874956</c:v>
                </c:pt>
                <c:pt idx="871">
                  <c:v>20538.6953125</c:v>
                </c:pt>
                <c:pt idx="872">
                  <c:v>20399.158203125</c:v>
                </c:pt>
                <c:pt idx="873">
                  <c:v>20400.615234374956</c:v>
                </c:pt>
                <c:pt idx="874">
                  <c:v>20413.501953125</c:v>
                </c:pt>
                <c:pt idx="875">
                  <c:v>20980.9296875</c:v>
                </c:pt>
                <c:pt idx="876">
                  <c:v>21065.527343750025</c:v>
                </c:pt>
                <c:pt idx="877">
                  <c:v>20508.29296875</c:v>
                </c:pt>
                <c:pt idx="878">
                  <c:v>19958.759765625</c:v>
                </c:pt>
                <c:pt idx="879">
                  <c:v>19490.419921874956</c:v>
                </c:pt>
                <c:pt idx="880">
                  <c:v>19427.517578124996</c:v>
                </c:pt>
                <c:pt idx="881">
                  <c:v>19617.736328125</c:v>
                </c:pt>
                <c:pt idx="882">
                  <c:v>19853.228515625025</c:v>
                </c:pt>
                <c:pt idx="883">
                  <c:v>19599.83203125</c:v>
                </c:pt>
                <c:pt idx="884">
                  <c:v>19944.658203125</c:v>
                </c:pt>
                <c:pt idx="885">
                  <c:v>19447.027343750025</c:v>
                </c:pt>
                <c:pt idx="886">
                  <c:v>19060.33984375</c:v>
                </c:pt>
                <c:pt idx="887">
                  <c:v>18863.988281250047</c:v>
                </c:pt>
                <c:pt idx="888">
                  <c:v>18861.65234375</c:v>
                </c:pt>
                <c:pt idx="889">
                  <c:v>18746.707031250025</c:v>
                </c:pt>
                <c:pt idx="890">
                  <c:v>18642.359374999964</c:v>
                </c:pt>
                <c:pt idx="891">
                  <c:v>18729.22265625</c:v>
                </c:pt>
                <c:pt idx="892">
                  <c:v>19631.669921874956</c:v>
                </c:pt>
                <c:pt idx="893">
                  <c:v>19725.349609374956</c:v>
                </c:pt>
                <c:pt idx="894">
                  <c:v>19144.312499999996</c:v>
                </c:pt>
                <c:pt idx="895">
                  <c:v>18796.558593750025</c:v>
                </c:pt>
                <c:pt idx="896">
                  <c:v>18763.29296875</c:v>
                </c:pt>
                <c:pt idx="897">
                  <c:v>18761.8046875</c:v>
                </c:pt>
                <c:pt idx="898">
                  <c:v>18769.220703125025</c:v>
                </c:pt>
                <c:pt idx="899">
                  <c:v>18536.638671874956</c:v>
                </c:pt>
                <c:pt idx="900">
                  <c:v>19112.302734374996</c:v>
                </c:pt>
                <c:pt idx="901">
                  <c:v>19007.662109374996</c:v>
                </c:pt>
                <c:pt idx="902">
                  <c:v>19162.91015625</c:v>
                </c:pt>
                <c:pt idx="903">
                  <c:v>20044.154296874956</c:v>
                </c:pt>
                <c:pt idx="904">
                  <c:v>19460.494140625025</c:v>
                </c:pt>
                <c:pt idx="905">
                  <c:v>19055.689453125</c:v>
                </c:pt>
                <c:pt idx="906">
                  <c:v>20100.609374999964</c:v>
                </c:pt>
                <c:pt idx="907">
                  <c:v>19542.8046875</c:v>
                </c:pt>
                <c:pt idx="908">
                  <c:v>18499.382812500025</c:v>
                </c:pt>
                <c:pt idx="909">
                  <c:v>18409.927734375</c:v>
                </c:pt>
                <c:pt idx="910">
                  <c:v>18661.9609375</c:v>
                </c:pt>
                <c:pt idx="911">
                  <c:v>19595.587890625047</c:v>
                </c:pt>
                <c:pt idx="912">
                  <c:v>19319.945312500025</c:v>
                </c:pt>
                <c:pt idx="913">
                  <c:v>18928.609374999964</c:v>
                </c:pt>
                <c:pt idx="914">
                  <c:v>18379.996093750047</c:v>
                </c:pt>
                <c:pt idx="915">
                  <c:v>18372.2265625</c:v>
                </c:pt>
                <c:pt idx="916">
                  <c:v>18680.0234375</c:v>
                </c:pt>
                <c:pt idx="917">
                  <c:v>18515.673828125</c:v>
                </c:pt>
                <c:pt idx="918">
                  <c:v>18487.5546875</c:v>
                </c:pt>
                <c:pt idx="919">
                  <c:v>18288.871093750025</c:v>
                </c:pt>
                <c:pt idx="920">
                  <c:v>18699.519531249964</c:v>
                </c:pt>
                <c:pt idx="921">
                  <c:v>18999.328125000025</c:v>
                </c:pt>
                <c:pt idx="922">
                  <c:v>19587.892578124996</c:v>
                </c:pt>
                <c:pt idx="923">
                  <c:v>19353.138671874956</c:v>
                </c:pt>
                <c:pt idx="924">
                  <c:v>17892.626953125</c:v>
                </c:pt>
                <c:pt idx="925">
                  <c:v>17954.775390625025</c:v>
                </c:pt>
                <c:pt idx="926">
                  <c:v>17300.140625</c:v>
                </c:pt>
                <c:pt idx="927">
                  <c:v>17994.529296874956</c:v>
                </c:pt>
                <c:pt idx="928">
                  <c:v>17934.958984375</c:v>
                </c:pt>
                <c:pt idx="929">
                  <c:v>17499.310546874927</c:v>
                </c:pt>
                <c:pt idx="930">
                  <c:v>16959.179687499964</c:v>
                </c:pt>
                <c:pt idx="931">
                  <c:v>16835.861328125</c:v>
                </c:pt>
                <c:pt idx="932">
                  <c:v>16751.742187500025</c:v>
                </c:pt>
                <c:pt idx="933">
                  <c:v>16883.578125000025</c:v>
                </c:pt>
                <c:pt idx="934">
                  <c:v>17077.982421875</c:v>
                </c:pt>
                <c:pt idx="935">
                  <c:v>16999.83203125</c:v>
                </c:pt>
                <c:pt idx="936">
                  <c:v>17377.41796875</c:v>
                </c:pt>
                <c:pt idx="937">
                  <c:v>16969.408203125025</c:v>
                </c:pt>
                <c:pt idx="938">
                  <c:v>16597.69140625</c:v>
                </c:pt>
                <c:pt idx="939">
                  <c:v>16436.6171875</c:v>
                </c:pt>
                <c:pt idx="940">
                  <c:v>16213.987304687471</c:v>
                </c:pt>
                <c:pt idx="941">
                  <c:v>16125.97265625</c:v>
                </c:pt>
                <c:pt idx="942">
                  <c:v>16539.296875000025</c:v>
                </c:pt>
                <c:pt idx="943">
                  <c:v>15905.755859375</c:v>
                </c:pt>
                <c:pt idx="944">
                  <c:v>15833.671875</c:v>
                </c:pt>
                <c:pt idx="945">
                  <c:v>16011.666015624985</c:v>
                </c:pt>
                <c:pt idx="946">
                  <c:v>16121.2275390625</c:v>
                </c:pt>
                <c:pt idx="947">
                  <c:v>15905.486328125</c:v>
                </c:pt>
                <c:pt idx="948">
                  <c:v>15609.473632812513</c:v>
                </c:pt>
                <c:pt idx="949">
                  <c:v>15630.698242187513</c:v>
                </c:pt>
                <c:pt idx="950">
                  <c:v>15810.9306640625</c:v>
                </c:pt>
                <c:pt idx="951">
                  <c:v>16175.294921875013</c:v>
                </c:pt>
                <c:pt idx="952">
                  <c:v>16007.4306640625</c:v>
                </c:pt>
                <c:pt idx="953">
                  <c:v>15567.768554687485</c:v>
                </c:pt>
                <c:pt idx="954">
                  <c:v>15616.228515625</c:v>
                </c:pt>
                <c:pt idx="955">
                  <c:v>15540.520507812524</c:v>
                </c:pt>
                <c:pt idx="956">
                  <c:v>15777.720703125013</c:v>
                </c:pt>
                <c:pt idx="957">
                  <c:v>15708.601562500013</c:v>
                </c:pt>
                <c:pt idx="958">
                  <c:v>15450.239257812536</c:v>
                </c:pt>
                <c:pt idx="959">
                  <c:v>15363.173828125013</c:v>
                </c:pt>
                <c:pt idx="960">
                  <c:v>15634.6201171875</c:v>
                </c:pt>
                <c:pt idx="961">
                  <c:v>15645.20703125</c:v>
                </c:pt>
                <c:pt idx="962">
                  <c:v>15589.078124999985</c:v>
                </c:pt>
                <c:pt idx="963">
                  <c:v>15602.3544921875</c:v>
                </c:pt>
                <c:pt idx="964">
                  <c:v>15672.064453125013</c:v>
                </c:pt>
                <c:pt idx="965">
                  <c:v>15395.255859375</c:v>
                </c:pt>
                <c:pt idx="966">
                  <c:v>15523.793945312524</c:v>
                </c:pt>
                <c:pt idx="967">
                  <c:v>15149.874023437485</c:v>
                </c:pt>
                <c:pt idx="968">
                  <c:v>14895.1005859375</c:v>
                </c:pt>
                <c:pt idx="969">
                  <c:v>15055.251953125</c:v>
                </c:pt>
                <c:pt idx="970">
                  <c:v>15107.350585937485</c:v>
                </c:pt>
                <c:pt idx="971">
                  <c:v>15208.208007812524</c:v>
                </c:pt>
                <c:pt idx="972">
                  <c:v>15571.236328125013</c:v>
                </c:pt>
                <c:pt idx="973">
                  <c:v>16121.40625</c:v>
                </c:pt>
                <c:pt idx="974">
                  <c:v>15656.499023437485</c:v>
                </c:pt>
                <c:pt idx="975">
                  <c:v>15456.911132812513</c:v>
                </c:pt>
                <c:pt idx="976">
                  <c:v>15589.362304687471</c:v>
                </c:pt>
                <c:pt idx="977">
                  <c:v>15661.967773437485</c:v>
                </c:pt>
                <c:pt idx="978">
                  <c:v>15546.302734375</c:v>
                </c:pt>
                <c:pt idx="979">
                  <c:v>14862.119140625</c:v>
                </c:pt>
                <c:pt idx="980">
                  <c:v>14657.219726562513</c:v>
                </c:pt>
                <c:pt idx="981">
                  <c:v>14852.561523437485</c:v>
                </c:pt>
                <c:pt idx="982">
                  <c:v>14313.761718750013</c:v>
                </c:pt>
                <c:pt idx="983">
                  <c:v>14454.88671875</c:v>
                </c:pt>
                <c:pt idx="984">
                  <c:v>14408.875976562485</c:v>
                </c:pt>
                <c:pt idx="985">
                  <c:v>14602.9697265625</c:v>
                </c:pt>
                <c:pt idx="986">
                  <c:v>14627.8291015625</c:v>
                </c:pt>
                <c:pt idx="987">
                  <c:v>14551.9794921875</c:v>
                </c:pt>
                <c:pt idx="988">
                  <c:v>14935.129882812524</c:v>
                </c:pt>
                <c:pt idx="989">
                  <c:v>15120.408203125</c:v>
                </c:pt>
                <c:pt idx="990">
                  <c:v>14619.212890625</c:v>
                </c:pt>
                <c:pt idx="991">
                  <c:v>14828.9326171875</c:v>
                </c:pt>
                <c:pt idx="992">
                  <c:v>15624.2578125</c:v>
                </c:pt>
                <c:pt idx="993">
                  <c:v>15064.7958984375</c:v>
                </c:pt>
                <c:pt idx="994">
                  <c:v>15270.095703125</c:v>
                </c:pt>
                <c:pt idx="995">
                  <c:v>14931.460937499985</c:v>
                </c:pt>
                <c:pt idx="996">
                  <c:v>14936.9658203125</c:v>
                </c:pt>
                <c:pt idx="997">
                  <c:v>15846.423828125013</c:v>
                </c:pt>
                <c:pt idx="998">
                  <c:v>16283.095703125</c:v>
                </c:pt>
                <c:pt idx="999">
                  <c:v>15842.65625</c:v>
                </c:pt>
                <c:pt idx="1000">
                  <c:v>15117.5009765625</c:v>
                </c:pt>
                <c:pt idx="1001">
                  <c:v>14700.1796875</c:v>
                </c:pt>
                <c:pt idx="1002">
                  <c:v>14322.171875</c:v>
                </c:pt>
                <c:pt idx="1003">
                  <c:v>14528.6083984375</c:v>
                </c:pt>
                <c:pt idx="1004">
                  <c:v>15155.287109375</c:v>
                </c:pt>
                <c:pt idx="1005">
                  <c:v>15427.581054687485</c:v>
                </c:pt>
                <c:pt idx="1006">
                  <c:v>14911.613281250013</c:v>
                </c:pt>
                <c:pt idx="1007">
                  <c:v>14308.862304687471</c:v>
                </c:pt>
                <c:pt idx="1008">
                  <c:v>14152.03515625</c:v>
                </c:pt>
                <c:pt idx="1009">
                  <c:v>14217.7578125</c:v>
                </c:pt>
                <c:pt idx="1010">
                  <c:v>13730.150390624985</c:v>
                </c:pt>
                <c:pt idx="1011">
                  <c:v>14028.977539062485</c:v>
                </c:pt>
                <c:pt idx="1012">
                  <c:v>15216.478515624985</c:v>
                </c:pt>
                <c:pt idx="1013">
                  <c:v>14750.06640625</c:v>
                </c:pt>
                <c:pt idx="1014">
                  <c:v>14000.649414062513</c:v>
                </c:pt>
                <c:pt idx="1015">
                  <c:v>14210.949218750013</c:v>
                </c:pt>
                <c:pt idx="1016">
                  <c:v>14353.752929687471</c:v>
                </c:pt>
                <c:pt idx="1017">
                  <c:v>14619.214843750013</c:v>
                </c:pt>
                <c:pt idx="1018">
                  <c:v>14851.8291015625</c:v>
                </c:pt>
                <c:pt idx="1019">
                  <c:v>14823.40625</c:v>
                </c:pt>
                <c:pt idx="1020">
                  <c:v>14298.8994140625</c:v>
                </c:pt>
                <c:pt idx="1021">
                  <c:v>14865.141601562513</c:v>
                </c:pt>
                <c:pt idx="1022">
                  <c:v>14539.456054687471</c:v>
                </c:pt>
                <c:pt idx="1023">
                  <c:v>14136.087890624985</c:v>
                </c:pt>
                <c:pt idx="1024">
                  <c:v>14027.874023437485</c:v>
                </c:pt>
                <c:pt idx="1025">
                  <c:v>14433.960937499985</c:v>
                </c:pt>
                <c:pt idx="1026">
                  <c:v>14816.279296875013</c:v>
                </c:pt>
                <c:pt idx="1027">
                  <c:v>14536.6787109375</c:v>
                </c:pt>
                <c:pt idx="1028">
                  <c:v>14412.292968750013</c:v>
                </c:pt>
                <c:pt idx="1029">
                  <c:v>13936.142578125024</c:v>
                </c:pt>
                <c:pt idx="1030">
                  <c:v>14106.646484375013</c:v>
                </c:pt>
                <c:pt idx="1031">
                  <c:v>13984.1083984375</c:v>
                </c:pt>
                <c:pt idx="1032">
                  <c:v>14122.0703125</c:v>
                </c:pt>
                <c:pt idx="1033">
                  <c:v>14193.443359375013</c:v>
                </c:pt>
                <c:pt idx="1034">
                  <c:v>13808.1171875</c:v>
                </c:pt>
                <c:pt idx="1035">
                  <c:v>13872.942382812524</c:v>
                </c:pt>
                <c:pt idx="1036">
                  <c:v>14154.378906249985</c:v>
                </c:pt>
                <c:pt idx="1037">
                  <c:v>14634.734375000013</c:v>
                </c:pt>
                <c:pt idx="1038">
                  <c:v>13816.011718750013</c:v>
                </c:pt>
                <c:pt idx="1039">
                  <c:v>13805.626953125</c:v>
                </c:pt>
                <c:pt idx="1040">
                  <c:v>13599.222656250013</c:v>
                </c:pt>
                <c:pt idx="1041">
                  <c:v>14240.286132812513</c:v>
                </c:pt>
                <c:pt idx="1042">
                  <c:v>14249.1806640625</c:v>
                </c:pt>
                <c:pt idx="1043">
                  <c:v>14227.370117187485</c:v>
                </c:pt>
                <c:pt idx="1044">
                  <c:v>13968.544921875013</c:v>
                </c:pt>
                <c:pt idx="1045">
                  <c:v>14051.206054687485</c:v>
                </c:pt>
                <c:pt idx="1046">
                  <c:v>14746.549804687485</c:v>
                </c:pt>
                <c:pt idx="1047">
                  <c:v>15081.4521484375</c:v>
                </c:pt>
                <c:pt idx="1048">
                  <c:v>14593.559570312513</c:v>
                </c:pt>
                <c:pt idx="1049">
                  <c:v>14716.986328125</c:v>
                </c:pt>
                <c:pt idx="1050">
                  <c:v>14532.995117187485</c:v>
                </c:pt>
                <c:pt idx="1051">
                  <c:v>14460.5166015625</c:v>
                </c:pt>
                <c:pt idx="1052">
                  <c:v>14473.461914062485</c:v>
                </c:pt>
                <c:pt idx="1053">
                  <c:v>14133.5009765625</c:v>
                </c:pt>
                <c:pt idx="1054">
                  <c:v>13851.208984375</c:v>
                </c:pt>
                <c:pt idx="1055">
                  <c:v>14147.346679687471</c:v>
                </c:pt>
                <c:pt idx="1056">
                  <c:v>13559.0791015625</c:v>
                </c:pt>
                <c:pt idx="1057">
                  <c:v>13375.502929687471</c:v>
                </c:pt>
                <c:pt idx="1058">
                  <c:v>13197.634765625013</c:v>
                </c:pt>
                <c:pt idx="1059">
                  <c:v>13488.4296875</c:v>
                </c:pt>
                <c:pt idx="1060">
                  <c:v>13626.025390624985</c:v>
                </c:pt>
                <c:pt idx="1061">
                  <c:v>13407.1953125</c:v>
                </c:pt>
                <c:pt idx="1062">
                  <c:v>13370.873046875013</c:v>
                </c:pt>
                <c:pt idx="1063">
                  <c:v>13119.951171875</c:v>
                </c:pt>
                <c:pt idx="1064">
                  <c:v>13212.16796875</c:v>
                </c:pt>
                <c:pt idx="1065">
                  <c:v>13891.799804687485</c:v>
                </c:pt>
                <c:pt idx="1066">
                  <c:v>13561.0703125</c:v>
                </c:pt>
                <c:pt idx="1067">
                  <c:v>13228.737304687485</c:v>
                </c:pt>
                <c:pt idx="1068">
                  <c:v>12778.1962890625</c:v>
                </c:pt>
                <c:pt idx="1069">
                  <c:v>13058.260742187513</c:v>
                </c:pt>
                <c:pt idx="1070">
                  <c:v>13179.791015625</c:v>
                </c:pt>
                <c:pt idx="1071">
                  <c:v>13016.241210937513</c:v>
                </c:pt>
                <c:pt idx="1072">
                  <c:v>12484.610351562513</c:v>
                </c:pt>
                <c:pt idx="1073">
                  <c:v>12462.840820312513</c:v>
                </c:pt>
                <c:pt idx="1074">
                  <c:v>12170.6181640625</c:v>
                </c:pt>
                <c:pt idx="1075">
                  <c:v>12022.990234375</c:v>
                </c:pt>
                <c:pt idx="1076">
                  <c:v>12015.793945312524</c:v>
                </c:pt>
                <c:pt idx="1077">
                  <c:v>11853.1240234375</c:v>
                </c:pt>
                <c:pt idx="1078">
                  <c:v>11263.673828125013</c:v>
                </c:pt>
                <c:pt idx="1079">
                  <c:v>11356.2880859375</c:v>
                </c:pt>
                <c:pt idx="1080">
                  <c:v>11778.16796875</c:v>
                </c:pt>
                <c:pt idx="1081">
                  <c:v>11905.213867187513</c:v>
                </c:pt>
                <c:pt idx="1082">
                  <c:v>11974.572265625</c:v>
                </c:pt>
                <c:pt idx="1083">
                  <c:v>11686.060546875013</c:v>
                </c:pt>
                <c:pt idx="1084">
                  <c:v>11436.3837890625</c:v>
                </c:pt>
                <c:pt idx="1085">
                  <c:v>11190.523437500013</c:v>
                </c:pt>
                <c:pt idx="1086">
                  <c:v>13775.16015625</c:v>
                </c:pt>
                <c:pt idx="1087">
                  <c:v>10611.8037109375</c:v>
                </c:pt>
                <c:pt idx="1088">
                  <c:v>12489.159179687471</c:v>
                </c:pt>
                <c:pt idx="1089">
                  <c:v>12754.286132812513</c:v>
                </c:pt>
                <c:pt idx="1090">
                  <c:v>11201.654296875013</c:v>
                </c:pt>
                <c:pt idx="1091">
                  <c:v>10274.815429687471</c:v>
                </c:pt>
                <c:pt idx="1092">
                  <c:v>10019.238281250013</c:v>
                </c:pt>
                <c:pt idx="1093">
                  <c:v>9909.1484375000109</c:v>
                </c:pt>
                <c:pt idx="1094">
                  <c:v>9682.0117187500109</c:v>
                </c:pt>
                <c:pt idx="1095">
                  <c:v>9236.0878906249818</c:v>
                </c:pt>
                <c:pt idx="1096">
                  <c:v>9162.3359374999818</c:v>
                </c:pt>
                <c:pt idx="1097">
                  <c:v>9221.3144531250109</c:v>
                </c:pt>
                <c:pt idx="1098">
                  <c:v>9314.7412109375109</c:v>
                </c:pt>
                <c:pt idx="1099">
                  <c:v>10069.905273437485</c:v>
                </c:pt>
                <c:pt idx="1100">
                  <c:v>9589.9296875</c:v>
                </c:pt>
                <c:pt idx="1101">
                  <c:v>9733.8281249999818</c:v>
                </c:pt>
                <c:pt idx="1102">
                  <c:v>10164.409179687471</c:v>
                </c:pt>
                <c:pt idx="1103">
                  <c:v>11583.8857421875</c:v>
                </c:pt>
                <c:pt idx="1104">
                  <c:v>12514.230468750024</c:v>
                </c:pt>
                <c:pt idx="1105">
                  <c:v>10752.262695312513</c:v>
                </c:pt>
                <c:pt idx="1106">
                  <c:v>9421.1132812500109</c:v>
                </c:pt>
                <c:pt idx="1107">
                  <c:v>8839.1865234374818</c:v>
                </c:pt>
                <c:pt idx="1108">
                  <c:v>8761.4492187500109</c:v>
                </c:pt>
                <c:pt idx="1109">
                  <c:v>9881.861328125</c:v>
                </c:pt>
                <c:pt idx="1110">
                  <c:v>9525.7363281250109</c:v>
                </c:pt>
                <c:pt idx="1111">
                  <c:v>9054.1005859375</c:v>
                </c:pt>
                <c:pt idx="1112">
                  <c:v>9074.03515625</c:v>
                </c:pt>
                <c:pt idx="1113">
                  <c:v>8407.77734375</c:v>
                </c:pt>
                <c:pt idx="1114">
                  <c:v>8373.7705078125182</c:v>
                </c:pt>
                <c:pt idx="1115">
                  <c:v>8223.0585937499818</c:v>
                </c:pt>
                <c:pt idx="1116">
                  <c:v>8114.21728515625</c:v>
                </c:pt>
                <c:pt idx="1117">
                  <c:v>8074.1279296875127</c:v>
                </c:pt>
                <c:pt idx="1118">
                  <c:v>7965.8676757812564</c:v>
                </c:pt>
                <c:pt idx="1119">
                  <c:v>7822.271484375</c:v>
                </c:pt>
                <c:pt idx="1120">
                  <c:v>7877.37939453125</c:v>
                </c:pt>
                <c:pt idx="1121">
                  <c:v>8534.095703125</c:v>
                </c:pt>
                <c:pt idx="1122">
                  <c:v>9633.2802734375</c:v>
                </c:pt>
                <c:pt idx="1123">
                  <c:v>12786.265624999985</c:v>
                </c:pt>
                <c:pt idx="1124">
                  <c:v>15953.961914062485</c:v>
                </c:pt>
                <c:pt idx="1125">
                  <c:v>12379.025390624985</c:v>
                </c:pt>
                <c:pt idx="1126">
                  <c:v>9742.5126953125109</c:v>
                </c:pt>
                <c:pt idx="1127">
                  <c:v>8822.8525390624818</c:v>
                </c:pt>
                <c:pt idx="1128">
                  <c:v>8499.9140625000109</c:v>
                </c:pt>
                <c:pt idx="1129">
                  <c:v>8330.2792968750109</c:v>
                </c:pt>
                <c:pt idx="1130">
                  <c:v>8139.376953125</c:v>
                </c:pt>
                <c:pt idx="1131">
                  <c:v>8034.6406250000064</c:v>
                </c:pt>
                <c:pt idx="1132">
                  <c:v>8093.8886718750064</c:v>
                </c:pt>
                <c:pt idx="1133">
                  <c:v>8267.6552734374818</c:v>
                </c:pt>
                <c:pt idx="1134">
                  <c:v>8693.5498046874818</c:v>
                </c:pt>
                <c:pt idx="1135">
                  <c:v>9376.5625</c:v>
                </c:pt>
                <c:pt idx="1136">
                  <c:v>9843.8740234374818</c:v>
                </c:pt>
                <c:pt idx="1137">
                  <c:v>10139.676757812524</c:v>
                </c:pt>
                <c:pt idx="1138">
                  <c:v>10497.8828125</c:v>
                </c:pt>
                <c:pt idx="1139">
                  <c:v>10711.873046875013</c:v>
                </c:pt>
                <c:pt idx="1140">
                  <c:v>10043.085937499985</c:v>
                </c:pt>
                <c:pt idx="1141">
                  <c:v>9663.0947265625109</c:v>
                </c:pt>
                <c:pt idx="1142">
                  <c:v>9453.3437500000109</c:v>
                </c:pt>
                <c:pt idx="1143">
                  <c:v>9480.8642578125182</c:v>
                </c:pt>
                <c:pt idx="1144">
                  <c:v>9378.099609375</c:v>
                </c:pt>
                <c:pt idx="1145">
                  <c:v>9240.4814453125182</c:v>
                </c:pt>
                <c:pt idx="1146">
                  <c:v>9311.4560546874673</c:v>
                </c:pt>
                <c:pt idx="1147">
                  <c:v>9840.0263671875</c:v>
                </c:pt>
                <c:pt idx="1148">
                  <c:v>11221.286132812513</c:v>
                </c:pt>
                <c:pt idx="1149">
                  <c:v>10914.802734375</c:v>
                </c:pt>
                <c:pt idx="1150">
                  <c:v>9555.9375</c:v>
                </c:pt>
                <c:pt idx="1151">
                  <c:v>8793.177734375</c:v>
                </c:pt>
                <c:pt idx="1152">
                  <c:v>8356.951171875</c:v>
                </c:pt>
                <c:pt idx="1153">
                  <c:v>8242.5302734375</c:v>
                </c:pt>
                <c:pt idx="1154">
                  <c:v>8262.8671874999818</c:v>
                </c:pt>
                <c:pt idx="1155">
                  <c:v>8294.0917968750109</c:v>
                </c:pt>
                <c:pt idx="1156">
                  <c:v>8207.5947265625109</c:v>
                </c:pt>
                <c:pt idx="1157">
                  <c:v>7949.97021484375</c:v>
                </c:pt>
                <c:pt idx="1158">
                  <c:v>7792.3486328125</c:v>
                </c:pt>
                <c:pt idx="1159">
                  <c:v>7692.3994140625064</c:v>
                </c:pt>
                <c:pt idx="1160">
                  <c:v>7844.9033203124936</c:v>
                </c:pt>
                <c:pt idx="1161">
                  <c:v>7758.5219726562564</c:v>
                </c:pt>
                <c:pt idx="1162">
                  <c:v>7680.7612304687627</c:v>
                </c:pt>
                <c:pt idx="1163">
                  <c:v>7498.3022460937627</c:v>
                </c:pt>
                <c:pt idx="1164">
                  <c:v>7404.0292968750064</c:v>
                </c:pt>
                <c:pt idx="1165">
                  <c:v>7310.91015625</c:v>
                </c:pt>
                <c:pt idx="1166">
                  <c:v>7348.84716796875</c:v>
                </c:pt>
                <c:pt idx="1167">
                  <c:v>7320.86865234375</c:v>
                </c:pt>
                <c:pt idx="1168">
                  <c:v>7201.24951171875</c:v>
                </c:pt>
                <c:pt idx="1169">
                  <c:v>8526.4453125</c:v>
                </c:pt>
                <c:pt idx="1170">
                  <c:v>7879.3266601562627</c:v>
                </c:pt>
                <c:pt idx="1171">
                  <c:v>7259.5429687500064</c:v>
                </c:pt>
                <c:pt idx="1172">
                  <c:v>7552.1171875</c:v>
                </c:pt>
                <c:pt idx="1173">
                  <c:v>7843.1494140625064</c:v>
                </c:pt>
                <c:pt idx="1174">
                  <c:v>7221.47119140625</c:v>
                </c:pt>
                <c:pt idx="1175">
                  <c:v>7110.7202148437564</c:v>
                </c:pt>
                <c:pt idx="1176">
                  <c:v>7364.48681640625</c:v>
                </c:pt>
                <c:pt idx="1177">
                  <c:v>7963.3603515625064</c:v>
                </c:pt>
                <c:pt idx="1178">
                  <c:v>8816.88671875</c:v>
                </c:pt>
                <c:pt idx="1179">
                  <c:v>9832.5332031250109</c:v>
                </c:pt>
                <c:pt idx="1180">
                  <c:v>10296.7763671875</c:v>
                </c:pt>
                <c:pt idx="1181">
                  <c:v>9683.3242187500109</c:v>
                </c:pt>
                <c:pt idx="1182">
                  <c:v>10633.4462890625</c:v>
                </c:pt>
                <c:pt idx="1183">
                  <c:v>10618.938476562513</c:v>
                </c:pt>
                <c:pt idx="1184">
                  <c:v>10427.3974609375</c:v>
                </c:pt>
                <c:pt idx="1185">
                  <c:v>8866.0585937499818</c:v>
                </c:pt>
                <c:pt idx="1186">
                  <c:v>8966.4736328125109</c:v>
                </c:pt>
                <c:pt idx="1187">
                  <c:v>10044.793945312524</c:v>
                </c:pt>
                <c:pt idx="1188">
                  <c:v>11543.141601562513</c:v>
                </c:pt>
                <c:pt idx="1189">
                  <c:v>12085.191406250013</c:v>
                </c:pt>
                <c:pt idx="1190">
                  <c:v>12081.609375</c:v>
                </c:pt>
                <c:pt idx="1191">
                  <c:v>10078.647460937513</c:v>
                </c:pt>
                <c:pt idx="1192">
                  <c:v>11462.986328125</c:v>
                </c:pt>
                <c:pt idx="1193">
                  <c:v>14417.986328125</c:v>
                </c:pt>
                <c:pt idx="1194">
                  <c:v>15376.5791015625</c:v>
                </c:pt>
                <c:pt idx="1195">
                  <c:v>12584.66796875</c:v>
                </c:pt>
                <c:pt idx="1196">
                  <c:v>10750.755859375</c:v>
                </c:pt>
                <c:pt idx="1197">
                  <c:v>14257.136718750013</c:v>
                </c:pt>
                <c:pt idx="1198">
                  <c:v>11168.609375</c:v>
                </c:pt>
                <c:pt idx="1199">
                  <c:v>10780.613281250013</c:v>
                </c:pt>
                <c:pt idx="1200">
                  <c:v>12242.9306640625</c:v>
                </c:pt>
                <c:pt idx="1201">
                  <c:v>11234.415039062485</c:v>
                </c:pt>
                <c:pt idx="1202">
                  <c:v>12658.664062500013</c:v>
                </c:pt>
                <c:pt idx="1203">
                  <c:v>11760.615234375</c:v>
                </c:pt>
                <c:pt idx="1204">
                  <c:v>12465.16015625</c:v>
                </c:pt>
                <c:pt idx="1205">
                  <c:v>10705.583007812524</c:v>
                </c:pt>
                <c:pt idx="1206">
                  <c:v>10309.166015624985</c:v>
                </c:pt>
                <c:pt idx="1207">
                  <c:v>10140.049804687485</c:v>
                </c:pt>
                <c:pt idx="1208">
                  <c:v>10400.626953125</c:v>
                </c:pt>
                <c:pt idx="1209">
                  <c:v>11152.560546875013</c:v>
                </c:pt>
                <c:pt idx="1210">
                  <c:v>13578.2275390625</c:v>
                </c:pt>
                <c:pt idx="1211">
                  <c:v>14302.7255859375</c:v>
                </c:pt>
                <c:pt idx="1212">
                  <c:v>13187.001953125</c:v>
                </c:pt>
                <c:pt idx="1213">
                  <c:v>12920.315429687471</c:v>
                </c:pt>
                <c:pt idx="1214">
                  <c:v>11049.139648437513</c:v>
                </c:pt>
                <c:pt idx="1215">
                  <c:v>10478.400390624985</c:v>
                </c:pt>
                <c:pt idx="1216">
                  <c:v>9954.4111328125109</c:v>
                </c:pt>
                <c:pt idx="1217">
                  <c:v>9978.39453125</c:v>
                </c:pt>
                <c:pt idx="1218">
                  <c:v>9410.4980468750109</c:v>
                </c:pt>
                <c:pt idx="1219">
                  <c:v>9183.4160156249818</c:v>
                </c:pt>
                <c:pt idx="1220">
                  <c:v>9086.5117187500109</c:v>
                </c:pt>
                <c:pt idx="1221">
                  <c:v>9760.1171875</c:v>
                </c:pt>
                <c:pt idx="1222">
                  <c:v>10017.8984375</c:v>
                </c:pt>
                <c:pt idx="1223">
                  <c:v>8998.3798828125109</c:v>
                </c:pt>
                <c:pt idx="1224">
                  <c:v>8617.2529296874673</c:v>
                </c:pt>
                <c:pt idx="1225">
                  <c:v>8353.5361328125109</c:v>
                </c:pt>
                <c:pt idx="1226">
                  <c:v>8184.4819335937564</c:v>
                </c:pt>
                <c:pt idx="1227">
                  <c:v>8058.99658203125</c:v>
                </c:pt>
                <c:pt idx="1228">
                  <c:v>7906.93505859375</c:v>
                </c:pt>
                <c:pt idx="1229">
                  <c:v>8769.6474609375109</c:v>
                </c:pt>
                <c:pt idx="1230">
                  <c:v>8796.1796875</c:v>
                </c:pt>
                <c:pt idx="1231">
                  <c:v>9552.4384765625109</c:v>
                </c:pt>
                <c:pt idx="1232">
                  <c:v>9643.3144531250109</c:v>
                </c:pt>
                <c:pt idx="1233">
                  <c:v>9297.2763671875</c:v>
                </c:pt>
                <c:pt idx="1234">
                  <c:v>8597.5400390625</c:v>
                </c:pt>
                <c:pt idx="1235">
                  <c:v>7945.017578125</c:v>
                </c:pt>
                <c:pt idx="1236">
                  <c:v>7137.6748046875064</c:v>
                </c:pt>
                <c:pt idx="1237">
                  <c:v>6793.0756835937564</c:v>
                </c:pt>
                <c:pt idx="1238">
                  <c:v>6659.8051757812564</c:v>
                </c:pt>
                <c:pt idx="1239">
                  <c:v>6829.1225585937627</c:v>
                </c:pt>
                <c:pt idx="1240">
                  <c:v>7137.6630859375</c:v>
                </c:pt>
                <c:pt idx="1241">
                  <c:v>8786.8359374999818</c:v>
                </c:pt>
                <c:pt idx="1242">
                  <c:v>8557.3242187500109</c:v>
                </c:pt>
                <c:pt idx="1243">
                  <c:v>8461.16015625</c:v>
                </c:pt>
                <c:pt idx="1244">
                  <c:v>8261.3828125</c:v>
                </c:pt>
                <c:pt idx="1245">
                  <c:v>8056.9526367187564</c:v>
                </c:pt>
                <c:pt idx="1246">
                  <c:v>8016.3027343750064</c:v>
                </c:pt>
                <c:pt idx="1247">
                  <c:v>8092.5424804687564</c:v>
                </c:pt>
                <c:pt idx="1248">
                  <c:v>8565.1054687500109</c:v>
                </c:pt>
                <c:pt idx="1249">
                  <c:v>8711.7363281250109</c:v>
                </c:pt>
                <c:pt idx="1250">
                  <c:v>9022.9873046874673</c:v>
                </c:pt>
                <c:pt idx="1251">
                  <c:v>8860.9287109375</c:v>
                </c:pt>
                <c:pt idx="1252">
                  <c:v>9242.8300781250109</c:v>
                </c:pt>
                <c:pt idx="1253">
                  <c:v>9404.5234375000109</c:v>
                </c:pt>
                <c:pt idx="1254">
                  <c:v>9667.0478515625109</c:v>
                </c:pt>
                <c:pt idx="1255">
                  <c:v>10507.3203125</c:v>
                </c:pt>
                <c:pt idx="1256">
                  <c:v>10655.506835937485</c:v>
                </c:pt>
                <c:pt idx="1257">
                  <c:v>10501.353515624985</c:v>
                </c:pt>
                <c:pt idx="1258">
                  <c:v>10265.9375</c:v>
                </c:pt>
                <c:pt idx="1259">
                  <c:v>9768.7666015625</c:v>
                </c:pt>
                <c:pt idx="1260">
                  <c:v>9722.12109375</c:v>
                </c:pt>
                <c:pt idx="1261">
                  <c:v>9569.2021484375109</c:v>
                </c:pt>
                <c:pt idx="1262">
                  <c:v>9361.0781249999818</c:v>
                </c:pt>
                <c:pt idx="1263">
                  <c:v>9070.0625</c:v>
                </c:pt>
                <c:pt idx="1264">
                  <c:v>9489.1552734374818</c:v>
                </c:pt>
                <c:pt idx="1265">
                  <c:v>9926.345703125</c:v>
                </c:pt>
                <c:pt idx="1266">
                  <c:v>9847.2216796874818</c:v>
                </c:pt>
                <c:pt idx="1267">
                  <c:v>9912.3378906249818</c:v>
                </c:pt>
                <c:pt idx="1268">
                  <c:v>9752.9423828125182</c:v>
                </c:pt>
                <c:pt idx="1269">
                  <c:v>9638.576171875</c:v>
                </c:pt>
                <c:pt idx="1270">
                  <c:v>9548.7705078125182</c:v>
                </c:pt>
                <c:pt idx="1271">
                  <c:v>9550.884765625</c:v>
                </c:pt>
                <c:pt idx="1272">
                  <c:v>9814.8359374999818</c:v>
                </c:pt>
                <c:pt idx="1273">
                  <c:v>10203.1171875</c:v>
                </c:pt>
                <c:pt idx="1274">
                  <c:v>9981.6445312500109</c:v>
                </c:pt>
                <c:pt idx="1275">
                  <c:v>10091.810546875013</c:v>
                </c:pt>
                <c:pt idx="1276">
                  <c:v>9764.1806640625</c:v>
                </c:pt>
                <c:pt idx="1277">
                  <c:v>10056.610351562513</c:v>
                </c:pt>
                <c:pt idx="1278">
                  <c:v>10129.805664062485</c:v>
                </c:pt>
                <c:pt idx="1279">
                  <c:v>9540.9814453125182</c:v>
                </c:pt>
                <c:pt idx="1280">
                  <c:v>8985.5332031250109</c:v>
                </c:pt>
                <c:pt idx="1281">
                  <c:v>9251.1992187500109</c:v>
                </c:pt>
                <c:pt idx="1282">
                  <c:v>9978.4423828125182</c:v>
                </c:pt>
                <c:pt idx="1283">
                  <c:v>10343.9921875</c:v>
                </c:pt>
                <c:pt idx="1284">
                  <c:v>10189.315429687471</c:v>
                </c:pt>
                <c:pt idx="1285">
                  <c:v>9734.6259765625</c:v>
                </c:pt>
                <c:pt idx="1286">
                  <c:v>9571.5585937499818</c:v>
                </c:pt>
                <c:pt idx="1287">
                  <c:v>9506.0546875</c:v>
                </c:pt>
                <c:pt idx="1288">
                  <c:v>8990.6230468750182</c:v>
                </c:pt>
                <c:pt idx="1289">
                  <c:v>8727.6806640625</c:v>
                </c:pt>
                <c:pt idx="1290">
                  <c:v>9135.6083984375</c:v>
                </c:pt>
                <c:pt idx="1291">
                  <c:v>9414.53515625</c:v>
                </c:pt>
                <c:pt idx="1292">
                  <c:v>9380.2363281250109</c:v>
                </c:pt>
                <c:pt idx="1293">
                  <c:v>9231.1162109375</c:v>
                </c:pt>
                <c:pt idx="1294">
                  <c:v>9151.3730468750109</c:v>
                </c:pt>
                <c:pt idx="1295">
                  <c:v>9065.9609374999818</c:v>
                </c:pt>
                <c:pt idx="1296">
                  <c:v>8835.287109375</c:v>
                </c:pt>
                <c:pt idx="1297">
                  <c:v>8646.5781249999818</c:v>
                </c:pt>
                <c:pt idx="1298">
                  <c:v>8286.5224609375109</c:v>
                </c:pt>
                <c:pt idx="1299">
                  <c:v>8510.1005859375</c:v>
                </c:pt>
                <c:pt idx="1300">
                  <c:v>9048.609375</c:v>
                </c:pt>
                <c:pt idx="1301">
                  <c:v>9047.91015625</c:v>
                </c:pt>
                <c:pt idx="1302">
                  <c:v>8969.9794921875</c:v>
                </c:pt>
                <c:pt idx="1303">
                  <c:v>8849.1005859375</c:v>
                </c:pt>
                <c:pt idx="1304">
                  <c:v>8880.9755859374818</c:v>
                </c:pt>
                <c:pt idx="1305">
                  <c:v>8933.0849609375</c:v>
                </c:pt>
                <c:pt idx="1306">
                  <c:v>8685.8251953125</c:v>
                </c:pt>
                <c:pt idx="1307">
                  <c:v>8676.1113281250109</c:v>
                </c:pt>
                <c:pt idx="1308">
                  <c:v>8873.3798828125109</c:v>
                </c:pt>
                <c:pt idx="1309">
                  <c:v>8905.970703125</c:v>
                </c:pt>
                <c:pt idx="1310">
                  <c:v>8869.4482421875109</c:v>
                </c:pt>
                <c:pt idx="1311">
                  <c:v>8946.3505859374818</c:v>
                </c:pt>
                <c:pt idx="1312">
                  <c:v>8759.1132812500109</c:v>
                </c:pt>
                <c:pt idx="1313">
                  <c:v>8816.38671875</c:v>
                </c:pt>
                <c:pt idx="1314">
                  <c:v>8646.83203125</c:v>
                </c:pt>
                <c:pt idx="1315">
                  <c:v>8339.9785156249818</c:v>
                </c:pt>
                <c:pt idx="1316">
                  <c:v>8392.6259765625</c:v>
                </c:pt>
                <c:pt idx="1317">
                  <c:v>8247.0087890625</c:v>
                </c:pt>
                <c:pt idx="1318">
                  <c:v>8535.5712890625</c:v>
                </c:pt>
                <c:pt idx="1319">
                  <c:v>8859.2792968750109</c:v>
                </c:pt>
                <c:pt idx="1320">
                  <c:v>9334.1845703125182</c:v>
                </c:pt>
                <c:pt idx="1321">
                  <c:v>8717.845703125</c:v>
                </c:pt>
                <c:pt idx="1322">
                  <c:v>8683.1660156249818</c:v>
                </c:pt>
                <c:pt idx="1323">
                  <c:v>8647.9521484375</c:v>
                </c:pt>
                <c:pt idx="1324">
                  <c:v>8484.40234375</c:v>
                </c:pt>
                <c:pt idx="1325">
                  <c:v>8546.28515625</c:v>
                </c:pt>
                <c:pt idx="1326">
                  <c:v>8607.9355468750109</c:v>
                </c:pt>
                <c:pt idx="1327">
                  <c:v>9800.68359375</c:v>
                </c:pt>
                <c:pt idx="1328">
                  <c:v>10064.0263671875</c:v>
                </c:pt>
                <c:pt idx="1329">
                  <c:v>9794.1826171875</c:v>
                </c:pt>
                <c:pt idx="1330">
                  <c:v>10108.4296875</c:v>
                </c:pt>
                <c:pt idx="1331">
                  <c:v>8988.0488281250109</c:v>
                </c:pt>
                <c:pt idx="1332">
                  <c:v>8095.353515625</c:v>
                </c:pt>
                <c:pt idx="1333">
                  <c:v>7833.3330078124936</c:v>
                </c:pt>
                <c:pt idx="1334">
                  <c:v>8114.5908203125</c:v>
                </c:pt>
                <c:pt idx="1335">
                  <c:v>8008.9609375</c:v>
                </c:pt>
                <c:pt idx="1336">
                  <c:v>7807.1259765625127</c:v>
                </c:pt>
                <c:pt idx="1337">
                  <c:v>7769.3129882812564</c:v>
                </c:pt>
                <c:pt idx="1338">
                  <c:v>7768.0996093750064</c:v>
                </c:pt>
                <c:pt idx="1339">
                  <c:v>7558.5024414062564</c:v>
                </c:pt>
                <c:pt idx="1340">
                  <c:v>7608.0595703125</c:v>
                </c:pt>
                <c:pt idx="1341">
                  <c:v>7626.5239257812564</c:v>
                </c:pt>
                <c:pt idx="1342">
                  <c:v>7754.6889648437564</c:v>
                </c:pt>
                <c:pt idx="1343">
                  <c:v>7587.9482421875</c:v>
                </c:pt>
                <c:pt idx="1344">
                  <c:v>7427.23046875</c:v>
                </c:pt>
                <c:pt idx="1345">
                  <c:v>7272.9340820312436</c:v>
                </c:pt>
                <c:pt idx="1346">
                  <c:v>7326.271484375</c:v>
                </c:pt>
                <c:pt idx="1347">
                  <c:v>7456.1923828125</c:v>
                </c:pt>
                <c:pt idx="1348">
                  <c:v>7395.4956054687564</c:v>
                </c:pt>
                <c:pt idx="1349">
                  <c:v>7448.7192382812564</c:v>
                </c:pt>
                <c:pt idx="1350">
                  <c:v>7699.0874023437436</c:v>
                </c:pt>
                <c:pt idx="1351">
                  <c:v>7670.22705078125</c:v>
                </c:pt>
                <c:pt idx="1352">
                  <c:v>7557.5908203125</c:v>
                </c:pt>
                <c:pt idx="1353">
                  <c:v>7675.48681640625</c:v>
                </c:pt>
                <c:pt idx="1354">
                  <c:v>7438.3168945312564</c:v>
                </c:pt>
                <c:pt idx="1355">
                  <c:v>7477.7929687500064</c:v>
                </c:pt>
                <c:pt idx="1356">
                  <c:v>7407.8173828124936</c:v>
                </c:pt>
                <c:pt idx="1357">
                  <c:v>7281.3120117187564</c:v>
                </c:pt>
                <c:pt idx="1358">
                  <c:v>6991.7255859375</c:v>
                </c:pt>
                <c:pt idx="1359">
                  <c:v>7502.4687499999991</c:v>
                </c:pt>
                <c:pt idx="1360">
                  <c:v>7042.9106445312564</c:v>
                </c:pt>
                <c:pt idx="1361">
                  <c:v>7051.0869140625064</c:v>
                </c:pt>
                <c:pt idx="1362">
                  <c:v>7134.9184570312436</c:v>
                </c:pt>
                <c:pt idx="1363">
                  <c:v>7156.15771484375</c:v>
                </c:pt>
                <c:pt idx="1364">
                  <c:v>7459.109375</c:v>
                </c:pt>
                <c:pt idx="1365">
                  <c:v>7217.6494140625064</c:v>
                </c:pt>
                <c:pt idx="1366">
                  <c:v>7007.1513671875064</c:v>
                </c:pt>
                <c:pt idx="1367">
                  <c:v>6942.0151367187564</c:v>
                </c:pt>
                <c:pt idx="1368">
                  <c:v>6959.93017578125</c:v>
                </c:pt>
                <c:pt idx="1369">
                  <c:v>7021.78173828125</c:v>
                </c:pt>
                <c:pt idx="1370">
                  <c:v>7026.0009765625064</c:v>
                </c:pt>
                <c:pt idx="1371">
                  <c:v>7187.6318359375</c:v>
                </c:pt>
                <c:pt idx="1372">
                  <c:v>7069.271484375</c:v>
                </c:pt>
                <c:pt idx="1373">
                  <c:v>7115.00634765625</c:v>
                </c:pt>
                <c:pt idx="1374">
                  <c:v>7203.1201171875064</c:v>
                </c:pt>
                <c:pt idx="1375">
                  <c:v>7230.5356445312564</c:v>
                </c:pt>
                <c:pt idx="1376">
                  <c:v>7132.6611328125064</c:v>
                </c:pt>
                <c:pt idx="1377">
                  <c:v>7102.4467773437436</c:v>
                </c:pt>
                <c:pt idx="1378">
                  <c:v>7094.37548828125</c:v>
                </c:pt>
                <c:pt idx="1379">
                  <c:v>7150.79150390625</c:v>
                </c:pt>
                <c:pt idx="1380">
                  <c:v>7151.2490234375064</c:v>
                </c:pt>
                <c:pt idx="1381">
                  <c:v>6986.69091796875</c:v>
                </c:pt>
                <c:pt idx="1382">
                  <c:v>6968.8491210937627</c:v>
                </c:pt>
                <c:pt idx="1383">
                  <c:v>7019.5107421875</c:v>
                </c:pt>
                <c:pt idx="1384">
                  <c:v>7208.0805664062564</c:v>
                </c:pt>
                <c:pt idx="1385">
                  <c:v>7175.0576171875</c:v>
                </c:pt>
                <c:pt idx="1386">
                  <c:v>7164.5600585937564</c:v>
                </c:pt>
                <c:pt idx="1387">
                  <c:v>7188.83349609375</c:v>
                </c:pt>
                <c:pt idx="1388">
                  <c:v>7125.80712890625</c:v>
                </c:pt>
                <c:pt idx="1389">
                  <c:v>7071.6411132812564</c:v>
                </c:pt>
                <c:pt idx="1390">
                  <c:v>6993.1044921875</c:v>
                </c:pt>
                <c:pt idx="1391">
                  <c:v>7114.43603515625</c:v>
                </c:pt>
                <c:pt idx="1392">
                  <c:v>7202.6137695312564</c:v>
                </c:pt>
                <c:pt idx="1393">
                  <c:v>7353.75390625</c:v>
                </c:pt>
                <c:pt idx="1394">
                  <c:v>7250.54052734375</c:v>
                </c:pt>
                <c:pt idx="1395">
                  <c:v>7303.29833984375</c:v>
                </c:pt>
                <c:pt idx="1396">
                  <c:v>7665.69677734375</c:v>
                </c:pt>
                <c:pt idx="1397">
                  <c:v>7607.01708984375</c:v>
                </c:pt>
                <c:pt idx="1398">
                  <c:v>7416.279296875</c:v>
                </c:pt>
                <c:pt idx="1399">
                  <c:v>7507.6972656250064</c:v>
                </c:pt>
                <c:pt idx="1400">
                  <c:v>7679.3974609375</c:v>
                </c:pt>
                <c:pt idx="1401">
                  <c:v>7576.1289062500064</c:v>
                </c:pt>
                <c:pt idx="1402">
                  <c:v>7720.21435546875</c:v>
                </c:pt>
                <c:pt idx="1403">
                  <c:v>7630.95703125</c:v>
                </c:pt>
                <c:pt idx="1404">
                  <c:v>7630.28515625</c:v>
                </c:pt>
                <c:pt idx="1405">
                  <c:v>7770.1074218750064</c:v>
                </c:pt>
                <c:pt idx="1406">
                  <c:v>7828.9140625</c:v>
                </c:pt>
                <c:pt idx="1407">
                  <c:v>7866.19091796875</c:v>
                </c:pt>
                <c:pt idx="1408">
                  <c:v>7797.3920898437564</c:v>
                </c:pt>
                <c:pt idx="1409">
                  <c:v>7770.25048828125</c:v>
                </c:pt>
                <c:pt idx="1410">
                  <c:v>7637.05908203125</c:v>
                </c:pt>
                <c:pt idx="1411">
                  <c:v>7512.2753906249936</c:v>
                </c:pt>
                <c:pt idx="1412">
                  <c:v>7544.2392578124936</c:v>
                </c:pt>
                <c:pt idx="1413">
                  <c:v>7528.7255859375</c:v>
                </c:pt>
                <c:pt idx="1414">
                  <c:v>7472.5727539062436</c:v>
                </c:pt>
                <c:pt idx="1415">
                  <c:v>7585.6010742187564</c:v>
                </c:pt>
                <c:pt idx="1416">
                  <c:v>7789.42431640625</c:v>
                </c:pt>
                <c:pt idx="1417">
                  <c:v>8629.9140625000109</c:v>
                </c:pt>
                <c:pt idx="1418">
                  <c:v>8762.3125</c:v>
                </c:pt>
                <c:pt idx="1419">
                  <c:v>8362.9560546874673</c:v>
                </c:pt>
                <c:pt idx="1420">
                  <c:v>8409.5107421875109</c:v>
                </c:pt>
                <c:pt idx="1421">
                  <c:v>8521.7617187500109</c:v>
                </c:pt>
                <c:pt idx="1422">
                  <c:v>8706.1054687500109</c:v>
                </c:pt>
                <c:pt idx="1423">
                  <c:v>8537.9853515625</c:v>
                </c:pt>
                <c:pt idx="1424">
                  <c:v>8513.8173828125109</c:v>
                </c:pt>
                <c:pt idx="1425">
                  <c:v>8454.9736328125109</c:v>
                </c:pt>
                <c:pt idx="1426">
                  <c:v>8519.6396484375109</c:v>
                </c:pt>
                <c:pt idx="1427">
                  <c:v>8348.7646484375109</c:v>
                </c:pt>
                <c:pt idx="1428">
                  <c:v>8412.9003906249818</c:v>
                </c:pt>
                <c:pt idx="1429">
                  <c:v>8241.0937500000109</c:v>
                </c:pt>
                <c:pt idx="1430">
                  <c:v>8187.0761718750064</c:v>
                </c:pt>
                <c:pt idx="1431">
                  <c:v>8240.703125</c:v>
                </c:pt>
                <c:pt idx="1432">
                  <c:v>8284.5292968750109</c:v>
                </c:pt>
                <c:pt idx="1433">
                  <c:v>8224.7939453125182</c:v>
                </c:pt>
                <c:pt idx="1434">
                  <c:v>8196.7949218750109</c:v>
                </c:pt>
                <c:pt idx="1435">
                  <c:v>8213.98828125</c:v>
                </c:pt>
                <c:pt idx="1436">
                  <c:v>8228.4921875</c:v>
                </c:pt>
                <c:pt idx="1437">
                  <c:v>8348.162109375</c:v>
                </c:pt>
                <c:pt idx="1438">
                  <c:v>8137.3369140625064</c:v>
                </c:pt>
                <c:pt idx="1439">
                  <c:v>8073.61279296875</c:v>
                </c:pt>
                <c:pt idx="1440">
                  <c:v>7777.99169921875</c:v>
                </c:pt>
                <c:pt idx="1441">
                  <c:v>7957.07958984375</c:v>
                </c:pt>
                <c:pt idx="1442">
                  <c:v>7975.2319335937564</c:v>
                </c:pt>
                <c:pt idx="1443">
                  <c:v>7775.3691406250064</c:v>
                </c:pt>
                <c:pt idx="1444">
                  <c:v>7899.7138671875</c:v>
                </c:pt>
                <c:pt idx="1445">
                  <c:v>7738.2534179687436</c:v>
                </c:pt>
                <c:pt idx="1446">
                  <c:v>7739.578125</c:v>
                </c:pt>
                <c:pt idx="1447">
                  <c:v>7743.3959960937564</c:v>
                </c:pt>
                <c:pt idx="1448">
                  <c:v>7766.94873046875</c:v>
                </c:pt>
                <c:pt idx="1449">
                  <c:v>7901.97314453125</c:v>
                </c:pt>
                <c:pt idx="1450">
                  <c:v>7852.6123046875127</c:v>
                </c:pt>
                <c:pt idx="1451">
                  <c:v>7823.5419921875</c:v>
                </c:pt>
                <c:pt idx="1452">
                  <c:v>7947.818359375</c:v>
                </c:pt>
                <c:pt idx="1453">
                  <c:v>8012.6210937500064</c:v>
                </c:pt>
                <c:pt idx="1454">
                  <c:v>8138.72509765625</c:v>
                </c:pt>
                <c:pt idx="1455">
                  <c:v>8572.8193359374818</c:v>
                </c:pt>
                <c:pt idx="1456">
                  <c:v>9230.3916015625</c:v>
                </c:pt>
                <c:pt idx="1457">
                  <c:v>9359.1875</c:v>
                </c:pt>
                <c:pt idx="1458">
                  <c:v>8912.1914062500109</c:v>
                </c:pt>
                <c:pt idx="1459">
                  <c:v>8110.9272460937564</c:v>
                </c:pt>
                <c:pt idx="1460">
                  <c:v>7659.73876953125</c:v>
                </c:pt>
                <c:pt idx="1461">
                  <c:v>7592.591796875</c:v>
                </c:pt>
                <c:pt idx="1462">
                  <c:v>7790.9409179687436</c:v>
                </c:pt>
                <c:pt idx="1463">
                  <c:v>8256.380859375</c:v>
                </c:pt>
                <c:pt idx="1464">
                  <c:v>7567.42138671875</c:v>
                </c:pt>
                <c:pt idx="1465">
                  <c:v>7798.0634765625064</c:v>
                </c:pt>
                <c:pt idx="1466">
                  <c:v>8352.0546875</c:v>
                </c:pt>
                <c:pt idx="1467">
                  <c:v>8565.4160156249818</c:v>
                </c:pt>
                <c:pt idx="1468">
                  <c:v>8803.88671875</c:v>
                </c:pt>
                <c:pt idx="1469">
                  <c:v>7915.0429687500064</c:v>
                </c:pt>
                <c:pt idx="1470">
                  <c:v>7946.0087890625</c:v>
                </c:pt>
                <c:pt idx="1471">
                  <c:v>8233.3789062499818</c:v>
                </c:pt>
                <c:pt idx="1472">
                  <c:v>8778.1328125000109</c:v>
                </c:pt>
                <c:pt idx="1473">
                  <c:v>9263.3671874999818</c:v>
                </c:pt>
                <c:pt idx="1474">
                  <c:v>9247.4394531250109</c:v>
                </c:pt>
                <c:pt idx="1475">
                  <c:v>9085.0439453125182</c:v>
                </c:pt>
                <c:pt idx="1476">
                  <c:v>9558.1357421875109</c:v>
                </c:pt>
                <c:pt idx="1477">
                  <c:v>9808.6962890625</c:v>
                </c:pt>
                <c:pt idx="1478">
                  <c:v>11100.740234375013</c:v>
                </c:pt>
                <c:pt idx="1479">
                  <c:v>13663.649414062513</c:v>
                </c:pt>
                <c:pt idx="1480">
                  <c:v>17285.519531249964</c:v>
                </c:pt>
                <c:pt idx="1481">
                  <c:v>26022.603515625</c:v>
                </c:pt>
                <c:pt idx="1482">
                  <c:v>27096.464843750047</c:v>
                </c:pt>
                <c:pt idx="1483">
                  <c:v>16468.970703125025</c:v>
                </c:pt>
                <c:pt idx="1484">
                  <c:v>10312.036132812513</c:v>
                </c:pt>
                <c:pt idx="1485">
                  <c:v>10622.802734375</c:v>
                </c:pt>
                <c:pt idx="1486">
                  <c:v>9069.8125</c:v>
                </c:pt>
                <c:pt idx="1487">
                  <c:v>8817.9462890625</c:v>
                </c:pt>
                <c:pt idx="1488">
                  <c:v>8765.4531249999818</c:v>
                </c:pt>
                <c:pt idx="1489">
                  <c:v>9006.0234375000109</c:v>
                </c:pt>
                <c:pt idx="1490">
                  <c:v>8873.1230468750182</c:v>
                </c:pt>
                <c:pt idx="1491">
                  <c:v>8881.6064453125182</c:v>
                </c:pt>
                <c:pt idx="1492">
                  <c:v>9000.5292968750109</c:v>
                </c:pt>
                <c:pt idx="1493">
                  <c:v>8859.4912109375</c:v>
                </c:pt>
                <c:pt idx="1494">
                  <c:v>8796.36328125</c:v>
                </c:pt>
                <c:pt idx="1495">
                  <c:v>8964.6044921875109</c:v>
                </c:pt>
                <c:pt idx="1496">
                  <c:v>8412.712890625</c:v>
                </c:pt>
                <c:pt idx="1497">
                  <c:v>8456.3349609375</c:v>
                </c:pt>
                <c:pt idx="1498">
                  <c:v>8804.4970703125109</c:v>
                </c:pt>
                <c:pt idx="1499">
                  <c:v>9371.2646484375109</c:v>
                </c:pt>
                <c:pt idx="1500">
                  <c:v>8638.5751953125</c:v>
                </c:pt>
                <c:pt idx="1501">
                  <c:v>8624.7998046874818</c:v>
                </c:pt>
                <c:pt idx="1502">
                  <c:v>8534.484375</c:v>
                </c:pt>
                <c:pt idx="1503">
                  <c:v>8580.5136718750109</c:v>
                </c:pt>
                <c:pt idx="1504">
                  <c:v>8696.349609375</c:v>
                </c:pt>
                <c:pt idx="1505">
                  <c:v>8612.177734375</c:v>
                </c:pt>
                <c:pt idx="1506">
                  <c:v>8569.2734375000109</c:v>
                </c:pt>
                <c:pt idx="1507">
                  <c:v>8934.8593749999818</c:v>
                </c:pt>
                <c:pt idx="1508">
                  <c:v>8828.5283203125109</c:v>
                </c:pt>
                <c:pt idx="1509">
                  <c:v>14043.8876953125</c:v>
                </c:pt>
                <c:pt idx="1510">
                  <c:v>17508.857421874996</c:v>
                </c:pt>
                <c:pt idx="1511">
                  <c:v>14362.431640625</c:v>
                </c:pt>
                <c:pt idx="1512">
                  <c:v>12177.490234375</c:v>
                </c:pt>
                <c:pt idx="1513">
                  <c:v>13145.214843750013</c:v>
                </c:pt>
                <c:pt idx="1514">
                  <c:v>14486.42578125</c:v>
                </c:pt>
                <c:pt idx="1515">
                  <c:v>16275.137695312513</c:v>
                </c:pt>
                <c:pt idx="1516">
                  <c:v>20769.552734374996</c:v>
                </c:pt>
                <c:pt idx="1517">
                  <c:v>23178.810546874927</c:v>
                </c:pt>
                <c:pt idx="1518">
                  <c:v>23436.353515625</c:v>
                </c:pt>
                <c:pt idx="1519">
                  <c:v>23775.923828125025</c:v>
                </c:pt>
                <c:pt idx="1520">
                  <c:v>24914.560546874956</c:v>
                </c:pt>
                <c:pt idx="1521">
                  <c:v>19913.40625</c:v>
                </c:pt>
                <c:pt idx="1522">
                  <c:v>24094.4296875</c:v>
                </c:pt>
                <c:pt idx="1523">
                  <c:v>21285.470703125025</c:v>
                </c:pt>
                <c:pt idx="1524">
                  <c:v>22212.259765625</c:v>
                </c:pt>
                <c:pt idx="1525">
                  <c:v>23853.775390625025</c:v>
                </c:pt>
                <c:pt idx="1526">
                  <c:v>22783.427734375</c:v>
                </c:pt>
                <c:pt idx="1527">
                  <c:v>23270.078125000025</c:v>
                </c:pt>
                <c:pt idx="1528">
                  <c:v>24463.1328125</c:v>
                </c:pt>
                <c:pt idx="1529">
                  <c:v>26982.603515625</c:v>
                </c:pt>
                <c:pt idx="1530">
                  <c:v>22163.01171875</c:v>
                </c:pt>
                <c:pt idx="1531">
                  <c:v>21129.943359374996</c:v>
                </c:pt>
                <c:pt idx="1532">
                  <c:v>20421.50390625</c:v>
                </c:pt>
                <c:pt idx="1533">
                  <c:v>21709.181640625</c:v>
                </c:pt>
                <c:pt idx="1534">
                  <c:v>18718.363281250025</c:v>
                </c:pt>
                <c:pt idx="1535">
                  <c:v>16968.267578125</c:v>
                </c:pt>
                <c:pt idx="1536">
                  <c:v>15418.903320312513</c:v>
                </c:pt>
                <c:pt idx="1537">
                  <c:v>12780.700195312513</c:v>
                </c:pt>
                <c:pt idx="1538">
                  <c:v>9796.3242187500109</c:v>
                </c:pt>
                <c:pt idx="1539">
                  <c:v>8894.3388671875</c:v>
                </c:pt>
                <c:pt idx="1540">
                  <c:v>10004.923828125013</c:v>
                </c:pt>
                <c:pt idx="1541">
                  <c:v>12859.041015625</c:v>
                </c:pt>
                <c:pt idx="1542">
                  <c:v>12581.664062500013</c:v>
                </c:pt>
                <c:pt idx="1543">
                  <c:v>11194.548828125013</c:v>
                </c:pt>
                <c:pt idx="1544">
                  <c:v>9785.2441406250109</c:v>
                </c:pt>
                <c:pt idx="1545">
                  <c:v>9554.5742187500109</c:v>
                </c:pt>
                <c:pt idx="1546">
                  <c:v>9584.6181640625</c:v>
                </c:pt>
                <c:pt idx="1547">
                  <c:v>11514.46484375</c:v>
                </c:pt>
                <c:pt idx="1548">
                  <c:v>13099.1796875</c:v>
                </c:pt>
                <c:pt idx="1549">
                  <c:v>15025.6708984375</c:v>
                </c:pt>
                <c:pt idx="1550">
                  <c:v>17658.603515625</c:v>
                </c:pt>
                <c:pt idx="1551">
                  <c:v>13861.809570312513</c:v>
                </c:pt>
                <c:pt idx="1552">
                  <c:v>13296.629882812524</c:v>
                </c:pt>
                <c:pt idx="1553">
                  <c:v>19770.210937499964</c:v>
                </c:pt>
                <c:pt idx="1554">
                  <c:v>19584.82421875</c:v>
                </c:pt>
                <c:pt idx="1555">
                  <c:v>11344.314453125013</c:v>
                </c:pt>
                <c:pt idx="1556">
                  <c:v>15640.876953124985</c:v>
                </c:pt>
                <c:pt idx="1557">
                  <c:v>11182.661132812513</c:v>
                </c:pt>
                <c:pt idx="1558">
                  <c:v>8988.2529296874673</c:v>
                </c:pt>
                <c:pt idx="1559">
                  <c:v>9037.2626953125109</c:v>
                </c:pt>
                <c:pt idx="1560">
                  <c:v>9215.7861328125109</c:v>
                </c:pt>
                <c:pt idx="1561">
                  <c:v>15742.799804687485</c:v>
                </c:pt>
                <c:pt idx="1562">
                  <c:v>14373.25390625</c:v>
                </c:pt>
                <c:pt idx="1563">
                  <c:v>8963.76953125</c:v>
                </c:pt>
                <c:pt idx="1564">
                  <c:v>8948.5654296874673</c:v>
                </c:pt>
                <c:pt idx="1565">
                  <c:v>8949.6933593750109</c:v>
                </c:pt>
                <c:pt idx="1566">
                  <c:v>8695.380859375</c:v>
                </c:pt>
                <c:pt idx="1567">
                  <c:v>8859.1201171875</c:v>
                </c:pt>
                <c:pt idx="1568">
                  <c:v>8749.7890625000109</c:v>
                </c:pt>
                <c:pt idx="1569">
                  <c:v>8788.7353515625109</c:v>
                </c:pt>
                <c:pt idx="1570">
                  <c:v>8978.826171875</c:v>
                </c:pt>
                <c:pt idx="1571">
                  <c:v>9382.3291015625</c:v>
                </c:pt>
                <c:pt idx="1572">
                  <c:v>9526.5849609375</c:v>
                </c:pt>
                <c:pt idx="1573">
                  <c:v>10066.480468750013</c:v>
                </c:pt>
                <c:pt idx="1574">
                  <c:v>14199.645507812524</c:v>
                </c:pt>
                <c:pt idx="1575">
                  <c:v>14142.761718750013</c:v>
                </c:pt>
                <c:pt idx="1576">
                  <c:v>9050.951171875</c:v>
                </c:pt>
                <c:pt idx="1577">
                  <c:v>9038.7373046874818</c:v>
                </c:pt>
                <c:pt idx="1578">
                  <c:v>9995.7187500000109</c:v>
                </c:pt>
                <c:pt idx="1579">
                  <c:v>9403.6083984375</c:v>
                </c:pt>
                <c:pt idx="1580">
                  <c:v>11067.262695312513</c:v>
                </c:pt>
                <c:pt idx="1581">
                  <c:v>9473.7939453125182</c:v>
                </c:pt>
                <c:pt idx="1582">
                  <c:v>9461.9033203125109</c:v>
                </c:pt>
                <c:pt idx="1583">
                  <c:v>9280.6503906249818</c:v>
                </c:pt>
                <c:pt idx="1584">
                  <c:v>9265.2568359374818</c:v>
                </c:pt>
                <c:pt idx="1585">
                  <c:v>9266.677734375</c:v>
                </c:pt>
                <c:pt idx="1586">
                  <c:v>9177.474609375</c:v>
                </c:pt>
                <c:pt idx="1587">
                  <c:v>9394.7656249999818</c:v>
                </c:pt>
                <c:pt idx="1588">
                  <c:v>9258.6083984375</c:v>
                </c:pt>
                <c:pt idx="1589">
                  <c:v>9351.0830078125182</c:v>
                </c:pt>
                <c:pt idx="1590">
                  <c:v>9263.15625</c:v>
                </c:pt>
                <c:pt idx="1591">
                  <c:v>9340.2431640625109</c:v>
                </c:pt>
                <c:pt idx="1592">
                  <c:v>9081.755859375</c:v>
                </c:pt>
                <c:pt idx="1593">
                  <c:v>9102.5869140624818</c:v>
                </c:pt>
                <c:pt idx="1594">
                  <c:v>9015.451171875</c:v>
                </c:pt>
                <c:pt idx="1595">
                  <c:v>9282.8388671875</c:v>
                </c:pt>
                <c:pt idx="1596">
                  <c:v>9638.6240234375</c:v>
                </c:pt>
                <c:pt idx="1597">
                  <c:v>9782.5478515625109</c:v>
                </c:pt>
                <c:pt idx="1598">
                  <c:v>10555.028320312513</c:v>
                </c:pt>
                <c:pt idx="1599">
                  <c:v>9859.3349609375</c:v>
                </c:pt>
                <c:pt idx="1600">
                  <c:v>9751.1201171875</c:v>
                </c:pt>
                <c:pt idx="1601">
                  <c:v>9387.2919921875</c:v>
                </c:pt>
                <c:pt idx="1602">
                  <c:v>9357.2197265625109</c:v>
                </c:pt>
                <c:pt idx="1603">
                  <c:v>9833.677734375</c:v>
                </c:pt>
                <c:pt idx="1604">
                  <c:v>9407.8515625</c:v>
                </c:pt>
                <c:pt idx="1605">
                  <c:v>9541.1787109375</c:v>
                </c:pt>
                <c:pt idx="1606">
                  <c:v>9494.4785156249818</c:v>
                </c:pt>
                <c:pt idx="1607">
                  <c:v>9898.6425781250182</c:v>
                </c:pt>
                <c:pt idx="1608">
                  <c:v>9717.4375</c:v>
                </c:pt>
                <c:pt idx="1609">
                  <c:v>9481.2978515625109</c:v>
                </c:pt>
                <c:pt idx="1610">
                  <c:v>9660.849609375</c:v>
                </c:pt>
                <c:pt idx="1611">
                  <c:v>9629.5341796874818</c:v>
                </c:pt>
                <c:pt idx="1612">
                  <c:v>9717.6005859375</c:v>
                </c:pt>
                <c:pt idx="1613">
                  <c:v>9809.455078125</c:v>
                </c:pt>
                <c:pt idx="1614">
                  <c:v>10150.216796875013</c:v>
                </c:pt>
                <c:pt idx="1615">
                  <c:v>10297.982421875013</c:v>
                </c:pt>
                <c:pt idx="1616">
                  <c:v>9746.3115234374818</c:v>
                </c:pt>
                <c:pt idx="1617">
                  <c:v>9975.0917968750109</c:v>
                </c:pt>
                <c:pt idx="1618">
                  <c:v>9867.888671875</c:v>
                </c:pt>
                <c:pt idx="1619">
                  <c:v>10323.2275390625</c:v>
                </c:pt>
                <c:pt idx="1620">
                  <c:v>9421.1855468750109</c:v>
                </c:pt>
                <c:pt idx="1621">
                  <c:v>9853.2353515625109</c:v>
                </c:pt>
                <c:pt idx="1622">
                  <c:v>11409.333007812524</c:v>
                </c:pt>
                <c:pt idx="1623">
                  <c:v>11338.448242187513</c:v>
                </c:pt>
                <c:pt idx="1624">
                  <c:v>10797.2763671875</c:v>
                </c:pt>
                <c:pt idx="1625">
                  <c:v>8725.7753906249818</c:v>
                </c:pt>
                <c:pt idx="1626">
                  <c:v>8764.1591796874673</c:v>
                </c:pt>
                <c:pt idx="1627">
                  <c:v>9627.728515625</c:v>
                </c:pt>
                <c:pt idx="1628">
                  <c:v>8482.6054687500109</c:v>
                </c:pt>
                <c:pt idx="1629">
                  <c:v>8401.7343750000109</c:v>
                </c:pt>
                <c:pt idx="1630">
                  <c:v>8357.2138671875109</c:v>
                </c:pt>
                <c:pt idx="1631">
                  <c:v>8409.8974609375</c:v>
                </c:pt>
                <c:pt idx="1632">
                  <c:v>8426.2470703125182</c:v>
                </c:pt>
                <c:pt idx="1633">
                  <c:v>8515.6689453125109</c:v>
                </c:pt>
                <c:pt idx="1634">
                  <c:v>8519.6875</c:v>
                </c:pt>
                <c:pt idx="1635">
                  <c:v>8722.966796875</c:v>
                </c:pt>
                <c:pt idx="1636">
                  <c:v>8318.1367187500109</c:v>
                </c:pt>
                <c:pt idx="1637">
                  <c:v>8297.5546875</c:v>
                </c:pt>
                <c:pt idx="1638">
                  <c:v>9882.4892578125182</c:v>
                </c:pt>
                <c:pt idx="1639">
                  <c:v>8408.9091796874673</c:v>
                </c:pt>
                <c:pt idx="1640">
                  <c:v>8284.8535156249818</c:v>
                </c:pt>
                <c:pt idx="1641">
                  <c:v>8818.5556640624818</c:v>
                </c:pt>
                <c:pt idx="1642">
                  <c:v>8391.3906249999818</c:v>
                </c:pt>
                <c:pt idx="1643">
                  <c:v>8695.3749999999818</c:v>
                </c:pt>
                <c:pt idx="1644">
                  <c:v>8491.322265625</c:v>
                </c:pt>
                <c:pt idx="1645">
                  <c:v>8515.7832031250109</c:v>
                </c:pt>
                <c:pt idx="1646">
                  <c:v>8398.2958984375</c:v>
                </c:pt>
                <c:pt idx="1647">
                  <c:v>8499.9794921875</c:v>
                </c:pt>
                <c:pt idx="1648">
                  <c:v>9078.0810546874818</c:v>
                </c:pt>
                <c:pt idx="1649">
                  <c:v>8187.57421875</c:v>
                </c:pt>
                <c:pt idx="1650">
                  <c:v>8419.8330078125182</c:v>
                </c:pt>
                <c:pt idx="1651">
                  <c:v>8229.826171875</c:v>
                </c:pt>
                <c:pt idx="1652">
                  <c:v>8127.3378906249936</c:v>
                </c:pt>
                <c:pt idx="1653">
                  <c:v>8492.541015625</c:v>
                </c:pt>
                <c:pt idx="1654">
                  <c:v>8577.4990234374818</c:v>
                </c:pt>
                <c:pt idx="1655">
                  <c:v>8326.5673828125109</c:v>
                </c:pt>
                <c:pt idx="1656">
                  <c:v>8189.2255859375</c:v>
                </c:pt>
                <c:pt idx="1657">
                  <c:v>8425.7236328125182</c:v>
                </c:pt>
                <c:pt idx="1658">
                  <c:v>8272.3652343749818</c:v>
                </c:pt>
                <c:pt idx="1659">
                  <c:v>8185.76708984375</c:v>
                </c:pt>
                <c:pt idx="1660">
                  <c:v>9212.1806640625</c:v>
                </c:pt>
                <c:pt idx="1661">
                  <c:v>8469.6455078125182</c:v>
                </c:pt>
                <c:pt idx="1662">
                  <c:v>8483.8066406249818</c:v>
                </c:pt>
                <c:pt idx="1663">
                  <c:v>8483.8310546874818</c:v>
                </c:pt>
                <c:pt idx="1664">
                  <c:v>8401.5087890625</c:v>
                </c:pt>
                <c:pt idx="1665">
                  <c:v>8469.5595703125109</c:v>
                </c:pt>
                <c:pt idx="1666">
                  <c:v>8360.5244140625109</c:v>
                </c:pt>
                <c:pt idx="1667">
                  <c:v>8364.2382812500109</c:v>
                </c:pt>
                <c:pt idx="1668">
                  <c:v>8219.0302734375</c:v>
                </c:pt>
                <c:pt idx="1669">
                  <c:v>8269.8857421875</c:v>
                </c:pt>
                <c:pt idx="1670">
                  <c:v>8895.9541015625</c:v>
                </c:pt>
                <c:pt idx="1671">
                  <c:v>8253.8115234374818</c:v>
                </c:pt>
                <c:pt idx="1672">
                  <c:v>8216.115234375</c:v>
                </c:pt>
                <c:pt idx="1673">
                  <c:v>8191.17333984375</c:v>
                </c:pt>
                <c:pt idx="1674">
                  <c:v>8043.5610351562564</c:v>
                </c:pt>
                <c:pt idx="1675">
                  <c:v>8156.64794921875</c:v>
                </c:pt>
                <c:pt idx="1676">
                  <c:v>7859.0605468750064</c:v>
                </c:pt>
                <c:pt idx="1677">
                  <c:v>7939.87744140625</c:v>
                </c:pt>
                <c:pt idx="1678">
                  <c:v>8633.7148437500109</c:v>
                </c:pt>
                <c:pt idx="1679">
                  <c:v>7691.7705078124936</c:v>
                </c:pt>
                <c:pt idx="1680">
                  <c:v>7673.1728515625064</c:v>
                </c:pt>
                <c:pt idx="1681">
                  <c:v>7630.0581054687564</c:v>
                </c:pt>
                <c:pt idx="1682">
                  <c:v>8249.28515625</c:v>
                </c:pt>
                <c:pt idx="1683">
                  <c:v>8173.6542968750064</c:v>
                </c:pt>
                <c:pt idx="1684">
                  <c:v>8138.0126953125</c:v>
                </c:pt>
                <c:pt idx="1685">
                  <c:v>8337.0380859375</c:v>
                </c:pt>
                <c:pt idx="1686">
                  <c:v>8275.9130859375</c:v>
                </c:pt>
                <c:pt idx="1687">
                  <c:v>8288.9931640625</c:v>
                </c:pt>
                <c:pt idx="1688">
                  <c:v>8338.6054687500109</c:v>
                </c:pt>
                <c:pt idx="1689">
                  <c:v>8310.6259765625</c:v>
                </c:pt>
                <c:pt idx="1690">
                  <c:v>8017.5209960937564</c:v>
                </c:pt>
                <c:pt idx="1691">
                  <c:v>8087.41552734375</c:v>
                </c:pt>
                <c:pt idx="1692">
                  <c:v>8015.4443359374936</c:v>
                </c:pt>
                <c:pt idx="1693">
                  <c:v>7885.6518554687564</c:v>
                </c:pt>
                <c:pt idx="1694">
                  <c:v>7788.21484375</c:v>
                </c:pt>
                <c:pt idx="1695">
                  <c:v>7725.6230468750064</c:v>
                </c:pt>
                <c:pt idx="1696">
                  <c:v>7855.8676757812564</c:v>
                </c:pt>
                <c:pt idx="1697">
                  <c:v>8017.1601562500064</c:v>
                </c:pt>
                <c:pt idx="1698">
                  <c:v>8074.9741210937564</c:v>
                </c:pt>
                <c:pt idx="1699">
                  <c:v>8279.501953125</c:v>
                </c:pt>
                <c:pt idx="1700">
                  <c:v>8180.40966796875</c:v>
                </c:pt>
                <c:pt idx="1701">
                  <c:v>8027.4609375</c:v>
                </c:pt>
                <c:pt idx="1702">
                  <c:v>8179.6137695312564</c:v>
                </c:pt>
                <c:pt idx="1703">
                  <c:v>8185.03857421875</c:v>
                </c:pt>
                <c:pt idx="1704">
                  <c:v>8185.75390625</c:v>
                </c:pt>
                <c:pt idx="1705">
                  <c:v>8531.66796875</c:v>
                </c:pt>
                <c:pt idx="1706">
                  <c:v>8348.4912109375</c:v>
                </c:pt>
                <c:pt idx="1707">
                  <c:v>8399.7294921875109</c:v>
                </c:pt>
                <c:pt idx="1708">
                  <c:v>8426.5576171874818</c:v>
                </c:pt>
                <c:pt idx="1709">
                  <c:v>8264.1435546875</c:v>
                </c:pt>
                <c:pt idx="1710">
                  <c:v>8173.6889648437564</c:v>
                </c:pt>
                <c:pt idx="1711">
                  <c:v>8564.8749999999818</c:v>
                </c:pt>
                <c:pt idx="1712">
                  <c:v>8352.6767578125182</c:v>
                </c:pt>
                <c:pt idx="1713">
                  <c:v>8363.6044921875109</c:v>
                </c:pt>
                <c:pt idx="1714">
                  <c:v>8469.6611328125109</c:v>
                </c:pt>
                <c:pt idx="1715">
                  <c:v>8555.4169921874818</c:v>
                </c:pt>
                <c:pt idx="1716">
                  <c:v>8339.1337890625109</c:v>
                </c:pt>
                <c:pt idx="1717">
                  <c:v>8236.845703125</c:v>
                </c:pt>
                <c:pt idx="1718">
                  <c:v>8131.1303710937564</c:v>
                </c:pt>
                <c:pt idx="1719">
                  <c:v>7891.2880859374936</c:v>
                </c:pt>
                <c:pt idx="1720">
                  <c:v>7900.3203125</c:v>
                </c:pt>
                <c:pt idx="1721">
                  <c:v>8033.0937499999991</c:v>
                </c:pt>
                <c:pt idx="1722">
                  <c:v>7866.9833984374936</c:v>
                </c:pt>
                <c:pt idx="1723">
                  <c:v>7883.4633789062436</c:v>
                </c:pt>
                <c:pt idx="1724">
                  <c:v>7777.3251953125</c:v>
                </c:pt>
                <c:pt idx="1725">
                  <c:v>7921.0878906249936</c:v>
                </c:pt>
                <c:pt idx="1726">
                  <c:v>7426.4775390625</c:v>
                </c:pt>
                <c:pt idx="1727">
                  <c:v>7558.98291015625</c:v>
                </c:pt>
                <c:pt idx="1728">
                  <c:v>7571.78955078125</c:v>
                </c:pt>
                <c:pt idx="1729">
                  <c:v>7710.1821289062564</c:v>
                </c:pt>
                <c:pt idx="1730">
                  <c:v>7781.4990234375064</c:v>
                </c:pt>
                <c:pt idx="1731">
                  <c:v>7905.8100585937564</c:v>
                </c:pt>
                <c:pt idx="1732">
                  <c:v>7777.6337890625</c:v>
                </c:pt>
                <c:pt idx="1733">
                  <c:v>7787.4477539062373</c:v>
                </c:pt>
                <c:pt idx="1734">
                  <c:v>7654.2631835937564</c:v>
                </c:pt>
                <c:pt idx="1735">
                  <c:v>7637.2797851562436</c:v>
                </c:pt>
                <c:pt idx="1736">
                  <c:v>7966.3139648437564</c:v>
                </c:pt>
                <c:pt idx="1737">
                  <c:v>7492.7226562500064</c:v>
                </c:pt>
                <c:pt idx="1738">
                  <c:v>7585.08935546875</c:v>
                </c:pt>
                <c:pt idx="1739">
                  <c:v>7459.8037109374936</c:v>
                </c:pt>
                <c:pt idx="1740">
                  <c:v>7291.8803710937564</c:v>
                </c:pt>
                <c:pt idx="1741">
                  <c:v>7333.77099609375</c:v>
                </c:pt>
                <c:pt idx="1742">
                  <c:v>7779.13330078125</c:v>
                </c:pt>
                <c:pt idx="1743">
                  <c:v>7144.0288085937564</c:v>
                </c:pt>
                <c:pt idx="1744">
                  <c:v>7295.91796875</c:v>
                </c:pt>
                <c:pt idx="1745">
                  <c:v>7412.71240234375</c:v>
                </c:pt>
                <c:pt idx="1746">
                  <c:v>7031.3447265625064</c:v>
                </c:pt>
                <c:pt idx="1747">
                  <c:v>7869.9169921875</c:v>
                </c:pt>
                <c:pt idx="1748">
                  <c:v>7112.92529296875</c:v>
                </c:pt>
                <c:pt idx="1749">
                  <c:v>7041.341796875</c:v>
                </c:pt>
                <c:pt idx="1750">
                  <c:v>6929.5883789062436</c:v>
                </c:pt>
                <c:pt idx="1751">
                  <c:v>7065.3935546875064</c:v>
                </c:pt>
                <c:pt idx="1752">
                  <c:v>7636.6049804687564</c:v>
                </c:pt>
                <c:pt idx="1753">
                  <c:v>7322.59033203125</c:v>
                </c:pt>
                <c:pt idx="1754">
                  <c:v>8367.052734375</c:v>
                </c:pt>
                <c:pt idx="1755">
                  <c:v>7200.78271484375</c:v>
                </c:pt>
                <c:pt idx="1756">
                  <c:v>7188.3901367187564</c:v>
                </c:pt>
                <c:pt idx="1757">
                  <c:v>7332.6264648437627</c:v>
                </c:pt>
                <c:pt idx="1758">
                  <c:v>7160.2006835937564</c:v>
                </c:pt>
                <c:pt idx="1759">
                  <c:v>7374.7490234375064</c:v>
                </c:pt>
                <c:pt idx="1760">
                  <c:v>7428.78515625</c:v>
                </c:pt>
                <c:pt idx="1761">
                  <c:v>7465.7924804687564</c:v>
                </c:pt>
                <c:pt idx="1762">
                  <c:v>7925.7934570312436</c:v>
                </c:pt>
                <c:pt idx="1763">
                  <c:v>7457.8242187500064</c:v>
                </c:pt>
                <c:pt idx="1764">
                  <c:v>7270.7338867187436</c:v>
                </c:pt>
                <c:pt idx="1765">
                  <c:v>7464.3862304687627</c:v>
                </c:pt>
                <c:pt idx="1766">
                  <c:v>7241.0888671875</c:v>
                </c:pt>
                <c:pt idx="1767">
                  <c:v>7245.27197265625</c:v>
                </c:pt>
                <c:pt idx="1768">
                  <c:v>7529.7724609375</c:v>
                </c:pt>
                <c:pt idx="1769">
                  <c:v>7208.7138671875</c:v>
                </c:pt>
                <c:pt idx="1770">
                  <c:v>8199.85546875</c:v>
                </c:pt>
                <c:pt idx="1771">
                  <c:v>7129.0200195312564</c:v>
                </c:pt>
                <c:pt idx="1772">
                  <c:v>7306.6826171875064</c:v>
                </c:pt>
                <c:pt idx="1773">
                  <c:v>7719.0239257812564</c:v>
                </c:pt>
                <c:pt idx="1774">
                  <c:v>7300.1254882812564</c:v>
                </c:pt>
                <c:pt idx="1775">
                  <c:v>7620.9824218750064</c:v>
                </c:pt>
                <c:pt idx="1776">
                  <c:v>7241.3720703125</c:v>
                </c:pt>
                <c:pt idx="1777">
                  <c:v>7368.1533203125</c:v>
                </c:pt>
                <c:pt idx="1778">
                  <c:v>7455.0678710937564</c:v>
                </c:pt>
                <c:pt idx="1779">
                  <c:v>7163.24951171875</c:v>
                </c:pt>
                <c:pt idx="1780">
                  <c:v>7390.40185546875</c:v>
                </c:pt>
                <c:pt idx="1781">
                  <c:v>7846.017578125</c:v>
                </c:pt>
                <c:pt idx="1782">
                  <c:v>7311.99658203125</c:v>
                </c:pt>
                <c:pt idx="1783">
                  <c:v>7423.7353515625</c:v>
                </c:pt>
                <c:pt idx="1784">
                  <c:v>7105.98876953125</c:v>
                </c:pt>
                <c:pt idx="1785">
                  <c:v>7176.7578124999991</c:v>
                </c:pt>
                <c:pt idx="1786">
                  <c:v>7226.5419921875</c:v>
                </c:pt>
                <c:pt idx="1787">
                  <c:v>7229.9497070312436</c:v>
                </c:pt>
                <c:pt idx="1788">
                  <c:v>7581.47265625</c:v>
                </c:pt>
                <c:pt idx="1789">
                  <c:v>7087.75</c:v>
                </c:pt>
                <c:pt idx="1790">
                  <c:v>7245.1782226562564</c:v>
                </c:pt>
                <c:pt idx="1791">
                  <c:v>7371.1245117187564</c:v>
                </c:pt>
                <c:pt idx="1792">
                  <c:v>7415.00439453125</c:v>
                </c:pt>
                <c:pt idx="1793">
                  <c:v>7420.1469726562564</c:v>
                </c:pt>
                <c:pt idx="1794">
                  <c:v>7547.91650390625</c:v>
                </c:pt>
                <c:pt idx="1795">
                  <c:v>7592.0234375</c:v>
                </c:pt>
                <c:pt idx="1796">
                  <c:v>7615.1196289062564</c:v>
                </c:pt>
                <c:pt idx="1797">
                  <c:v>7613.6748046875064</c:v>
                </c:pt>
                <c:pt idx="1798">
                  <c:v>7506.4809570312436</c:v>
                </c:pt>
                <c:pt idx="1799">
                  <c:v>7485.4287109374936</c:v>
                </c:pt>
                <c:pt idx="1800">
                  <c:v>7416.2338867187436</c:v>
                </c:pt>
                <c:pt idx="1801">
                  <c:v>7434.8295898437564</c:v>
                </c:pt>
                <c:pt idx="1802">
                  <c:v>7524.0996093750064</c:v>
                </c:pt>
                <c:pt idx="1803">
                  <c:v>7716.57861328125</c:v>
                </c:pt>
                <c:pt idx="1804">
                  <c:v>7707.8408203125</c:v>
                </c:pt>
                <c:pt idx="1805">
                  <c:v>7778.4990234375064</c:v>
                </c:pt>
                <c:pt idx="1806">
                  <c:v>7552.5727539062436</c:v>
                </c:pt>
                <c:pt idx="1807">
                  <c:v>7779.0209960937564</c:v>
                </c:pt>
                <c:pt idx="1808">
                  <c:v>7672.4926757812564</c:v>
                </c:pt>
                <c:pt idx="1809">
                  <c:v>7927.255859375</c:v>
                </c:pt>
                <c:pt idx="1810">
                  <c:v>7527.2587890625</c:v>
                </c:pt>
                <c:pt idx="1811">
                  <c:v>7574.1455078125</c:v>
                </c:pt>
                <c:pt idx="1812">
                  <c:v>8210.2060546874818</c:v>
                </c:pt>
                <c:pt idx="1813">
                  <c:v>7456.1181640625127</c:v>
                </c:pt>
                <c:pt idx="1814">
                  <c:v>7568.0756835937564</c:v>
                </c:pt>
                <c:pt idx="1815">
                  <c:v>7632.22900390625</c:v>
                </c:pt>
                <c:pt idx="1816">
                  <c:v>7559.9267578124936</c:v>
                </c:pt>
                <c:pt idx="1817">
                  <c:v>7374.3881835937564</c:v>
                </c:pt>
                <c:pt idx="1818">
                  <c:v>7578.9633789062436</c:v>
                </c:pt>
                <c:pt idx="1819">
                  <c:v>7489.6552734375127</c:v>
                </c:pt>
                <c:pt idx="1820">
                  <c:v>7353.3208007812564</c:v>
                </c:pt>
                <c:pt idx="1821">
                  <c:v>7500.44482421875</c:v>
                </c:pt>
                <c:pt idx="1822">
                  <c:v>7667.93212890625</c:v>
                </c:pt>
                <c:pt idx="1823">
                  <c:v>7429.1010742187564</c:v>
                </c:pt>
                <c:pt idx="1824">
                  <c:v>7408.00830078125</c:v>
                </c:pt>
                <c:pt idx="1825">
                  <c:v>7654.2231445312564</c:v>
                </c:pt>
                <c:pt idx="1826">
                  <c:v>7661.6118164062564</c:v>
                </c:pt>
                <c:pt idx="1827">
                  <c:v>8015.45849609375</c:v>
                </c:pt>
                <c:pt idx="1828">
                  <c:v>7849.49609375</c:v>
                </c:pt>
                <c:pt idx="1829">
                  <c:v>7490.8764648437564</c:v>
                </c:pt>
                <c:pt idx="1830">
                  <c:v>7757.517578125</c:v>
                </c:pt>
                <c:pt idx="1831">
                  <c:v>8900.2246093750109</c:v>
                </c:pt>
                <c:pt idx="1832">
                  <c:v>7572.4404296875064</c:v>
                </c:pt>
                <c:pt idx="1833">
                  <c:v>7429.79052734375</c:v>
                </c:pt>
                <c:pt idx="1834">
                  <c:v>7581.1562500000064</c:v>
                </c:pt>
                <c:pt idx="1835">
                  <c:v>7674.53369140625</c:v>
                </c:pt>
                <c:pt idx="1836">
                  <c:v>7607.2875976562436</c:v>
                </c:pt>
                <c:pt idx="1837">
                  <c:v>7688.94189453125</c:v>
                </c:pt>
                <c:pt idx="1838">
                  <c:v>7668.4374999999936</c:v>
                </c:pt>
                <c:pt idx="1839">
                  <c:v>7767.7392578124936</c:v>
                </c:pt>
                <c:pt idx="1840">
                  <c:v>7788.5029296875127</c:v>
                </c:pt>
                <c:pt idx="1841">
                  <c:v>7799.6391601562564</c:v>
                </c:pt>
                <c:pt idx="1842">
                  <c:v>8354.5107421875109</c:v>
                </c:pt>
                <c:pt idx="1843">
                  <c:v>7617.9526367187564</c:v>
                </c:pt>
                <c:pt idx="1844">
                  <c:v>7629.8320312500064</c:v>
                </c:pt>
                <c:pt idx="1845">
                  <c:v>7897.90185546875</c:v>
                </c:pt>
                <c:pt idx="1846">
                  <c:v>7979.14794921875</c:v>
                </c:pt>
                <c:pt idx="1847">
                  <c:v>8175.28173828125</c:v>
                </c:pt>
                <c:pt idx="1848">
                  <c:v>8257.7656249999818</c:v>
                </c:pt>
                <c:pt idx="1849">
                  <c:v>8468.921875</c:v>
                </c:pt>
                <c:pt idx="1850">
                  <c:v>8157.8671875</c:v>
                </c:pt>
                <c:pt idx="1851">
                  <c:v>8269.7021484375109</c:v>
                </c:pt>
                <c:pt idx="1852">
                  <c:v>8169.7866210937627</c:v>
                </c:pt>
                <c:pt idx="1853">
                  <c:v>8208.4042968750109</c:v>
                </c:pt>
                <c:pt idx="1854">
                  <c:v>9018.1962890625</c:v>
                </c:pt>
                <c:pt idx="1855">
                  <c:v>9241.4697265625</c:v>
                </c:pt>
                <c:pt idx="1856">
                  <c:v>8801.43359375</c:v>
                </c:pt>
                <c:pt idx="1857">
                  <c:v>8781.9462890625</c:v>
                </c:pt>
                <c:pt idx="1858">
                  <c:v>8691.8466796874673</c:v>
                </c:pt>
                <c:pt idx="1859">
                  <c:v>8462.08984375</c:v>
                </c:pt>
                <c:pt idx="1860">
                  <c:v>8423.7880859375</c:v>
                </c:pt>
                <c:pt idx="1861">
                  <c:v>8572.0126953125109</c:v>
                </c:pt>
                <c:pt idx="1862">
                  <c:v>9574.46484375</c:v>
                </c:pt>
                <c:pt idx="1863">
                  <c:v>9404.5771484375</c:v>
                </c:pt>
                <c:pt idx="1864">
                  <c:v>9764.1318359375</c:v>
                </c:pt>
                <c:pt idx="1865">
                  <c:v>9615.3828125</c:v>
                </c:pt>
                <c:pt idx="1866">
                  <c:v>9534.8056640624818</c:v>
                </c:pt>
                <c:pt idx="1867">
                  <c:v>10549.1435546875</c:v>
                </c:pt>
                <c:pt idx="1868">
                  <c:v>9377.8125</c:v>
                </c:pt>
                <c:pt idx="1869">
                  <c:v>9208.7402343750109</c:v>
                </c:pt>
                <c:pt idx="1870">
                  <c:v>9131.5341796874818</c:v>
                </c:pt>
                <c:pt idx="1871">
                  <c:v>9883.9003906249818</c:v>
                </c:pt>
                <c:pt idx="1872">
                  <c:v>9153.7333984375109</c:v>
                </c:pt>
                <c:pt idx="1873">
                  <c:v>9295.6074218750109</c:v>
                </c:pt>
                <c:pt idx="1874">
                  <c:v>9629.0791015625</c:v>
                </c:pt>
                <c:pt idx="1875">
                  <c:v>9865.9814453125182</c:v>
                </c:pt>
                <c:pt idx="1876">
                  <c:v>10183.162109375</c:v>
                </c:pt>
                <c:pt idx="1877">
                  <c:v>10183.440429687485</c:v>
                </c:pt>
                <c:pt idx="1878">
                  <c:v>10198.42578125</c:v>
                </c:pt>
                <c:pt idx="1879">
                  <c:v>10031.41015625</c:v>
                </c:pt>
                <c:pt idx="1880">
                  <c:v>9875.3388671875</c:v>
                </c:pt>
                <c:pt idx="1881">
                  <c:v>9711.1630859375</c:v>
                </c:pt>
                <c:pt idx="1882">
                  <c:v>9683.4130859375</c:v>
                </c:pt>
                <c:pt idx="1883">
                  <c:v>9656.83984375</c:v>
                </c:pt>
                <c:pt idx="1884">
                  <c:v>9688.671875</c:v>
                </c:pt>
                <c:pt idx="1885">
                  <c:v>9955.2822265625109</c:v>
                </c:pt>
                <c:pt idx="1886">
                  <c:v>9628.6826171875</c:v>
                </c:pt>
                <c:pt idx="1887">
                  <c:v>9204.0585937499818</c:v>
                </c:pt>
                <c:pt idx="1888">
                  <c:v>9110.4042968750109</c:v>
                </c:pt>
                <c:pt idx="1889">
                  <c:v>9479.1660156249818</c:v>
                </c:pt>
                <c:pt idx="1890">
                  <c:v>9051.4326171875</c:v>
                </c:pt>
                <c:pt idx="1891">
                  <c:v>9311.0634765625109</c:v>
                </c:pt>
                <c:pt idx="1892">
                  <c:v>10192.50390625</c:v>
                </c:pt>
                <c:pt idx="1893">
                  <c:v>9365.0419921875</c:v>
                </c:pt>
                <c:pt idx="1894">
                  <c:v>9259.103515625</c:v>
                </c:pt>
                <c:pt idx="1895">
                  <c:v>9292.9736328125109</c:v>
                </c:pt>
                <c:pt idx="1896">
                  <c:v>9672.619140625</c:v>
                </c:pt>
                <c:pt idx="1897">
                  <c:v>9207.8740234374818</c:v>
                </c:pt>
                <c:pt idx="1898">
                  <c:v>9567.0605468750109</c:v>
                </c:pt>
                <c:pt idx="1899">
                  <c:v>14720.65234375</c:v>
                </c:pt>
                <c:pt idx="1900">
                  <c:v>9570.8154296874673</c:v>
                </c:pt>
                <c:pt idx="1901">
                  <c:v>9579.4140625000109</c:v>
                </c:pt>
                <c:pt idx="1902">
                  <c:v>9480.322265625</c:v>
                </c:pt>
                <c:pt idx="1903">
                  <c:v>9539.427734375</c:v>
                </c:pt>
                <c:pt idx="1904">
                  <c:v>9476.6416015625109</c:v>
                </c:pt>
                <c:pt idx="1905">
                  <c:v>9738.3916015625</c:v>
                </c:pt>
                <c:pt idx="1906">
                  <c:v>9396.78515625</c:v>
                </c:pt>
                <c:pt idx="1907">
                  <c:v>9520.9345703125182</c:v>
                </c:pt>
                <c:pt idx="1908">
                  <c:v>9548.568359375</c:v>
                </c:pt>
                <c:pt idx="1909">
                  <c:v>9506.7304687500182</c:v>
                </c:pt>
                <c:pt idx="1910">
                  <c:v>9409.658203125</c:v>
                </c:pt>
                <c:pt idx="1911">
                  <c:v>9663.78515625</c:v>
                </c:pt>
                <c:pt idx="1912">
                  <c:v>9543.455078125</c:v>
                </c:pt>
                <c:pt idx="1913">
                  <c:v>9646.7060546874818</c:v>
                </c:pt>
                <c:pt idx="1914">
                  <c:v>9642.6650390624818</c:v>
                </c:pt>
                <c:pt idx="1915">
                  <c:v>9699.6640625000109</c:v>
                </c:pt>
                <c:pt idx="1916">
                  <c:v>9563.7509765625</c:v>
                </c:pt>
                <c:pt idx="1917">
                  <c:v>9851.0341796874818</c:v>
                </c:pt>
                <c:pt idx="1918">
                  <c:v>9707.8466796874673</c:v>
                </c:pt>
                <c:pt idx="1919">
                  <c:v>9693.994140625</c:v>
                </c:pt>
                <c:pt idx="1920">
                  <c:v>9707.2734375000109</c:v>
                </c:pt>
                <c:pt idx="1921">
                  <c:v>9701.2617187500109</c:v>
                </c:pt>
                <c:pt idx="1922">
                  <c:v>9835.9189453125109</c:v>
                </c:pt>
                <c:pt idx="1923">
                  <c:v>9726.2343750000109</c:v>
                </c:pt>
                <c:pt idx="1924">
                  <c:v>9739.2324218750182</c:v>
                </c:pt>
                <c:pt idx="1925">
                  <c:v>9832.8896484375</c:v>
                </c:pt>
                <c:pt idx="1926">
                  <c:v>9898.7001953125109</c:v>
                </c:pt>
                <c:pt idx="1927">
                  <c:v>10428.1806640625</c:v>
                </c:pt>
                <c:pt idx="1928">
                  <c:v>9889.9140625000109</c:v>
                </c:pt>
                <c:pt idx="1929">
                  <c:v>9959.3242187500109</c:v>
                </c:pt>
                <c:pt idx="1930">
                  <c:v>10055.460937499985</c:v>
                </c:pt>
                <c:pt idx="1931">
                  <c:v>10059.181640625</c:v>
                </c:pt>
                <c:pt idx="1932">
                  <c:v>10211.819335937485</c:v>
                </c:pt>
                <c:pt idx="1933">
                  <c:v>10231.648437500013</c:v>
                </c:pt>
                <c:pt idx="1934">
                  <c:v>10394.841796875013</c:v>
                </c:pt>
                <c:pt idx="1935">
                  <c:v>10674.460937499985</c:v>
                </c:pt>
                <c:pt idx="1936">
                  <c:v>10728.573242187513</c:v>
                </c:pt>
                <c:pt idx="1937">
                  <c:v>10735.859374999985</c:v>
                </c:pt>
                <c:pt idx="1938">
                  <c:v>10795.274414062513</c:v>
                </c:pt>
                <c:pt idx="1939">
                  <c:v>10840.069335937485</c:v>
                </c:pt>
                <c:pt idx="1940">
                  <c:v>10937.39453125</c:v>
                </c:pt>
                <c:pt idx="1941">
                  <c:v>11122.261718750013</c:v>
                </c:pt>
                <c:pt idx="1942">
                  <c:v>11187.814453125013</c:v>
                </c:pt>
                <c:pt idx="1943">
                  <c:v>11408.458984374985</c:v>
                </c:pt>
                <c:pt idx="1944">
                  <c:v>11496.2119140625</c:v>
                </c:pt>
                <c:pt idx="1945">
                  <c:v>11780.247070312524</c:v>
                </c:pt>
                <c:pt idx="1946">
                  <c:v>11911.274414062513</c:v>
                </c:pt>
                <c:pt idx="1947">
                  <c:v>12256.4296875</c:v>
                </c:pt>
                <c:pt idx="1948">
                  <c:v>11782.477539062485</c:v>
                </c:pt>
                <c:pt idx="1949">
                  <c:v>11997.47265625</c:v>
                </c:pt>
                <c:pt idx="1950">
                  <c:v>12288.590820312513</c:v>
                </c:pt>
                <c:pt idx="1951">
                  <c:v>12053.975585937485</c:v>
                </c:pt>
                <c:pt idx="1952">
                  <c:v>11955.475585937485</c:v>
                </c:pt>
                <c:pt idx="1953">
                  <c:v>12193.2509765625</c:v>
                </c:pt>
                <c:pt idx="1954">
                  <c:v>12157.973632812513</c:v>
                </c:pt>
                <c:pt idx="1955">
                  <c:v>12335.2900390625</c:v>
                </c:pt>
                <c:pt idx="1956">
                  <c:v>12724.873046875013</c:v>
                </c:pt>
                <c:pt idx="1957">
                  <c:v>12671.3291015625</c:v>
                </c:pt>
                <c:pt idx="1958">
                  <c:v>12881.260742187513</c:v>
                </c:pt>
                <c:pt idx="1959">
                  <c:v>13301.495117187485</c:v>
                </c:pt>
                <c:pt idx="1960">
                  <c:v>13262.878906249985</c:v>
                </c:pt>
                <c:pt idx="1961">
                  <c:v>13007.4521484375</c:v>
                </c:pt>
                <c:pt idx="1962">
                  <c:v>12855.20703125</c:v>
                </c:pt>
                <c:pt idx="1963">
                  <c:v>12770.230468750024</c:v>
                </c:pt>
                <c:pt idx="1964">
                  <c:v>13303.1826171875</c:v>
                </c:pt>
                <c:pt idx="1965">
                  <c:v>13170.858398437485</c:v>
                </c:pt>
                <c:pt idx="1966">
                  <c:v>13233.896484375</c:v>
                </c:pt>
                <c:pt idx="1967">
                  <c:v>13435.094726562513</c:v>
                </c:pt>
                <c:pt idx="1968">
                  <c:v>13443.523437500013</c:v>
                </c:pt>
                <c:pt idx="1969">
                  <c:v>13480.5419921875</c:v>
                </c:pt>
                <c:pt idx="1970">
                  <c:v>13764.2451171875</c:v>
                </c:pt>
                <c:pt idx="1971">
                  <c:v>13633.409179687471</c:v>
                </c:pt>
                <c:pt idx="1972">
                  <c:v>13488.142578125024</c:v>
                </c:pt>
                <c:pt idx="1973">
                  <c:v>13596.197265625</c:v>
                </c:pt>
                <c:pt idx="1974">
                  <c:v>13744.230468750024</c:v>
                </c:pt>
                <c:pt idx="1975">
                  <c:v>13945.593750000013</c:v>
                </c:pt>
                <c:pt idx="1976">
                  <c:v>13816.999023437485</c:v>
                </c:pt>
                <c:pt idx="1977">
                  <c:v>13797.737304687485</c:v>
                </c:pt>
                <c:pt idx="1978">
                  <c:v>13983.3271484375</c:v>
                </c:pt>
                <c:pt idx="1979">
                  <c:v>14373.467773437485</c:v>
                </c:pt>
                <c:pt idx="1980">
                  <c:v>14267.130859375013</c:v>
                </c:pt>
                <c:pt idx="1981">
                  <c:v>14065.33203125</c:v>
                </c:pt>
                <c:pt idx="1982">
                  <c:v>14274.966796875</c:v>
                </c:pt>
                <c:pt idx="1983">
                  <c:v>14183.734375000013</c:v>
                </c:pt>
                <c:pt idx="1984">
                  <c:v>13612.26953125</c:v>
                </c:pt>
                <c:pt idx="1985">
                  <c:v>13582.748046875024</c:v>
                </c:pt>
                <c:pt idx="1986">
                  <c:v>13863.533203125013</c:v>
                </c:pt>
                <c:pt idx="1987">
                  <c:v>13827.629882812524</c:v>
                </c:pt>
                <c:pt idx="1988">
                  <c:v>13782.739257812536</c:v>
                </c:pt>
                <c:pt idx="1989">
                  <c:v>13683.216796875013</c:v>
                </c:pt>
                <c:pt idx="1990">
                  <c:v>14133.4443359375</c:v>
                </c:pt>
                <c:pt idx="1991">
                  <c:v>14508.4794921875</c:v>
                </c:pt>
                <c:pt idx="1992">
                  <c:v>14368.648437500013</c:v>
                </c:pt>
                <c:pt idx="1993">
                  <c:v>14412.4931640625</c:v>
                </c:pt>
                <c:pt idx="1994">
                  <c:v>14597.9013671875</c:v>
                </c:pt>
                <c:pt idx="1995">
                  <c:v>14700.123046875024</c:v>
                </c:pt>
                <c:pt idx="1996">
                  <c:v>14642.018554687485</c:v>
                </c:pt>
                <c:pt idx="1997">
                  <c:v>14773.633789062513</c:v>
                </c:pt>
                <c:pt idx="1998">
                  <c:v>14548.4462890625</c:v>
                </c:pt>
                <c:pt idx="1999">
                  <c:v>14485.051757812524</c:v>
                </c:pt>
                <c:pt idx="2000">
                  <c:v>14563.522460937513</c:v>
                </c:pt>
                <c:pt idx="2001">
                  <c:v>14700.289062500013</c:v>
                </c:pt>
                <c:pt idx="2002">
                  <c:v>15062.260742187513</c:v>
                </c:pt>
                <c:pt idx="2003">
                  <c:v>14908.331054687485</c:v>
                </c:pt>
                <c:pt idx="2004">
                  <c:v>14949.84765625</c:v>
                </c:pt>
                <c:pt idx="2005">
                  <c:v>15146.307617187485</c:v>
                </c:pt>
                <c:pt idx="2006">
                  <c:v>15143.080078125013</c:v>
                </c:pt>
                <c:pt idx="2007">
                  <c:v>15372.967773437485</c:v>
                </c:pt>
                <c:pt idx="2008">
                  <c:v>15578.862304687471</c:v>
                </c:pt>
                <c:pt idx="2009">
                  <c:v>14872.193359375013</c:v>
                </c:pt>
                <c:pt idx="2010">
                  <c:v>15397.989257812524</c:v>
                </c:pt>
                <c:pt idx="2011">
                  <c:v>16244.5888671875</c:v>
                </c:pt>
                <c:pt idx="2012">
                  <c:v>17552.216796874996</c:v>
                </c:pt>
                <c:pt idx="2013">
                  <c:v>19199.546875000025</c:v>
                </c:pt>
                <c:pt idx="2014">
                  <c:v>20336.109374999964</c:v>
                </c:pt>
                <c:pt idx="2015">
                  <c:v>20193.210937499964</c:v>
                </c:pt>
                <c:pt idx="2016">
                  <c:v>18787.363281250025</c:v>
                </c:pt>
                <c:pt idx="2017">
                  <c:v>20773.296875000025</c:v>
                </c:pt>
                <c:pt idx="2018">
                  <c:v>21272.939453125</c:v>
                </c:pt>
                <c:pt idx="2019">
                  <c:v>23152.9765625</c:v>
                </c:pt>
                <c:pt idx="2020">
                  <c:v>27020.599609374956</c:v>
                </c:pt>
                <c:pt idx="2021">
                  <c:v>23609.095703125025</c:v>
                </c:pt>
                <c:pt idx="2022">
                  <c:v>24639.1640625</c:v>
                </c:pt>
                <c:pt idx="2023">
                  <c:v>25368.365234374996</c:v>
                </c:pt>
                <c:pt idx="2024">
                  <c:v>25856.890625</c:v>
                </c:pt>
                <c:pt idx="2025">
                  <c:v>26690.140625</c:v>
                </c:pt>
                <c:pt idx="2026">
                  <c:v>27935.240234374996</c:v>
                </c:pt>
                <c:pt idx="2027">
                  <c:v>29368.466796875</c:v>
                </c:pt>
                <c:pt idx="2028">
                  <c:v>29200.548828125025</c:v>
                </c:pt>
                <c:pt idx="2029">
                  <c:v>28634.183593750025</c:v>
                </c:pt>
                <c:pt idx="2030">
                  <c:v>28494.00390625</c:v>
                </c:pt>
                <c:pt idx="2031">
                  <c:v>28391.470703125025</c:v>
                </c:pt>
                <c:pt idx="2032">
                  <c:v>28253.933593750025</c:v>
                </c:pt>
                <c:pt idx="2033">
                  <c:v>28370.3203125</c:v>
                </c:pt>
                <c:pt idx="2034">
                  <c:v>28507.283203125025</c:v>
                </c:pt>
                <c:pt idx="2035">
                  <c:v>28279.169921874956</c:v>
                </c:pt>
                <c:pt idx="2036">
                  <c:v>28422.298828125025</c:v>
                </c:pt>
                <c:pt idx="2037">
                  <c:v>28475.335937499964</c:v>
                </c:pt>
                <c:pt idx="2038">
                  <c:v>28571.529296874956</c:v>
                </c:pt>
                <c:pt idx="2039">
                  <c:v>28516.751953125</c:v>
                </c:pt>
                <c:pt idx="2040">
                  <c:v>28523.470703125025</c:v>
                </c:pt>
                <c:pt idx="2041">
                  <c:v>28497.328125000025</c:v>
                </c:pt>
                <c:pt idx="2042">
                  <c:v>28215.033203125</c:v>
                </c:pt>
                <c:pt idx="2043">
                  <c:v>28105.64453125</c:v>
                </c:pt>
                <c:pt idx="2044">
                  <c:v>27839.71875</c:v>
                </c:pt>
                <c:pt idx="2045">
                  <c:v>27486.181640625</c:v>
                </c:pt>
                <c:pt idx="2046">
                  <c:v>27132.244140625025</c:v>
                </c:pt>
                <c:pt idx="2047">
                  <c:v>26536.925781250047</c:v>
                </c:pt>
                <c:pt idx="2048">
                  <c:v>25439.193359374956</c:v>
                </c:pt>
                <c:pt idx="2049">
                  <c:v>24077.287109375</c:v>
                </c:pt>
                <c:pt idx="2050">
                  <c:v>22740.525390625025</c:v>
                </c:pt>
                <c:pt idx="2051">
                  <c:v>21332.328125000025</c:v>
                </c:pt>
                <c:pt idx="2052">
                  <c:v>19822.173828125</c:v>
                </c:pt>
                <c:pt idx="2053">
                  <c:v>18512.72265625</c:v>
                </c:pt>
                <c:pt idx="2054">
                  <c:v>17558.041015625025</c:v>
                </c:pt>
                <c:pt idx="2055">
                  <c:v>17135.787109375</c:v>
                </c:pt>
                <c:pt idx="2056">
                  <c:v>16592.439453125</c:v>
                </c:pt>
                <c:pt idx="2057">
                  <c:v>16246.632812500013</c:v>
                </c:pt>
                <c:pt idx="2058">
                  <c:v>16308.542968750013</c:v>
                </c:pt>
                <c:pt idx="2059">
                  <c:v>16203.441406250013</c:v>
                </c:pt>
                <c:pt idx="2060">
                  <c:v>16043.190429687485</c:v>
                </c:pt>
                <c:pt idx="2061">
                  <c:v>15918.799804687485</c:v>
                </c:pt>
                <c:pt idx="2062">
                  <c:v>15881.935546875013</c:v>
                </c:pt>
                <c:pt idx="2063">
                  <c:v>15881.104492187513</c:v>
                </c:pt>
                <c:pt idx="2064">
                  <c:v>15805.807617187485</c:v>
                </c:pt>
                <c:pt idx="2065">
                  <c:v>15765.125</c:v>
                </c:pt>
                <c:pt idx="2066">
                  <c:v>15709.489257812524</c:v>
                </c:pt>
                <c:pt idx="2067">
                  <c:v>15412.104492187513</c:v>
                </c:pt>
                <c:pt idx="2068">
                  <c:v>15658.443359375013</c:v>
                </c:pt>
                <c:pt idx="2069">
                  <c:v>15847.995117187485</c:v>
                </c:pt>
                <c:pt idx="2070">
                  <c:v>16454.734375</c:v>
                </c:pt>
                <c:pt idx="2071">
                  <c:v>17011.14453125</c:v>
                </c:pt>
                <c:pt idx="2072">
                  <c:v>18752.384765625025</c:v>
                </c:pt>
                <c:pt idx="2073">
                  <c:v>19759.828125000025</c:v>
                </c:pt>
                <c:pt idx="2074">
                  <c:v>19880.441406250025</c:v>
                </c:pt>
                <c:pt idx="2075">
                  <c:v>20315.1171875</c:v>
                </c:pt>
                <c:pt idx="2076">
                  <c:v>19459.101562499964</c:v>
                </c:pt>
                <c:pt idx="2077">
                  <c:v>18521.466796875</c:v>
                </c:pt>
                <c:pt idx="2078">
                  <c:v>16706.201171874996</c:v>
                </c:pt>
                <c:pt idx="2079">
                  <c:v>16919.990234374996</c:v>
                </c:pt>
                <c:pt idx="2080">
                  <c:v>16612.796875000025</c:v>
                </c:pt>
                <c:pt idx="2081">
                  <c:v>16526.580078125</c:v>
                </c:pt>
                <c:pt idx="2082">
                  <c:v>16225.289062500013</c:v>
                </c:pt>
                <c:pt idx="2083">
                  <c:v>15692.918945312513</c:v>
                </c:pt>
                <c:pt idx="2084">
                  <c:v>16179.903320312513</c:v>
                </c:pt>
                <c:pt idx="2085">
                  <c:v>15820.654296875013</c:v>
                </c:pt>
                <c:pt idx="2086">
                  <c:v>15779.115234375</c:v>
                </c:pt>
                <c:pt idx="2087">
                  <c:v>15812.547851562513</c:v>
                </c:pt>
                <c:pt idx="2088">
                  <c:v>16025.732421875024</c:v>
                </c:pt>
                <c:pt idx="2089">
                  <c:v>16113.213867187513</c:v>
                </c:pt>
                <c:pt idx="2090">
                  <c:v>16238.973632812513</c:v>
                </c:pt>
                <c:pt idx="2091">
                  <c:v>16376.341796875013</c:v>
                </c:pt>
                <c:pt idx="2092">
                  <c:v>16546.6640625</c:v>
                </c:pt>
                <c:pt idx="2093">
                  <c:v>16539.640625</c:v>
                </c:pt>
                <c:pt idx="2094">
                  <c:v>16485.300781250025</c:v>
                </c:pt>
                <c:pt idx="2095">
                  <c:v>16374.6513671875</c:v>
                </c:pt>
                <c:pt idx="2096">
                  <c:v>16469.251953125</c:v>
                </c:pt>
                <c:pt idx="2097">
                  <c:v>16544.72265625</c:v>
                </c:pt>
                <c:pt idx="2098">
                  <c:v>16514.673828125</c:v>
                </c:pt>
                <c:pt idx="2099">
                  <c:v>16391.494140625025</c:v>
                </c:pt>
                <c:pt idx="2100">
                  <c:v>16519.078125000025</c:v>
                </c:pt>
                <c:pt idx="2101">
                  <c:v>16657.480468750025</c:v>
                </c:pt>
                <c:pt idx="2102">
                  <c:v>16713.61328125</c:v>
                </c:pt>
                <c:pt idx="2103">
                  <c:v>16945.25390625</c:v>
                </c:pt>
                <c:pt idx="2104">
                  <c:v>17080.275390625025</c:v>
                </c:pt>
                <c:pt idx="2105">
                  <c:v>16886.5546875</c:v>
                </c:pt>
                <c:pt idx="2106">
                  <c:v>17027.089843750025</c:v>
                </c:pt>
                <c:pt idx="2107">
                  <c:v>17015.400390625025</c:v>
                </c:pt>
                <c:pt idx="2108">
                  <c:v>16888.224609374996</c:v>
                </c:pt>
                <c:pt idx="2109">
                  <c:v>16957.15234375</c:v>
                </c:pt>
                <c:pt idx="2110">
                  <c:v>17092.97265625</c:v>
                </c:pt>
                <c:pt idx="2111">
                  <c:v>17168.583984375</c:v>
                </c:pt>
                <c:pt idx="2112">
                  <c:v>17311.621093750025</c:v>
                </c:pt>
                <c:pt idx="2113">
                  <c:v>17385.396484375</c:v>
                </c:pt>
                <c:pt idx="2114">
                  <c:v>17596.162109374996</c:v>
                </c:pt>
                <c:pt idx="2115">
                  <c:v>17615.271484375</c:v>
                </c:pt>
                <c:pt idx="2116">
                  <c:v>17506.81640625</c:v>
                </c:pt>
                <c:pt idx="2117">
                  <c:v>17732.539062499964</c:v>
                </c:pt>
                <c:pt idx="2118">
                  <c:v>17842.445312500025</c:v>
                </c:pt>
                <c:pt idx="2119">
                  <c:v>17812.859374999964</c:v>
                </c:pt>
                <c:pt idx="2120">
                  <c:v>17738.992187500025</c:v>
                </c:pt>
                <c:pt idx="2121">
                  <c:v>17742.242187500025</c:v>
                </c:pt>
                <c:pt idx="2122">
                  <c:v>17787.382812500025</c:v>
                </c:pt>
                <c:pt idx="2123">
                  <c:v>17845.26953125</c:v>
                </c:pt>
                <c:pt idx="2124">
                  <c:v>17819.863281250025</c:v>
                </c:pt>
                <c:pt idx="2125">
                  <c:v>18323.611328124996</c:v>
                </c:pt>
                <c:pt idx="2126">
                  <c:v>18015.345703125025</c:v>
                </c:pt>
                <c:pt idx="2127">
                  <c:v>17892.412109374996</c:v>
                </c:pt>
                <c:pt idx="2128">
                  <c:v>17971.341796874996</c:v>
                </c:pt>
                <c:pt idx="2129">
                  <c:v>17982.027343750025</c:v>
                </c:pt>
                <c:pt idx="2130">
                  <c:v>17978.541015625025</c:v>
                </c:pt>
                <c:pt idx="2131">
                  <c:v>18146.208984375</c:v>
                </c:pt>
                <c:pt idx="2132">
                  <c:v>18124.814453125</c:v>
                </c:pt>
                <c:pt idx="2133">
                  <c:v>18224.64453125</c:v>
                </c:pt>
                <c:pt idx="2134">
                  <c:v>18261.103515625</c:v>
                </c:pt>
                <c:pt idx="2135">
                  <c:v>18283.59765625</c:v>
                </c:pt>
                <c:pt idx="2136">
                  <c:v>18280.175781250025</c:v>
                </c:pt>
                <c:pt idx="2137">
                  <c:v>18411.814453125</c:v>
                </c:pt>
                <c:pt idx="2138">
                  <c:v>18441.412109374996</c:v>
                </c:pt>
                <c:pt idx="2139">
                  <c:v>18456.8984375</c:v>
                </c:pt>
                <c:pt idx="2140">
                  <c:v>18602.558593750025</c:v>
                </c:pt>
                <c:pt idx="2141">
                  <c:v>18489.984375000025</c:v>
                </c:pt>
                <c:pt idx="2142">
                  <c:v>18639.224609374996</c:v>
                </c:pt>
                <c:pt idx="2143">
                  <c:v>18674.14453125</c:v>
                </c:pt>
                <c:pt idx="2144">
                  <c:v>18651.675781250025</c:v>
                </c:pt>
                <c:pt idx="2145">
                  <c:v>18916.625</c:v>
                </c:pt>
                <c:pt idx="2146">
                  <c:v>18710.615234374956</c:v>
                </c:pt>
                <c:pt idx="2147">
                  <c:v>18748.03515625</c:v>
                </c:pt>
                <c:pt idx="2148">
                  <c:v>18851.609374999964</c:v>
                </c:pt>
                <c:pt idx="2149">
                  <c:v>18915.60546875</c:v>
                </c:pt>
                <c:pt idx="2150">
                  <c:v>18974.933593750025</c:v>
                </c:pt>
                <c:pt idx="2151">
                  <c:v>19004.873046874956</c:v>
                </c:pt>
                <c:pt idx="2152">
                  <c:v>19030.029296874956</c:v>
                </c:pt>
                <c:pt idx="2153">
                  <c:v>19051.4140625</c:v>
                </c:pt>
                <c:pt idx="2154">
                  <c:v>19162.462890625047</c:v>
                </c:pt>
                <c:pt idx="2155">
                  <c:v>19281.0546875</c:v>
                </c:pt>
                <c:pt idx="2156">
                  <c:v>19347.464843750047</c:v>
                </c:pt>
                <c:pt idx="2157">
                  <c:v>19508.576171874996</c:v>
                </c:pt>
                <c:pt idx="2158">
                  <c:v>19570.058593750025</c:v>
                </c:pt>
                <c:pt idx="2159">
                  <c:v>19664.744140625025</c:v>
                </c:pt>
                <c:pt idx="2160">
                  <c:v>19690.658203125</c:v>
                </c:pt>
                <c:pt idx="2161">
                  <c:v>19641.892578124996</c:v>
                </c:pt>
                <c:pt idx="2162">
                  <c:v>19700.5859375</c:v>
                </c:pt>
                <c:pt idx="2163">
                  <c:v>19724.236328125</c:v>
                </c:pt>
                <c:pt idx="2164">
                  <c:v>19744.746093750047</c:v>
                </c:pt>
                <c:pt idx="2165">
                  <c:v>19678.3046875</c:v>
                </c:pt>
                <c:pt idx="2166">
                  <c:v>19733.808593750025</c:v>
                </c:pt>
                <c:pt idx="2167">
                  <c:v>19854.6171875</c:v>
                </c:pt>
                <c:pt idx="2168">
                  <c:v>19953.501953125</c:v>
                </c:pt>
                <c:pt idx="2169">
                  <c:v>19981.630859374956</c:v>
                </c:pt>
                <c:pt idx="2170">
                  <c:v>20141.558593750025</c:v>
                </c:pt>
                <c:pt idx="2171">
                  <c:v>20127.095703125025</c:v>
                </c:pt>
                <c:pt idx="2172">
                  <c:v>20127.203125000025</c:v>
                </c:pt>
                <c:pt idx="2173">
                  <c:v>20200.308593750025</c:v>
                </c:pt>
                <c:pt idx="2174">
                  <c:v>20132.71875</c:v>
                </c:pt>
                <c:pt idx="2175">
                  <c:v>20166.242187500025</c:v>
                </c:pt>
                <c:pt idx="2176">
                  <c:v>20192.027343750025</c:v>
                </c:pt>
                <c:pt idx="2177">
                  <c:v>20224.814453125</c:v>
                </c:pt>
                <c:pt idx="2178">
                  <c:v>20326.033203125</c:v>
                </c:pt>
                <c:pt idx="2179">
                  <c:v>20324.19140625</c:v>
                </c:pt>
                <c:pt idx="2180">
                  <c:v>20447.578125000025</c:v>
                </c:pt>
                <c:pt idx="2181">
                  <c:v>20346.732421874996</c:v>
                </c:pt>
                <c:pt idx="2182">
                  <c:v>20300.341796874996</c:v>
                </c:pt>
                <c:pt idx="2183">
                  <c:v>20341.841796874996</c:v>
                </c:pt>
                <c:pt idx="2184">
                  <c:v>20373.746093750047</c:v>
                </c:pt>
                <c:pt idx="2185">
                  <c:v>20341.066406250025</c:v>
                </c:pt>
                <c:pt idx="2186">
                  <c:v>20259.013671874956</c:v>
                </c:pt>
                <c:pt idx="2187">
                  <c:v>20292.037109374996</c:v>
                </c:pt>
                <c:pt idx="2188">
                  <c:v>20333.32421875</c:v>
                </c:pt>
                <c:pt idx="2189">
                  <c:v>20295.056640625</c:v>
                </c:pt>
                <c:pt idx="2190">
                  <c:v>20199.902343750025</c:v>
                </c:pt>
                <c:pt idx="2191">
                  <c:v>20184.69140625</c:v>
                </c:pt>
                <c:pt idx="2192">
                  <c:v>20212.841796874996</c:v>
                </c:pt>
                <c:pt idx="2193">
                  <c:v>20250.455078125</c:v>
                </c:pt>
                <c:pt idx="2194">
                  <c:v>20114.214843750025</c:v>
                </c:pt>
                <c:pt idx="2195">
                  <c:v>20063.400390625025</c:v>
                </c:pt>
                <c:pt idx="2196">
                  <c:v>20131.988281250047</c:v>
                </c:pt>
                <c:pt idx="2197">
                  <c:v>20076.566406250025</c:v>
                </c:pt>
                <c:pt idx="2198">
                  <c:v>20021.13671875</c:v>
                </c:pt>
                <c:pt idx="2199">
                  <c:v>20036.720703125025</c:v>
                </c:pt>
                <c:pt idx="2200">
                  <c:v>20036.451171874996</c:v>
                </c:pt>
                <c:pt idx="2201">
                  <c:v>19978.767578125</c:v>
                </c:pt>
                <c:pt idx="2202">
                  <c:v>19958.76953125</c:v>
                </c:pt>
                <c:pt idx="2203">
                  <c:v>19980.255859374996</c:v>
                </c:pt>
                <c:pt idx="2204">
                  <c:v>19892.121093750025</c:v>
                </c:pt>
                <c:pt idx="2205">
                  <c:v>19903.78125</c:v>
                </c:pt>
                <c:pt idx="2206">
                  <c:v>19788.00390625</c:v>
                </c:pt>
                <c:pt idx="2207">
                  <c:v>19790.951171874996</c:v>
                </c:pt>
                <c:pt idx="2208">
                  <c:v>19707.78125</c:v>
                </c:pt>
                <c:pt idx="2209">
                  <c:v>19694.388671874996</c:v>
                </c:pt>
                <c:pt idx="2210">
                  <c:v>19726.066406250025</c:v>
                </c:pt>
                <c:pt idx="2211">
                  <c:v>19601.740234374996</c:v>
                </c:pt>
                <c:pt idx="2212">
                  <c:v>19648.568359374996</c:v>
                </c:pt>
                <c:pt idx="2213">
                  <c:v>19615.765625000025</c:v>
                </c:pt>
                <c:pt idx="2214">
                  <c:v>19583.216796874996</c:v>
                </c:pt>
                <c:pt idx="2215">
                  <c:v>19624.298828125025</c:v>
                </c:pt>
                <c:pt idx="2216">
                  <c:v>19577.089843750025</c:v>
                </c:pt>
                <c:pt idx="2217">
                  <c:v>19589.6953125</c:v>
                </c:pt>
                <c:pt idx="2218">
                  <c:v>19469.367187500025</c:v>
                </c:pt>
                <c:pt idx="2219">
                  <c:v>19475.519531249964</c:v>
                </c:pt>
                <c:pt idx="2220">
                  <c:v>19563.953125000025</c:v>
                </c:pt>
                <c:pt idx="2221">
                  <c:v>19926.708984375</c:v>
                </c:pt>
                <c:pt idx="2222">
                  <c:v>19466.14453125</c:v>
                </c:pt>
                <c:pt idx="2223">
                  <c:v>19427.833984374996</c:v>
                </c:pt>
                <c:pt idx="2224">
                  <c:v>20070.146484375</c:v>
                </c:pt>
                <c:pt idx="2225">
                  <c:v>20455.83984375</c:v>
                </c:pt>
                <c:pt idx="2226">
                  <c:v>19573.208984375</c:v>
                </c:pt>
                <c:pt idx="2227">
                  <c:v>19476.835937499964</c:v>
                </c:pt>
                <c:pt idx="2228">
                  <c:v>19453.109374999964</c:v>
                </c:pt>
                <c:pt idx="2229">
                  <c:v>19367.625</c:v>
                </c:pt>
                <c:pt idx="2230">
                  <c:v>19480.978515625025</c:v>
                </c:pt>
                <c:pt idx="2231">
                  <c:v>19413.302734374996</c:v>
                </c:pt>
                <c:pt idx="2232">
                  <c:v>19502.974609374996</c:v>
                </c:pt>
                <c:pt idx="2233">
                  <c:v>19338.785156250025</c:v>
                </c:pt>
                <c:pt idx="2234">
                  <c:v>19390.736328125</c:v>
                </c:pt>
                <c:pt idx="2235">
                  <c:v>19469.748046874996</c:v>
                </c:pt>
                <c:pt idx="2236">
                  <c:v>19438.41015625</c:v>
                </c:pt>
                <c:pt idx="2237">
                  <c:v>20147.23046875</c:v>
                </c:pt>
                <c:pt idx="2238">
                  <c:v>19353.3046875</c:v>
                </c:pt>
                <c:pt idx="2239">
                  <c:v>19394.849609374956</c:v>
                </c:pt>
                <c:pt idx="2240">
                  <c:v>19465.244140625025</c:v>
                </c:pt>
                <c:pt idx="2241">
                  <c:v>19400.732421874996</c:v>
                </c:pt>
                <c:pt idx="2242">
                  <c:v>19396.919921874956</c:v>
                </c:pt>
                <c:pt idx="2243">
                  <c:v>19412.261718750025</c:v>
                </c:pt>
                <c:pt idx="2244">
                  <c:v>19366.6171875</c:v>
                </c:pt>
                <c:pt idx="2245">
                  <c:v>19372.439453125</c:v>
                </c:pt>
                <c:pt idx="2246">
                  <c:v>19258.34765625</c:v>
                </c:pt>
                <c:pt idx="2247">
                  <c:v>19291.0859375</c:v>
                </c:pt>
                <c:pt idx="2248">
                  <c:v>19449.291015625025</c:v>
                </c:pt>
                <c:pt idx="2249">
                  <c:v>19382.16015625</c:v>
                </c:pt>
                <c:pt idx="2250">
                  <c:v>19387.76953125</c:v>
                </c:pt>
                <c:pt idx="2251">
                  <c:v>19258.376953125</c:v>
                </c:pt>
                <c:pt idx="2252">
                  <c:v>19312.091796874996</c:v>
                </c:pt>
                <c:pt idx="2253">
                  <c:v>19371.33203125</c:v>
                </c:pt>
                <c:pt idx="2254">
                  <c:v>19377.505859374996</c:v>
                </c:pt>
                <c:pt idx="2255">
                  <c:v>19394.63671875</c:v>
                </c:pt>
                <c:pt idx="2256">
                  <c:v>18944.812499999996</c:v>
                </c:pt>
                <c:pt idx="2257">
                  <c:v>19191.75</c:v>
                </c:pt>
                <c:pt idx="2258">
                  <c:v>19284.527343750025</c:v>
                </c:pt>
                <c:pt idx="2259">
                  <c:v>19378.849609374956</c:v>
                </c:pt>
                <c:pt idx="2260">
                  <c:v>19232.707031250025</c:v>
                </c:pt>
                <c:pt idx="2261">
                  <c:v>19267.210937499964</c:v>
                </c:pt>
                <c:pt idx="2262">
                  <c:v>19332.865234374996</c:v>
                </c:pt>
                <c:pt idx="2263">
                  <c:v>19269.1171875</c:v>
                </c:pt>
                <c:pt idx="2264">
                  <c:v>19268.4296875</c:v>
                </c:pt>
                <c:pt idx="2265">
                  <c:v>19278.61328125</c:v>
                </c:pt>
                <c:pt idx="2266">
                  <c:v>19371.582031250025</c:v>
                </c:pt>
                <c:pt idx="2267">
                  <c:v>19335.707031250025</c:v>
                </c:pt>
                <c:pt idx="2268">
                  <c:v>19224.427734375</c:v>
                </c:pt>
                <c:pt idx="2269">
                  <c:v>19256.490234374996</c:v>
                </c:pt>
                <c:pt idx="2270">
                  <c:v>19251.2265625</c:v>
                </c:pt>
                <c:pt idx="2271">
                  <c:v>19187.558593750025</c:v>
                </c:pt>
                <c:pt idx="2272">
                  <c:v>19098.835937499964</c:v>
                </c:pt>
                <c:pt idx="2273">
                  <c:v>19089.185546874956</c:v>
                </c:pt>
                <c:pt idx="2274">
                  <c:v>19025.902343750025</c:v>
                </c:pt>
                <c:pt idx="2275">
                  <c:v>19146.400390625025</c:v>
                </c:pt>
                <c:pt idx="2276">
                  <c:v>18898.638671874956</c:v>
                </c:pt>
                <c:pt idx="2277">
                  <c:v>18918.019531249964</c:v>
                </c:pt>
                <c:pt idx="2278">
                  <c:v>18937.333984374996</c:v>
                </c:pt>
                <c:pt idx="2279">
                  <c:v>18858.939453125</c:v>
                </c:pt>
                <c:pt idx="2280">
                  <c:v>18745.119140624996</c:v>
                </c:pt>
                <c:pt idx="2281">
                  <c:v>18802.5234375</c:v>
                </c:pt>
                <c:pt idx="2282">
                  <c:v>18744.75390625</c:v>
                </c:pt>
                <c:pt idx="2283">
                  <c:v>18609.156249999964</c:v>
                </c:pt>
                <c:pt idx="2284">
                  <c:v>18695.2890625</c:v>
                </c:pt>
                <c:pt idx="2285">
                  <c:v>18604.59375</c:v>
                </c:pt>
                <c:pt idx="2286">
                  <c:v>18555.556640625</c:v>
                </c:pt>
                <c:pt idx="2287">
                  <c:v>18518.12890625</c:v>
                </c:pt>
                <c:pt idx="2288">
                  <c:v>18200.513671874956</c:v>
                </c:pt>
                <c:pt idx="2289">
                  <c:v>18650.76953125</c:v>
                </c:pt>
                <c:pt idx="2290">
                  <c:v>19603.26953125</c:v>
                </c:pt>
                <c:pt idx="2291">
                  <c:v>18348.857421874996</c:v>
                </c:pt>
                <c:pt idx="2292">
                  <c:v>18294.246093750047</c:v>
                </c:pt>
                <c:pt idx="2293">
                  <c:v>18277.9296875</c:v>
                </c:pt>
                <c:pt idx="2294">
                  <c:v>18258.966796875</c:v>
                </c:pt>
                <c:pt idx="2295">
                  <c:v>18199.017578124996</c:v>
                </c:pt>
                <c:pt idx="2296">
                  <c:v>18194.240234374996</c:v>
                </c:pt>
                <c:pt idx="2297">
                  <c:v>18035.3046875</c:v>
                </c:pt>
                <c:pt idx="2298">
                  <c:v>18140.841796874996</c:v>
                </c:pt>
                <c:pt idx="2299">
                  <c:v>18139.330078124996</c:v>
                </c:pt>
                <c:pt idx="2300">
                  <c:v>18007.076171874996</c:v>
                </c:pt>
                <c:pt idx="2301">
                  <c:v>18085.990234374996</c:v>
                </c:pt>
                <c:pt idx="2302">
                  <c:v>18056.275390625025</c:v>
                </c:pt>
                <c:pt idx="2303">
                  <c:v>17949.12890625</c:v>
                </c:pt>
                <c:pt idx="2304">
                  <c:v>17941.130859374956</c:v>
                </c:pt>
                <c:pt idx="2305">
                  <c:v>17850.625</c:v>
                </c:pt>
                <c:pt idx="2306">
                  <c:v>17832.744140625025</c:v>
                </c:pt>
                <c:pt idx="2307">
                  <c:v>17727.361328125</c:v>
                </c:pt>
                <c:pt idx="2308">
                  <c:v>17676.742187500025</c:v>
                </c:pt>
                <c:pt idx="2309">
                  <c:v>17574.037109374996</c:v>
                </c:pt>
                <c:pt idx="2310">
                  <c:v>17643.328125000025</c:v>
                </c:pt>
                <c:pt idx="2311">
                  <c:v>17590.044921874996</c:v>
                </c:pt>
                <c:pt idx="2312">
                  <c:v>17461.310546874927</c:v>
                </c:pt>
                <c:pt idx="2313">
                  <c:v>17456.083984375</c:v>
                </c:pt>
                <c:pt idx="2314">
                  <c:v>17410.486328125025</c:v>
                </c:pt>
                <c:pt idx="2315">
                  <c:v>17332.865234374996</c:v>
                </c:pt>
                <c:pt idx="2316">
                  <c:v>17225.416015625025</c:v>
                </c:pt>
                <c:pt idx="2317">
                  <c:v>17110.634765625</c:v>
                </c:pt>
                <c:pt idx="2318">
                  <c:v>17116.83203125</c:v>
                </c:pt>
                <c:pt idx="2319">
                  <c:v>17087.130859374956</c:v>
                </c:pt>
                <c:pt idx="2320">
                  <c:v>17016.6484375</c:v>
                </c:pt>
                <c:pt idx="2321">
                  <c:v>16986.22265625</c:v>
                </c:pt>
                <c:pt idx="2322">
                  <c:v>17021.921875000025</c:v>
                </c:pt>
                <c:pt idx="2323">
                  <c:v>16949.492187500025</c:v>
                </c:pt>
                <c:pt idx="2324">
                  <c:v>16975.701171874996</c:v>
                </c:pt>
                <c:pt idx="2325">
                  <c:v>16957.947265625025</c:v>
                </c:pt>
                <c:pt idx="2326">
                  <c:v>16902.082031250025</c:v>
                </c:pt>
                <c:pt idx="2327">
                  <c:v>16822.244140625025</c:v>
                </c:pt>
                <c:pt idx="2328">
                  <c:v>16752.01171875</c:v>
                </c:pt>
                <c:pt idx="2329">
                  <c:v>16792.080078125</c:v>
                </c:pt>
                <c:pt idx="2330">
                  <c:v>16696.402343750025</c:v>
                </c:pt>
                <c:pt idx="2331">
                  <c:v>16593.990234374996</c:v>
                </c:pt>
                <c:pt idx="2332">
                  <c:v>16623.812499999996</c:v>
                </c:pt>
                <c:pt idx="2333">
                  <c:v>16495.109374999964</c:v>
                </c:pt>
                <c:pt idx="2334">
                  <c:v>16499.412109374996</c:v>
                </c:pt>
                <c:pt idx="2335">
                  <c:v>16465.277343750025</c:v>
                </c:pt>
                <c:pt idx="2336">
                  <c:v>16327.051757812524</c:v>
                </c:pt>
                <c:pt idx="2337">
                  <c:v>16282.181640625</c:v>
                </c:pt>
                <c:pt idx="2338">
                  <c:v>16174.658203125</c:v>
                </c:pt>
                <c:pt idx="2339">
                  <c:v>16211.859374999985</c:v>
                </c:pt>
                <c:pt idx="2340">
                  <c:v>16198.164062500013</c:v>
                </c:pt>
                <c:pt idx="2341">
                  <c:v>16011.7509765625</c:v>
                </c:pt>
                <c:pt idx="2342">
                  <c:v>16101.511718750013</c:v>
                </c:pt>
                <c:pt idx="2343">
                  <c:v>15975.028320312513</c:v>
                </c:pt>
                <c:pt idx="2344">
                  <c:v>16045.215820312513</c:v>
                </c:pt>
                <c:pt idx="2345">
                  <c:v>15867.2958984375</c:v>
                </c:pt>
                <c:pt idx="2346">
                  <c:v>15885.4130859375</c:v>
                </c:pt>
                <c:pt idx="2347">
                  <c:v>15939.943359375013</c:v>
                </c:pt>
                <c:pt idx="2348">
                  <c:v>15839.544921875013</c:v>
                </c:pt>
                <c:pt idx="2349">
                  <c:v>15772.96875</c:v>
                </c:pt>
                <c:pt idx="2350">
                  <c:v>15591.9912109375</c:v>
                </c:pt>
                <c:pt idx="2351">
                  <c:v>15473.647460937513</c:v>
                </c:pt>
                <c:pt idx="2352">
                  <c:v>15559.415039062485</c:v>
                </c:pt>
                <c:pt idx="2353">
                  <c:v>15459.858398437485</c:v>
                </c:pt>
                <c:pt idx="2354">
                  <c:v>15422.5712890625</c:v>
                </c:pt>
                <c:pt idx="2355">
                  <c:v>15389.7578125</c:v>
                </c:pt>
                <c:pt idx="2356">
                  <c:v>15326.223632812524</c:v>
                </c:pt>
                <c:pt idx="2357">
                  <c:v>15214.293945312524</c:v>
                </c:pt>
                <c:pt idx="2358">
                  <c:v>14819.293945312524</c:v>
                </c:pt>
                <c:pt idx="2359">
                  <c:v>14859.242187500013</c:v>
                </c:pt>
                <c:pt idx="2360">
                  <c:v>15082.2587890625</c:v>
                </c:pt>
                <c:pt idx="2361">
                  <c:v>15187.601562500013</c:v>
                </c:pt>
                <c:pt idx="2362">
                  <c:v>15080.458007812513</c:v>
                </c:pt>
                <c:pt idx="2363">
                  <c:v>15042.146484375013</c:v>
                </c:pt>
                <c:pt idx="2364">
                  <c:v>14926.1259765625</c:v>
                </c:pt>
                <c:pt idx="2365">
                  <c:v>14837.1259765625</c:v>
                </c:pt>
                <c:pt idx="2366">
                  <c:v>14656.672851562513</c:v>
                </c:pt>
                <c:pt idx="2367">
                  <c:v>14764.013671875013</c:v>
                </c:pt>
                <c:pt idx="2368">
                  <c:v>14618.421875</c:v>
                </c:pt>
                <c:pt idx="2369">
                  <c:v>14527.480468750013</c:v>
                </c:pt>
                <c:pt idx="2370">
                  <c:v>14601.140625</c:v>
                </c:pt>
                <c:pt idx="2371">
                  <c:v>14592.318359375</c:v>
                </c:pt>
                <c:pt idx="2372">
                  <c:v>14518.9521484375</c:v>
                </c:pt>
                <c:pt idx="2373">
                  <c:v>14438.171875</c:v>
                </c:pt>
                <c:pt idx="2374">
                  <c:v>14285.443359375013</c:v>
                </c:pt>
                <c:pt idx="2375">
                  <c:v>14202.914062500013</c:v>
                </c:pt>
                <c:pt idx="2376">
                  <c:v>14253.346679687471</c:v>
                </c:pt>
                <c:pt idx="2377">
                  <c:v>14152.80078125</c:v>
                </c:pt>
                <c:pt idx="2378">
                  <c:v>14062.256835937485</c:v>
                </c:pt>
                <c:pt idx="2379">
                  <c:v>14155.480468750013</c:v>
                </c:pt>
                <c:pt idx="2380">
                  <c:v>13962.9697265625</c:v>
                </c:pt>
                <c:pt idx="2381">
                  <c:v>13880.726562500013</c:v>
                </c:pt>
                <c:pt idx="2382">
                  <c:v>13814.799804687485</c:v>
                </c:pt>
                <c:pt idx="2383">
                  <c:v>13769.200195312513</c:v>
                </c:pt>
                <c:pt idx="2384">
                  <c:v>13748.9765625</c:v>
                </c:pt>
                <c:pt idx="2385">
                  <c:v>13668.262695312513</c:v>
                </c:pt>
                <c:pt idx="2386">
                  <c:v>13410.192382812524</c:v>
                </c:pt>
                <c:pt idx="2387">
                  <c:v>13437.031250000013</c:v>
                </c:pt>
                <c:pt idx="2388">
                  <c:v>13537.751953125</c:v>
                </c:pt>
                <c:pt idx="2389">
                  <c:v>13555.0849609375</c:v>
                </c:pt>
                <c:pt idx="2390">
                  <c:v>13376.474609375</c:v>
                </c:pt>
                <c:pt idx="2391">
                  <c:v>13499.699218750013</c:v>
                </c:pt>
                <c:pt idx="2392">
                  <c:v>13371.751953125</c:v>
                </c:pt>
                <c:pt idx="2393">
                  <c:v>13245.009765625</c:v>
                </c:pt>
                <c:pt idx="2394">
                  <c:v>13031.240234375013</c:v>
                </c:pt>
                <c:pt idx="2395">
                  <c:v>13045.604492187513</c:v>
                </c:pt>
                <c:pt idx="2396">
                  <c:v>12930.025390624985</c:v>
                </c:pt>
                <c:pt idx="2397">
                  <c:v>13037.509765625</c:v>
                </c:pt>
                <c:pt idx="2398">
                  <c:v>12850.353515624985</c:v>
                </c:pt>
                <c:pt idx="2399">
                  <c:v>12696.888671875</c:v>
                </c:pt>
                <c:pt idx="2400">
                  <c:v>12786.3203125</c:v>
                </c:pt>
                <c:pt idx="2401">
                  <c:v>12603.0400390625</c:v>
                </c:pt>
                <c:pt idx="2402">
                  <c:v>12474.3349609375</c:v>
                </c:pt>
                <c:pt idx="2403">
                  <c:v>12348.2919921875</c:v>
                </c:pt>
                <c:pt idx="2404">
                  <c:v>12386.517578125013</c:v>
                </c:pt>
                <c:pt idx="2405">
                  <c:v>12348.856445312513</c:v>
                </c:pt>
                <c:pt idx="2406">
                  <c:v>12416.591796875013</c:v>
                </c:pt>
                <c:pt idx="2407">
                  <c:v>12424.871093749985</c:v>
                </c:pt>
                <c:pt idx="2408">
                  <c:v>12225.345703125</c:v>
                </c:pt>
                <c:pt idx="2409">
                  <c:v>12083.819335937485</c:v>
                </c:pt>
                <c:pt idx="2410">
                  <c:v>11862.619140625</c:v>
                </c:pt>
                <c:pt idx="2411">
                  <c:v>11861.715820312513</c:v>
                </c:pt>
                <c:pt idx="2412">
                  <c:v>11850.223632812524</c:v>
                </c:pt>
                <c:pt idx="2413">
                  <c:v>11721.06640625</c:v>
                </c:pt>
                <c:pt idx="2414">
                  <c:v>11671.999023437485</c:v>
                </c:pt>
                <c:pt idx="2415">
                  <c:v>11810.658203125</c:v>
                </c:pt>
                <c:pt idx="2416">
                  <c:v>11713.456054687471</c:v>
                </c:pt>
                <c:pt idx="2417">
                  <c:v>11737.50390625</c:v>
                </c:pt>
                <c:pt idx="2418">
                  <c:v>11536</c:v>
                </c:pt>
                <c:pt idx="2419">
                  <c:v>11502.263671875013</c:v>
                </c:pt>
                <c:pt idx="2420">
                  <c:v>11487.56640625</c:v>
                </c:pt>
                <c:pt idx="2421">
                  <c:v>11370.1318359375</c:v>
                </c:pt>
                <c:pt idx="2422">
                  <c:v>11452.113281250013</c:v>
                </c:pt>
                <c:pt idx="2423">
                  <c:v>11434.808593749985</c:v>
                </c:pt>
                <c:pt idx="2424">
                  <c:v>11404.119140625</c:v>
                </c:pt>
                <c:pt idx="2425">
                  <c:v>11287.90234375</c:v>
                </c:pt>
                <c:pt idx="2426">
                  <c:v>11212.119140625</c:v>
                </c:pt>
                <c:pt idx="2427">
                  <c:v>11246.171875</c:v>
                </c:pt>
                <c:pt idx="2428">
                  <c:v>11210.934570312524</c:v>
                </c:pt>
                <c:pt idx="2429">
                  <c:v>11064.024414062513</c:v>
                </c:pt>
                <c:pt idx="2430">
                  <c:v>11106.520507812524</c:v>
                </c:pt>
                <c:pt idx="2431">
                  <c:v>10978.15625</c:v>
                </c:pt>
                <c:pt idx="2432">
                  <c:v>10827.8349609375</c:v>
                </c:pt>
                <c:pt idx="2433">
                  <c:v>10910.836914062485</c:v>
                </c:pt>
                <c:pt idx="2434">
                  <c:v>11053.2119140625</c:v>
                </c:pt>
                <c:pt idx="2435">
                  <c:v>11036.856445312513</c:v>
                </c:pt>
                <c:pt idx="2436">
                  <c:v>10873.3896484375</c:v>
                </c:pt>
                <c:pt idx="2437">
                  <c:v>10752.048828125013</c:v>
                </c:pt>
                <c:pt idx="2438">
                  <c:v>10440.828124999985</c:v>
                </c:pt>
                <c:pt idx="2439">
                  <c:v>10361.2451171875</c:v>
                </c:pt>
                <c:pt idx="2440">
                  <c:v>10403.1943359375</c:v>
                </c:pt>
                <c:pt idx="2441">
                  <c:v>10371.8388671875</c:v>
                </c:pt>
                <c:pt idx="2442">
                  <c:v>10282.623046875024</c:v>
                </c:pt>
                <c:pt idx="2443">
                  <c:v>10244.4462890625</c:v>
                </c:pt>
                <c:pt idx="2444">
                  <c:v>10184.754882812524</c:v>
                </c:pt>
                <c:pt idx="2445">
                  <c:v>10272.370117187485</c:v>
                </c:pt>
                <c:pt idx="2446">
                  <c:v>10371.96875</c:v>
                </c:pt>
                <c:pt idx="2447">
                  <c:v>10452.146484375013</c:v>
                </c:pt>
                <c:pt idx="2448">
                  <c:v>10756.058593749985</c:v>
                </c:pt>
                <c:pt idx="2449">
                  <c:v>10737.15234375</c:v>
                </c:pt>
                <c:pt idx="2450">
                  <c:v>10668.712890625</c:v>
                </c:pt>
                <c:pt idx="2451">
                  <c:v>10682.322265625</c:v>
                </c:pt>
                <c:pt idx="2452">
                  <c:v>10576.057617187485</c:v>
                </c:pt>
                <c:pt idx="2453">
                  <c:v>10338.576171875</c:v>
                </c:pt>
                <c:pt idx="2454">
                  <c:v>10069.111328125013</c:v>
                </c:pt>
                <c:pt idx="2455">
                  <c:v>9899.5400390625</c:v>
                </c:pt>
                <c:pt idx="2456">
                  <c:v>9976.1796875</c:v>
                </c:pt>
                <c:pt idx="2457">
                  <c:v>9991.349609375</c:v>
                </c:pt>
                <c:pt idx="2458">
                  <c:v>10029.340820312513</c:v>
                </c:pt>
                <c:pt idx="2459">
                  <c:v>10164.7587890625</c:v>
                </c:pt>
                <c:pt idx="2460">
                  <c:v>10188.219726562513</c:v>
                </c:pt>
                <c:pt idx="2461">
                  <c:v>9883.9755859374818</c:v>
                </c:pt>
                <c:pt idx="2462">
                  <c:v>9167.0556640624818</c:v>
                </c:pt>
                <c:pt idx="2463">
                  <c:v>9626.00390625</c:v>
                </c:pt>
                <c:pt idx="2464">
                  <c:v>9834.697265625</c:v>
                </c:pt>
                <c:pt idx="2465">
                  <c:v>9853.845703125</c:v>
                </c:pt>
                <c:pt idx="2466">
                  <c:v>9938.70703125</c:v>
                </c:pt>
                <c:pt idx="2467">
                  <c:v>9893.2265625000109</c:v>
                </c:pt>
                <c:pt idx="2468">
                  <c:v>9963.640625</c:v>
                </c:pt>
                <c:pt idx="2469">
                  <c:v>9531.1230468750182</c:v>
                </c:pt>
                <c:pt idx="2470">
                  <c:v>9494.83984375</c:v>
                </c:pt>
                <c:pt idx="2471">
                  <c:v>9113.671875</c:v>
                </c:pt>
                <c:pt idx="2472">
                  <c:v>8916.6025390625</c:v>
                </c:pt>
                <c:pt idx="2473">
                  <c:v>9020.6425781250182</c:v>
                </c:pt>
                <c:pt idx="2474">
                  <c:v>9392.4697265625</c:v>
                </c:pt>
                <c:pt idx="2475">
                  <c:v>9318.3701171874818</c:v>
                </c:pt>
                <c:pt idx="2476">
                  <c:v>9320.0185546874818</c:v>
                </c:pt>
                <c:pt idx="2477">
                  <c:v>9331.18359375</c:v>
                </c:pt>
                <c:pt idx="2478">
                  <c:v>9303.1923828125182</c:v>
                </c:pt>
                <c:pt idx="2479">
                  <c:v>9189.3417968750109</c:v>
                </c:pt>
                <c:pt idx="2480">
                  <c:v>9016.3593749999818</c:v>
                </c:pt>
                <c:pt idx="2481">
                  <c:v>8823.1494140625109</c:v>
                </c:pt>
                <c:pt idx="2482">
                  <c:v>8688.3046875</c:v>
                </c:pt>
                <c:pt idx="2483">
                  <c:v>8661.3046875</c:v>
                </c:pt>
                <c:pt idx="2484">
                  <c:v>8910.8281249999818</c:v>
                </c:pt>
                <c:pt idx="2485">
                  <c:v>9466.568359375</c:v>
                </c:pt>
                <c:pt idx="2486">
                  <c:v>9895.708984375</c:v>
                </c:pt>
                <c:pt idx="2487">
                  <c:v>9335.2021484375109</c:v>
                </c:pt>
                <c:pt idx="2488">
                  <c:v>9442.0673828125109</c:v>
                </c:pt>
                <c:pt idx="2489">
                  <c:v>9467.8623046874673</c:v>
                </c:pt>
                <c:pt idx="2490">
                  <c:v>9401.1425781250182</c:v>
                </c:pt>
                <c:pt idx="2491">
                  <c:v>9388.3300781250109</c:v>
                </c:pt>
                <c:pt idx="2492">
                  <c:v>9549.0517578125182</c:v>
                </c:pt>
                <c:pt idx="2493">
                  <c:v>9423.7998046874818</c:v>
                </c:pt>
                <c:pt idx="2494">
                  <c:v>9145.2265625000109</c:v>
                </c:pt>
                <c:pt idx="2495">
                  <c:v>9085.0800781250109</c:v>
                </c:pt>
                <c:pt idx="2496">
                  <c:v>9091.2480468750182</c:v>
                </c:pt>
                <c:pt idx="2497">
                  <c:v>9011.8232421875109</c:v>
                </c:pt>
                <c:pt idx="2498">
                  <c:v>8981.9609374999818</c:v>
                </c:pt>
                <c:pt idx="2499">
                  <c:v>9109.6708984375</c:v>
                </c:pt>
                <c:pt idx="2500">
                  <c:v>9142.7841796874818</c:v>
                </c:pt>
                <c:pt idx="2501">
                  <c:v>9173.96875</c:v>
                </c:pt>
                <c:pt idx="2502">
                  <c:v>9245.6708984375</c:v>
                </c:pt>
                <c:pt idx="2503">
                  <c:v>9282.7841796874818</c:v>
                </c:pt>
                <c:pt idx="2504">
                  <c:v>11603.982421875013</c:v>
                </c:pt>
                <c:pt idx="2505">
                  <c:v>9705.158203125</c:v>
                </c:pt>
                <c:pt idx="2506">
                  <c:v>9094.818359375</c:v>
                </c:pt>
                <c:pt idx="2507">
                  <c:v>8970.3144531250109</c:v>
                </c:pt>
                <c:pt idx="2508">
                  <c:v>8922.0224609375109</c:v>
                </c:pt>
                <c:pt idx="2509">
                  <c:v>9294.251953125</c:v>
                </c:pt>
                <c:pt idx="2510">
                  <c:v>9234.4658203125</c:v>
                </c:pt>
                <c:pt idx="2511">
                  <c:v>9068.125</c:v>
                </c:pt>
                <c:pt idx="2512">
                  <c:v>9108.5742187500109</c:v>
                </c:pt>
                <c:pt idx="2513">
                  <c:v>9237.5234375000109</c:v>
                </c:pt>
                <c:pt idx="2514">
                  <c:v>9222.1689453125109</c:v>
                </c:pt>
                <c:pt idx="2515">
                  <c:v>9446</c:v>
                </c:pt>
                <c:pt idx="2516">
                  <c:v>9434.2978515625109</c:v>
                </c:pt>
                <c:pt idx="2517">
                  <c:v>9744.2333984375109</c:v>
                </c:pt>
                <c:pt idx="2518">
                  <c:v>9761.9677734374818</c:v>
                </c:pt>
                <c:pt idx="2519">
                  <c:v>9559.4375</c:v>
                </c:pt>
                <c:pt idx="2520">
                  <c:v>9621.6240234375</c:v>
                </c:pt>
                <c:pt idx="2521">
                  <c:v>9672.70703125</c:v>
                </c:pt>
                <c:pt idx="2522">
                  <c:v>9446.1054687500109</c:v>
                </c:pt>
                <c:pt idx="2523">
                  <c:v>9590.5947265625109</c:v>
                </c:pt>
                <c:pt idx="2524">
                  <c:v>9689.9697265625</c:v>
                </c:pt>
                <c:pt idx="2525">
                  <c:v>9731.3271484375</c:v>
                </c:pt>
                <c:pt idx="2526">
                  <c:v>10583.086914062485</c:v>
                </c:pt>
                <c:pt idx="2527">
                  <c:v>10002.502929687471</c:v>
                </c:pt>
                <c:pt idx="2528">
                  <c:v>10337.193359375013</c:v>
                </c:pt>
                <c:pt idx="2529">
                  <c:v>10336.1025390625</c:v>
                </c:pt>
                <c:pt idx="2530">
                  <c:v>10309.8994140625</c:v>
                </c:pt>
                <c:pt idx="2531">
                  <c:v>10373.742187500013</c:v>
                </c:pt>
                <c:pt idx="2532">
                  <c:v>10556.797851562513</c:v>
                </c:pt>
                <c:pt idx="2533">
                  <c:v>10349.510742187513</c:v>
                </c:pt>
                <c:pt idx="2534">
                  <c:v>10461.359374999985</c:v>
                </c:pt>
                <c:pt idx="2535">
                  <c:v>10296.024414062513</c:v>
                </c:pt>
                <c:pt idx="2536">
                  <c:v>10181.137695312513</c:v>
                </c:pt>
                <c:pt idx="2537">
                  <c:v>10355.015624999985</c:v>
                </c:pt>
                <c:pt idx="2538">
                  <c:v>10613.552734375</c:v>
                </c:pt>
                <c:pt idx="2539">
                  <c:v>10803.8212890625</c:v>
                </c:pt>
                <c:pt idx="2540">
                  <c:v>10762.1943359375</c:v>
                </c:pt>
                <c:pt idx="2541">
                  <c:v>10497.719726562513</c:v>
                </c:pt>
                <c:pt idx="2542">
                  <c:v>10578.2255859375</c:v>
                </c:pt>
                <c:pt idx="2543">
                  <c:v>10660.916992187485</c:v>
                </c:pt>
                <c:pt idx="2544">
                  <c:v>10597.513671875013</c:v>
                </c:pt>
                <c:pt idx="2545">
                  <c:v>10435.8037109375</c:v>
                </c:pt>
                <c:pt idx="2546">
                  <c:v>10441.122070312524</c:v>
                </c:pt>
                <c:pt idx="2547">
                  <c:v>10317.6240234375</c:v>
                </c:pt>
                <c:pt idx="2548">
                  <c:v>10363.133789062513</c:v>
                </c:pt>
                <c:pt idx="2549">
                  <c:v>10293.005859375</c:v>
                </c:pt>
                <c:pt idx="2550">
                  <c:v>10235.794921875013</c:v>
                </c:pt>
                <c:pt idx="2551">
                  <c:v>10101.012695312513</c:v>
                </c:pt>
                <c:pt idx="2552">
                  <c:v>10107.3984375</c:v>
                </c:pt>
                <c:pt idx="2553">
                  <c:v>9520.994140625</c:v>
                </c:pt>
                <c:pt idx="2554">
                  <c:v>9588.6181640625</c:v>
                </c:pt>
                <c:pt idx="2555">
                  <c:v>9389.8583984374818</c:v>
                </c:pt>
                <c:pt idx="2556">
                  <c:v>9808.17578125</c:v>
                </c:pt>
                <c:pt idx="2557">
                  <c:v>9175.8144531250109</c:v>
                </c:pt>
                <c:pt idx="2558">
                  <c:v>9066.93359375</c:v>
                </c:pt>
                <c:pt idx="2559">
                  <c:v>9373.5927734375</c:v>
                </c:pt>
                <c:pt idx="2560">
                  <c:v>10038.212890625</c:v>
                </c:pt>
                <c:pt idx="2561">
                  <c:v>10351.061523437485</c:v>
                </c:pt>
                <c:pt idx="2562">
                  <c:v>9788.3769531249818</c:v>
                </c:pt>
                <c:pt idx="2563">
                  <c:v>9445.0556640624818</c:v>
                </c:pt>
                <c:pt idx="2564">
                  <c:v>9323.58203125</c:v>
                </c:pt>
                <c:pt idx="2565">
                  <c:v>9560.3330078125182</c:v>
                </c:pt>
                <c:pt idx="2566">
                  <c:v>9240.9990234374818</c:v>
                </c:pt>
                <c:pt idx="2567">
                  <c:v>9175.8271484375</c:v>
                </c:pt>
                <c:pt idx="2568">
                  <c:v>9326.91796875</c:v>
                </c:pt>
                <c:pt idx="2569">
                  <c:v>9609.6298828125182</c:v>
                </c:pt>
                <c:pt idx="2570">
                  <c:v>9324.3369140624818</c:v>
                </c:pt>
                <c:pt idx="2571">
                  <c:v>9326.1875</c:v>
                </c:pt>
                <c:pt idx="2572">
                  <c:v>9507.1230468750182</c:v>
                </c:pt>
                <c:pt idx="2573">
                  <c:v>9492.3730468750109</c:v>
                </c:pt>
                <c:pt idx="2574">
                  <c:v>9655.5869140624818</c:v>
                </c:pt>
                <c:pt idx="2575">
                  <c:v>9901.2324218750182</c:v>
                </c:pt>
                <c:pt idx="2576">
                  <c:v>10071.02734375</c:v>
                </c:pt>
                <c:pt idx="2577">
                  <c:v>10592.190429687485</c:v>
                </c:pt>
                <c:pt idx="2578">
                  <c:v>10649.4296875</c:v>
                </c:pt>
                <c:pt idx="2579">
                  <c:v>10053.5537109375</c:v>
                </c:pt>
                <c:pt idx="2580">
                  <c:v>10354.6787109375</c:v>
                </c:pt>
                <c:pt idx="2581">
                  <c:v>10743.1943359375</c:v>
                </c:pt>
                <c:pt idx="2582">
                  <c:v>10616.490234375</c:v>
                </c:pt>
                <c:pt idx="2583">
                  <c:v>19526.212890625025</c:v>
                </c:pt>
                <c:pt idx="2584">
                  <c:v>10305.700195312513</c:v>
                </c:pt>
                <c:pt idx="2585">
                  <c:v>10984.324218750013</c:v>
                </c:pt>
                <c:pt idx="2586">
                  <c:v>11238.2919921875</c:v>
                </c:pt>
                <c:pt idx="2587">
                  <c:v>10724.411132812513</c:v>
                </c:pt>
                <c:pt idx="2588">
                  <c:v>10487.284179687485</c:v>
                </c:pt>
                <c:pt idx="2589">
                  <c:v>10360.133789062513</c:v>
                </c:pt>
                <c:pt idx="2590">
                  <c:v>9898.4208984375</c:v>
                </c:pt>
                <c:pt idx="2591">
                  <c:v>9693.9404296874818</c:v>
                </c:pt>
                <c:pt idx="2592">
                  <c:v>9849.3037109375</c:v>
                </c:pt>
                <c:pt idx="2593">
                  <c:v>10408.921875</c:v>
                </c:pt>
                <c:pt idx="2594">
                  <c:v>9824.7548828125182</c:v>
                </c:pt>
                <c:pt idx="2595">
                  <c:v>9687.896484375</c:v>
                </c:pt>
                <c:pt idx="2596">
                  <c:v>9997.3593749999818</c:v>
                </c:pt>
                <c:pt idx="2597">
                  <c:v>10057.0537109375</c:v>
                </c:pt>
                <c:pt idx="2598">
                  <c:v>9637.7109375</c:v>
                </c:pt>
                <c:pt idx="2599">
                  <c:v>9454.8984375</c:v>
                </c:pt>
                <c:pt idx="2600">
                  <c:v>9316.6503906249818</c:v>
                </c:pt>
                <c:pt idx="2601">
                  <c:v>9340.9804687500109</c:v>
                </c:pt>
                <c:pt idx="2602">
                  <c:v>9261.3417968750109</c:v>
                </c:pt>
                <c:pt idx="2603">
                  <c:v>9388.5478515625109</c:v>
                </c:pt>
                <c:pt idx="2604">
                  <c:v>9590.9775390624818</c:v>
                </c:pt>
                <c:pt idx="2605">
                  <c:v>9525.3134765625109</c:v>
                </c:pt>
                <c:pt idx="2606">
                  <c:v>9943.484375</c:v>
                </c:pt>
                <c:pt idx="2607">
                  <c:v>10072.364257812524</c:v>
                </c:pt>
                <c:pt idx="2608">
                  <c:v>9720.052734375</c:v>
                </c:pt>
                <c:pt idx="2609">
                  <c:v>9567.396484375</c:v>
                </c:pt>
                <c:pt idx="2610">
                  <c:v>9774.7705078125182</c:v>
                </c:pt>
                <c:pt idx="2611">
                  <c:v>9981.4677734374818</c:v>
                </c:pt>
                <c:pt idx="2612">
                  <c:v>11736.458984374985</c:v>
                </c:pt>
                <c:pt idx="2613">
                  <c:v>10094.641601562513</c:v>
                </c:pt>
                <c:pt idx="2614">
                  <c:v>10050.649414062513</c:v>
                </c:pt>
                <c:pt idx="2615">
                  <c:v>9829.751953125</c:v>
                </c:pt>
                <c:pt idx="2616">
                  <c:v>9689.0107421875109</c:v>
                </c:pt>
                <c:pt idx="2617">
                  <c:v>9692.2021484375109</c:v>
                </c:pt>
                <c:pt idx="2618">
                  <c:v>9500.2207031250109</c:v>
                </c:pt>
                <c:pt idx="2619">
                  <c:v>9497.3730468750109</c:v>
                </c:pt>
                <c:pt idx="2620">
                  <c:v>9378.396484375</c:v>
                </c:pt>
                <c:pt idx="2621">
                  <c:v>9283.6464843750109</c:v>
                </c:pt>
                <c:pt idx="2622">
                  <c:v>9123.2421875000109</c:v>
                </c:pt>
                <c:pt idx="2623">
                  <c:v>8871.2919921875</c:v>
                </c:pt>
                <c:pt idx="2624">
                  <c:v>8802.4990234374818</c:v>
                </c:pt>
                <c:pt idx="2625">
                  <c:v>8628.5332031250109</c:v>
                </c:pt>
                <c:pt idx="2626">
                  <c:v>8711.4531249999818</c:v>
                </c:pt>
                <c:pt idx="2627">
                  <c:v>8620.4492187500109</c:v>
                </c:pt>
                <c:pt idx="2628">
                  <c:v>8700.42578125</c:v>
                </c:pt>
                <c:pt idx="2629">
                  <c:v>8736.326171875</c:v>
                </c:pt>
                <c:pt idx="2630">
                  <c:v>8858.5009765625</c:v>
                </c:pt>
                <c:pt idx="2631">
                  <c:v>8803.6982421875109</c:v>
                </c:pt>
                <c:pt idx="2632">
                  <c:v>8680.4589843749818</c:v>
                </c:pt>
                <c:pt idx="2633">
                  <c:v>8596.5830078125182</c:v>
                </c:pt>
                <c:pt idx="2634">
                  <c:v>8555.91015625</c:v>
                </c:pt>
                <c:pt idx="2635">
                  <c:v>8528.986328125</c:v>
                </c:pt>
                <c:pt idx="2636">
                  <c:v>8526.8837890625</c:v>
                </c:pt>
                <c:pt idx="2637">
                  <c:v>8524.9033203125109</c:v>
                </c:pt>
                <c:pt idx="2638">
                  <c:v>8303.4814453125182</c:v>
                </c:pt>
                <c:pt idx="2639">
                  <c:v>8273.76953125</c:v>
                </c:pt>
                <c:pt idx="2640">
                  <c:v>8160.0180664062564</c:v>
                </c:pt>
                <c:pt idx="2641">
                  <c:v>8158.8437499999991</c:v>
                </c:pt>
                <c:pt idx="2642">
                  <c:v>8049.5161132812564</c:v>
                </c:pt>
                <c:pt idx="2643">
                  <c:v>8449.4580078125109</c:v>
                </c:pt>
                <c:pt idx="2644">
                  <c:v>8012.2099609375</c:v>
                </c:pt>
                <c:pt idx="2645">
                  <c:v>8297.990234375</c:v>
                </c:pt>
                <c:pt idx="2646">
                  <c:v>8238.4824218750109</c:v>
                </c:pt>
                <c:pt idx="2647">
                  <c:v>8473.9785156249818</c:v>
                </c:pt>
                <c:pt idx="2648">
                  <c:v>8446.3134765625109</c:v>
                </c:pt>
                <c:pt idx="2649">
                  <c:v>8487.6894531250109</c:v>
                </c:pt>
                <c:pt idx="2650">
                  <c:v>8641.0009765625</c:v>
                </c:pt>
                <c:pt idx="2651">
                  <c:v>8643.4541015625</c:v>
                </c:pt>
                <c:pt idx="2652">
                  <c:v>8614.2099609375</c:v>
                </c:pt>
                <c:pt idx="2653">
                  <c:v>8587.455078125</c:v>
                </c:pt>
                <c:pt idx="2654">
                  <c:v>9314.0478515625109</c:v>
                </c:pt>
                <c:pt idx="2655">
                  <c:v>8688.8701171874818</c:v>
                </c:pt>
                <c:pt idx="2656">
                  <c:v>8259.7656249999818</c:v>
                </c:pt>
                <c:pt idx="2657">
                  <c:v>8280.0009765625</c:v>
                </c:pt>
                <c:pt idx="2658">
                  <c:v>8032.7246093750064</c:v>
                </c:pt>
                <c:pt idx="2659">
                  <c:v>8327.7255859375</c:v>
                </c:pt>
                <c:pt idx="2660">
                  <c:v>7782.1225585937627</c:v>
                </c:pt>
                <c:pt idx="2661">
                  <c:v>7652.6943359375</c:v>
                </c:pt>
                <c:pt idx="2662">
                  <c:v>7671.99072265625</c:v>
                </c:pt>
                <c:pt idx="2663">
                  <c:v>7790.50732421875</c:v>
                </c:pt>
                <c:pt idx="2664">
                  <c:v>7898.8505859375</c:v>
                </c:pt>
                <c:pt idx="2665">
                  <c:v>8686.6992187500109</c:v>
                </c:pt>
                <c:pt idx="2666">
                  <c:v>7760.4052734375064</c:v>
                </c:pt>
                <c:pt idx="2667">
                  <c:v>7997.7919921875</c:v>
                </c:pt>
                <c:pt idx="2668">
                  <c:v>8043.67138671875</c:v>
                </c:pt>
                <c:pt idx="2669">
                  <c:v>7944.8837890625</c:v>
                </c:pt>
                <c:pt idx="2670">
                  <c:v>8032.0078124999991</c:v>
                </c:pt>
                <c:pt idx="2671">
                  <c:v>7862.4819335937564</c:v>
                </c:pt>
                <c:pt idx="2672">
                  <c:v>7851.2163085937564</c:v>
                </c:pt>
                <c:pt idx="2673">
                  <c:v>7849.2998046875064</c:v>
                </c:pt>
                <c:pt idx="2674">
                  <c:v>7865.2783203124936</c:v>
                </c:pt>
                <c:pt idx="2675">
                  <c:v>7797.57763671875</c:v>
                </c:pt>
                <c:pt idx="2676">
                  <c:v>7835.6586914062564</c:v>
                </c:pt>
                <c:pt idx="2677">
                  <c:v>7872.53857421875</c:v>
                </c:pt>
                <c:pt idx="2678">
                  <c:v>7754.0532226562564</c:v>
                </c:pt>
                <c:pt idx="2679">
                  <c:v>7723.5869140625064</c:v>
                </c:pt>
                <c:pt idx="2680">
                  <c:v>7762.9423828124936</c:v>
                </c:pt>
                <c:pt idx="2681">
                  <c:v>7789.04638671875</c:v>
                </c:pt>
                <c:pt idx="2682">
                  <c:v>7806.15771484375</c:v>
                </c:pt>
                <c:pt idx="2683">
                  <c:v>7797.447265625</c:v>
                </c:pt>
                <c:pt idx="2684">
                  <c:v>7910.7949218750064</c:v>
                </c:pt>
                <c:pt idx="2685">
                  <c:v>8078.0722656250064</c:v>
                </c:pt>
                <c:pt idx="2686">
                  <c:v>8012.466796875</c:v>
                </c:pt>
                <c:pt idx="2687">
                  <c:v>8133.8369140625064</c:v>
                </c:pt>
                <c:pt idx="2688">
                  <c:v>8071.5087890625</c:v>
                </c:pt>
                <c:pt idx="2689">
                  <c:v>8025.0244140625064</c:v>
                </c:pt>
                <c:pt idx="2690">
                  <c:v>8075.6215820312564</c:v>
                </c:pt>
                <c:pt idx="2691">
                  <c:v>8510.6484375000109</c:v>
                </c:pt>
                <c:pt idx="2692">
                  <c:v>8458.1708984375</c:v>
                </c:pt>
                <c:pt idx="2693">
                  <c:v>8599.41015625</c:v>
                </c:pt>
                <c:pt idx="2694">
                  <c:v>8498.583984375</c:v>
                </c:pt>
                <c:pt idx="2695">
                  <c:v>8595.0302734375</c:v>
                </c:pt>
                <c:pt idx="2696">
                  <c:v>8632.1640625000109</c:v>
                </c:pt>
                <c:pt idx="2697">
                  <c:v>8604.8144531250109</c:v>
                </c:pt>
                <c:pt idx="2698">
                  <c:v>8655.8896484375</c:v>
                </c:pt>
                <c:pt idx="2699">
                  <c:v>8892.751953125</c:v>
                </c:pt>
                <c:pt idx="2700">
                  <c:v>8836.8916015625</c:v>
                </c:pt>
                <c:pt idx="2701">
                  <c:v>8688.5175781250109</c:v>
                </c:pt>
                <c:pt idx="2702">
                  <c:v>8857.203125</c:v>
                </c:pt>
                <c:pt idx="2703">
                  <c:v>8896.0947265625109</c:v>
                </c:pt>
                <c:pt idx="2704">
                  <c:v>9094.40625</c:v>
                </c:pt>
                <c:pt idx="2705">
                  <c:v>9113.5205078125182</c:v>
                </c:pt>
                <c:pt idx="2706">
                  <c:v>9163.6796875</c:v>
                </c:pt>
                <c:pt idx="2707">
                  <c:v>9102.7187500000109</c:v>
                </c:pt>
                <c:pt idx="2708">
                  <c:v>8873.419921875</c:v>
                </c:pt>
                <c:pt idx="2709">
                  <c:v>8925.9677734374818</c:v>
                </c:pt>
                <c:pt idx="2710">
                  <c:v>8914.3417968750109</c:v>
                </c:pt>
                <c:pt idx="2711">
                  <c:v>8855.5605468750109</c:v>
                </c:pt>
                <c:pt idx="2712">
                  <c:v>9043.490234375</c:v>
                </c:pt>
                <c:pt idx="2713">
                  <c:v>9336.8769531249818</c:v>
                </c:pt>
                <c:pt idx="2714">
                  <c:v>9302.3281249999818</c:v>
                </c:pt>
                <c:pt idx="2715">
                  <c:v>9246.2187500000109</c:v>
                </c:pt>
                <c:pt idx="2716">
                  <c:v>9090.615234375</c:v>
                </c:pt>
                <c:pt idx="2717">
                  <c:v>9014.3105468750109</c:v>
                </c:pt>
                <c:pt idx="2718">
                  <c:v>9024.7919921875</c:v>
                </c:pt>
                <c:pt idx="2719">
                  <c:v>8886.505859375</c:v>
                </c:pt>
                <c:pt idx="2720">
                  <c:v>8875.451171875</c:v>
                </c:pt>
                <c:pt idx="2721">
                  <c:v>8912.4853515625</c:v>
                </c:pt>
                <c:pt idx="2722">
                  <c:v>8387.931640625</c:v>
                </c:pt>
                <c:pt idx="2723">
                  <c:v>8434.46875</c:v>
                </c:pt>
                <c:pt idx="2724">
                  <c:v>8275.2568359374818</c:v>
                </c:pt>
                <c:pt idx="2725">
                  <c:v>8397.6220703125182</c:v>
                </c:pt>
                <c:pt idx="2726">
                  <c:v>8696.2041015625109</c:v>
                </c:pt>
                <c:pt idx="2727">
                  <c:v>8527.9306640625</c:v>
                </c:pt>
                <c:pt idx="2728">
                  <c:v>8642.9111328125109</c:v>
                </c:pt>
                <c:pt idx="2729">
                  <c:v>9318.6630859375</c:v>
                </c:pt>
                <c:pt idx="2730">
                  <c:v>9386.3046875</c:v>
                </c:pt>
                <c:pt idx="2731">
                  <c:v>8791.17578125</c:v>
                </c:pt>
                <c:pt idx="2732">
                  <c:v>7989.2431640625064</c:v>
                </c:pt>
                <c:pt idx="2733">
                  <c:v>8057.3574218750064</c:v>
                </c:pt>
                <c:pt idx="2734">
                  <c:v>7991.16845703125</c:v>
                </c:pt>
                <c:pt idx="2735">
                  <c:v>13111.878906249985</c:v>
                </c:pt>
                <c:pt idx="2736">
                  <c:v>13880.3427734375</c:v>
                </c:pt>
                <c:pt idx="2737">
                  <c:v>8266.3535156249818</c:v>
                </c:pt>
                <c:pt idx="2738">
                  <c:v>8196.796875</c:v>
                </c:pt>
                <c:pt idx="2739">
                  <c:v>8199.9003906249818</c:v>
                </c:pt>
                <c:pt idx="2740">
                  <c:v>8123.97216796875</c:v>
                </c:pt>
                <c:pt idx="2741">
                  <c:v>8144.91552734375</c:v>
                </c:pt>
                <c:pt idx="2742">
                  <c:v>7997.8193359375</c:v>
                </c:pt>
                <c:pt idx="2743">
                  <c:v>7820.3720703125</c:v>
                </c:pt>
                <c:pt idx="2744">
                  <c:v>7797.6669921875064</c:v>
                </c:pt>
                <c:pt idx="2745">
                  <c:v>8130.3642578125</c:v>
                </c:pt>
                <c:pt idx="2746">
                  <c:v>7783.3554687500064</c:v>
                </c:pt>
                <c:pt idx="2747">
                  <c:v>7746.5200195312564</c:v>
                </c:pt>
                <c:pt idx="2748">
                  <c:v>7982.1694335937627</c:v>
                </c:pt>
                <c:pt idx="2749">
                  <c:v>8006.0136718750064</c:v>
                </c:pt>
                <c:pt idx="2750">
                  <c:v>7870.3623046875127</c:v>
                </c:pt>
                <c:pt idx="2751">
                  <c:v>7774.25927734375</c:v>
                </c:pt>
                <c:pt idx="2752">
                  <c:v>7813.6264648437627</c:v>
                </c:pt>
                <c:pt idx="2753">
                  <c:v>8003.2724609375</c:v>
                </c:pt>
                <c:pt idx="2754">
                  <c:v>7834.3950195312564</c:v>
                </c:pt>
                <c:pt idx="2755">
                  <c:v>7551.5302734375064</c:v>
                </c:pt>
                <c:pt idx="2756">
                  <c:v>7517.736328125</c:v>
                </c:pt>
                <c:pt idx="2757">
                  <c:v>7621.3496093750064</c:v>
                </c:pt>
                <c:pt idx="2758">
                  <c:v>8143.1391601562564</c:v>
                </c:pt>
                <c:pt idx="2759">
                  <c:v>7878.2607421875</c:v>
                </c:pt>
                <c:pt idx="2760">
                  <c:v>7757.4780273437436</c:v>
                </c:pt>
                <c:pt idx="2761">
                  <c:v>7629.3046875</c:v>
                </c:pt>
                <c:pt idx="2762">
                  <c:v>7613.0625000000064</c:v>
                </c:pt>
                <c:pt idx="2763">
                  <c:v>7494.6850585937564</c:v>
                </c:pt>
                <c:pt idx="2764">
                  <c:v>7296.8505859375</c:v>
                </c:pt>
                <c:pt idx="2765">
                  <c:v>7152.7822265625127</c:v>
                </c:pt>
                <c:pt idx="2766">
                  <c:v>7083.3408203125</c:v>
                </c:pt>
                <c:pt idx="2767">
                  <c:v>6734.3100585937564</c:v>
                </c:pt>
                <c:pt idx="2768">
                  <c:v>6610.1274414062564</c:v>
                </c:pt>
                <c:pt idx="2769">
                  <c:v>6532.7822265625127</c:v>
                </c:pt>
                <c:pt idx="2770">
                  <c:v>6497.318359375</c:v>
                </c:pt>
                <c:pt idx="2771">
                  <c:v>6761.3447265625064</c:v>
                </c:pt>
                <c:pt idx="2772">
                  <c:v>6800.787109375</c:v>
                </c:pt>
                <c:pt idx="2773">
                  <c:v>6675.1528320312564</c:v>
                </c:pt>
                <c:pt idx="2774">
                  <c:v>6655.1220703125064</c:v>
                </c:pt>
                <c:pt idx="2775">
                  <c:v>6815.8784179687436</c:v>
                </c:pt>
                <c:pt idx="2776">
                  <c:v>6809.0703124999991</c:v>
                </c:pt>
                <c:pt idx="2777">
                  <c:v>7123.966796875</c:v>
                </c:pt>
                <c:pt idx="2778">
                  <c:v>7197.3388671875</c:v>
                </c:pt>
                <c:pt idx="2779">
                  <c:v>7472.4511718750064</c:v>
                </c:pt>
                <c:pt idx="2780">
                  <c:v>7067.7929687500064</c:v>
                </c:pt>
                <c:pt idx="2781">
                  <c:v>6714.8168945312564</c:v>
                </c:pt>
                <c:pt idx="2782">
                  <c:v>6876.4599609375</c:v>
                </c:pt>
                <c:pt idx="2783">
                  <c:v>6893.26708984375</c:v>
                </c:pt>
                <c:pt idx="2784">
                  <c:v>6873.47216796875</c:v>
                </c:pt>
                <c:pt idx="2785">
                  <c:v>7010.17041015625</c:v>
                </c:pt>
                <c:pt idx="2786">
                  <c:v>7495.9365234375064</c:v>
                </c:pt>
                <c:pt idx="2787">
                  <c:v>8066.7875976562436</c:v>
                </c:pt>
                <c:pt idx="2788">
                  <c:v>8139.0859375</c:v>
                </c:pt>
                <c:pt idx="2789">
                  <c:v>8984.6123046874818</c:v>
                </c:pt>
                <c:pt idx="2790">
                  <c:v>8467.77734375</c:v>
                </c:pt>
                <c:pt idx="2791">
                  <c:v>7577.33349609375</c:v>
                </c:pt>
                <c:pt idx="2792">
                  <c:v>7103.4116210937627</c:v>
                </c:pt>
                <c:pt idx="2793">
                  <c:v>7095.6669921875064</c:v>
                </c:pt>
                <c:pt idx="2794">
                  <c:v>7241.9189453124936</c:v>
                </c:pt>
                <c:pt idx="2795">
                  <c:v>7455.2211914062564</c:v>
                </c:pt>
                <c:pt idx="2796">
                  <c:v>7171.5610351562564</c:v>
                </c:pt>
                <c:pt idx="2797">
                  <c:v>7053.2421875</c:v>
                </c:pt>
                <c:pt idx="2798">
                  <c:v>6951.0219726562564</c:v>
                </c:pt>
                <c:pt idx="2799">
                  <c:v>6964.7880859374936</c:v>
                </c:pt>
                <c:pt idx="2800">
                  <c:v>7229.91796875</c:v>
                </c:pt>
                <c:pt idx="2801">
                  <c:v>7257.8046875</c:v>
                </c:pt>
                <c:pt idx="2802">
                  <c:v>7504.7783203124936</c:v>
                </c:pt>
                <c:pt idx="2803">
                  <c:v>7707.9409179687436</c:v>
                </c:pt>
                <c:pt idx="2804">
                  <c:v>7399.9541015625064</c:v>
                </c:pt>
                <c:pt idx="2805">
                  <c:v>7740.228515625</c:v>
                </c:pt>
                <c:pt idx="2806">
                  <c:v>7442.99072265625</c:v>
                </c:pt>
                <c:pt idx="2807">
                  <c:v>7653.65087890625</c:v>
                </c:pt>
                <c:pt idx="2808">
                  <c:v>7280.6069335937627</c:v>
                </c:pt>
                <c:pt idx="2809">
                  <c:v>7070.85888671875</c:v>
                </c:pt>
                <c:pt idx="2810">
                  <c:v>7332.1328125</c:v>
                </c:pt>
                <c:pt idx="2811">
                  <c:v>7140.1459960937564</c:v>
                </c:pt>
                <c:pt idx="2812">
                  <c:v>7896.5302734375064</c:v>
                </c:pt>
                <c:pt idx="2813">
                  <c:v>8269.2177734375</c:v>
                </c:pt>
                <c:pt idx="2814">
                  <c:v>8222.6044921875109</c:v>
                </c:pt>
                <c:pt idx="2815">
                  <c:v>7813.6650390625127</c:v>
                </c:pt>
                <c:pt idx="2816">
                  <c:v>7185.796875</c:v>
                </c:pt>
                <c:pt idx="2817">
                  <c:v>7023.7026367187564</c:v>
                </c:pt>
                <c:pt idx="2818">
                  <c:v>6937.92529296875</c:v>
                </c:pt>
                <c:pt idx="2819">
                  <c:v>6987.67138671875</c:v>
                </c:pt>
                <c:pt idx="2820">
                  <c:v>6987.4521484375064</c:v>
                </c:pt>
                <c:pt idx="2821">
                  <c:v>6875.6494140625064</c:v>
                </c:pt>
                <c:pt idx="2822">
                  <c:v>6841.1240234375127</c:v>
                </c:pt>
                <c:pt idx="2823">
                  <c:v>6927.7192382812564</c:v>
                </c:pt>
                <c:pt idx="2824">
                  <c:v>7159.5214843750064</c:v>
                </c:pt>
                <c:pt idx="2825">
                  <c:v>7188.2456054687564</c:v>
                </c:pt>
                <c:pt idx="2826">
                  <c:v>7305.45751953125</c:v>
                </c:pt>
                <c:pt idx="2827">
                  <c:v>7416.23876953125</c:v>
                </c:pt>
                <c:pt idx="2828">
                  <c:v>7511.6162109375064</c:v>
                </c:pt>
                <c:pt idx="2829">
                  <c:v>7337.533203125</c:v>
                </c:pt>
                <c:pt idx="2830">
                  <c:v>7084.3295898437564</c:v>
                </c:pt>
                <c:pt idx="2831">
                  <c:v>6892.01708984375</c:v>
                </c:pt>
                <c:pt idx="2832">
                  <c:v>7186.6162109375064</c:v>
                </c:pt>
                <c:pt idx="2833">
                  <c:v>7306.9814453124936</c:v>
                </c:pt>
                <c:pt idx="2834">
                  <c:v>7150.4272460937564</c:v>
                </c:pt>
                <c:pt idx="2835">
                  <c:v>6960.5820312500064</c:v>
                </c:pt>
                <c:pt idx="2836">
                  <c:v>7295.9111328125</c:v>
                </c:pt>
                <c:pt idx="2837">
                  <c:v>7987.1914062500064</c:v>
                </c:pt>
                <c:pt idx="2838">
                  <c:v>7206.9819335937564</c:v>
                </c:pt>
                <c:pt idx="2839">
                  <c:v>7462.70849609375</c:v>
                </c:pt>
                <c:pt idx="2840">
                  <c:v>7113.6381835937564</c:v>
                </c:pt>
                <c:pt idx="2841">
                  <c:v>6955.0185546875064</c:v>
                </c:pt>
                <c:pt idx="2842">
                  <c:v>7086.02978515625</c:v>
                </c:pt>
                <c:pt idx="2843">
                  <c:v>7451.8198242187564</c:v>
                </c:pt>
                <c:pt idx="2844">
                  <c:v>6704.5292968750064</c:v>
                </c:pt>
                <c:pt idx="2845">
                  <c:v>6575.5830078124936</c:v>
                </c:pt>
                <c:pt idx="2846">
                  <c:v>6438.3823242187564</c:v>
                </c:pt>
                <c:pt idx="2847">
                  <c:v>6736.2353515625</c:v>
                </c:pt>
                <c:pt idx="2848">
                  <c:v>6814.0200195312564</c:v>
                </c:pt>
                <c:pt idx="2849">
                  <c:v>6855.1235351562564</c:v>
                </c:pt>
                <c:pt idx="2850">
                  <c:v>6837.79833984375</c:v>
                </c:pt>
                <c:pt idx="2851">
                  <c:v>6698.46240234375</c:v>
                </c:pt>
                <c:pt idx="2852">
                  <c:v>7010.21044921875</c:v>
                </c:pt>
                <c:pt idx="2853">
                  <c:v>7349.5122070312564</c:v>
                </c:pt>
                <c:pt idx="2854">
                  <c:v>7774.48291015625</c:v>
                </c:pt>
                <c:pt idx="2855">
                  <c:v>8049.7211914062564</c:v>
                </c:pt>
                <c:pt idx="2856">
                  <c:v>8581.7929687500109</c:v>
                </c:pt>
                <c:pt idx="2857">
                  <c:v>8397.3671874999818</c:v>
                </c:pt>
                <c:pt idx="2858">
                  <c:v>8331.228515625</c:v>
                </c:pt>
                <c:pt idx="2859">
                  <c:v>7637.69384765625</c:v>
                </c:pt>
                <c:pt idx="2860">
                  <c:v>7865.2265625000064</c:v>
                </c:pt>
                <c:pt idx="2861">
                  <c:v>7494.52978515625</c:v>
                </c:pt>
                <c:pt idx="2862">
                  <c:v>7687.4526367187564</c:v>
                </c:pt>
                <c:pt idx="2863">
                  <c:v>8392.3593749999818</c:v>
                </c:pt>
                <c:pt idx="2864">
                  <c:v>8633.1357421875109</c:v>
                </c:pt>
                <c:pt idx="2865">
                  <c:v>8534.4541015625</c:v>
                </c:pt>
                <c:pt idx="2866">
                  <c:v>8094.21435546875</c:v>
                </c:pt>
                <c:pt idx="2867">
                  <c:v>8185.2294921875</c:v>
                </c:pt>
                <c:pt idx="2868">
                  <c:v>8370.4130859375</c:v>
                </c:pt>
                <c:pt idx="2869">
                  <c:v>8346.6445312500109</c:v>
                </c:pt>
                <c:pt idx="2870">
                  <c:v>7425.9951171875</c:v>
                </c:pt>
                <c:pt idx="2871">
                  <c:v>7192.7343749999991</c:v>
                </c:pt>
                <c:pt idx="2872">
                  <c:v>7777.5527343750064</c:v>
                </c:pt>
                <c:pt idx="2873">
                  <c:v>8580.2050781250109</c:v>
                </c:pt>
                <c:pt idx="2874">
                  <c:v>9183.0087890625</c:v>
                </c:pt>
                <c:pt idx="2875">
                  <c:v>9027.955078125</c:v>
                </c:pt>
                <c:pt idx="2876">
                  <c:v>8580.8642578125182</c:v>
                </c:pt>
                <c:pt idx="2877">
                  <c:v>8285.583984375</c:v>
                </c:pt>
                <c:pt idx="2878">
                  <c:v>8408.3281249999818</c:v>
                </c:pt>
                <c:pt idx="2879">
                  <c:v>7554.6445312500064</c:v>
                </c:pt>
                <c:pt idx="2880">
                  <c:v>7915.8505859375</c:v>
                </c:pt>
                <c:pt idx="2881">
                  <c:v>8682.7187500000109</c:v>
                </c:pt>
                <c:pt idx="2882">
                  <c:v>8738.62890625</c:v>
                </c:pt>
                <c:pt idx="2883">
                  <c:v>8482.1367187500109</c:v>
                </c:pt>
                <c:pt idx="2884">
                  <c:v>8898.4492187500109</c:v>
                </c:pt>
                <c:pt idx="2885">
                  <c:v>8232.3359374999818</c:v>
                </c:pt>
                <c:pt idx="2886">
                  <c:v>7952.8564453125</c:v>
                </c:pt>
                <c:pt idx="2887">
                  <c:v>8112.7275390625064</c:v>
                </c:pt>
                <c:pt idx="2888">
                  <c:v>7940.88525390625</c:v>
                </c:pt>
                <c:pt idx="2889">
                  <c:v>7325.63671875</c:v>
                </c:pt>
                <c:pt idx="2890">
                  <c:v>6737.873046875</c:v>
                </c:pt>
                <c:pt idx="2891">
                  <c:v>6640.85400390625</c:v>
                </c:pt>
                <c:pt idx="2892">
                  <c:v>6916.2158203125</c:v>
                </c:pt>
                <c:pt idx="2893">
                  <c:v>7109.271484375</c:v>
                </c:pt>
                <c:pt idx="2894">
                  <c:v>7758.798828125</c:v>
                </c:pt>
                <c:pt idx="2895">
                  <c:v>8478.546875</c:v>
                </c:pt>
                <c:pt idx="2896">
                  <c:v>8605.1123046874818</c:v>
                </c:pt>
                <c:pt idx="2897">
                  <c:v>7776.35302734375</c:v>
                </c:pt>
                <c:pt idx="2898">
                  <c:v>7134.1386718750064</c:v>
                </c:pt>
                <c:pt idx="2899">
                  <c:v>7209.4707031249936</c:v>
                </c:pt>
                <c:pt idx="2900">
                  <c:v>7824.60400390625</c:v>
                </c:pt>
                <c:pt idx="2901">
                  <c:v>8898.30078125</c:v>
                </c:pt>
                <c:pt idx="2902">
                  <c:v>8572.1396484375109</c:v>
                </c:pt>
                <c:pt idx="2903">
                  <c:v>8657.0439453125182</c:v>
                </c:pt>
                <c:pt idx="2904">
                  <c:v>9310.4150390624818</c:v>
                </c:pt>
                <c:pt idx="2905">
                  <c:v>10159.314453125013</c:v>
                </c:pt>
                <c:pt idx="2906">
                  <c:v>10632.794921875013</c:v>
                </c:pt>
                <c:pt idx="2907">
                  <c:v>10054.213867187513</c:v>
                </c:pt>
                <c:pt idx="2908">
                  <c:v>8529.671875</c:v>
                </c:pt>
                <c:pt idx="2909">
                  <c:v>8484.5175781250109</c:v>
                </c:pt>
                <c:pt idx="2910">
                  <c:v>8840.7167968750109</c:v>
                </c:pt>
                <c:pt idx="2911">
                  <c:v>8253.6982421875109</c:v>
                </c:pt>
                <c:pt idx="2912">
                  <c:v>8342.3095703125109</c:v>
                </c:pt>
                <c:pt idx="2913">
                  <c:v>8136.0747070312436</c:v>
                </c:pt>
                <c:pt idx="2914">
                  <c:v>8246.6943359375</c:v>
                </c:pt>
                <c:pt idx="2915">
                  <c:v>7759.33544921875</c:v>
                </c:pt>
                <c:pt idx="2916">
                  <c:v>7525.9497070312436</c:v>
                </c:pt>
                <c:pt idx="2917">
                  <c:v>8065.55859375</c:v>
                </c:pt>
                <c:pt idx="2918">
                  <c:v>8329.8251953125</c:v>
                </c:pt>
                <c:pt idx="2919">
                  <c:v>8498.2548828125182</c:v>
                </c:pt>
                <c:pt idx="2920">
                  <c:v>7851.6171875</c:v>
                </c:pt>
                <c:pt idx="2921">
                  <c:v>8014.578125</c:v>
                </c:pt>
                <c:pt idx="2922">
                  <c:v>7807.87353515625</c:v>
                </c:pt>
                <c:pt idx="2923">
                  <c:v>7799.298828125</c:v>
                </c:pt>
                <c:pt idx="2924">
                  <c:v>7315.43017578125</c:v>
                </c:pt>
                <c:pt idx="2925">
                  <c:v>7394.5581054687564</c:v>
                </c:pt>
                <c:pt idx="2926">
                  <c:v>7408.7890625</c:v>
                </c:pt>
                <c:pt idx="2927">
                  <c:v>7388.873046875</c:v>
                </c:pt>
                <c:pt idx="2928">
                  <c:v>7189.2587890625</c:v>
                </c:pt>
                <c:pt idx="2929">
                  <c:v>6884.0068359375</c:v>
                </c:pt>
                <c:pt idx="2930">
                  <c:v>7026.1782226562564</c:v>
                </c:pt>
                <c:pt idx="2931">
                  <c:v>7116.8271484375064</c:v>
                </c:pt>
                <c:pt idx="2932">
                  <c:v>6922.6557617187564</c:v>
                </c:pt>
                <c:pt idx="2933">
                  <c:v>7429.6972656250064</c:v>
                </c:pt>
                <c:pt idx="2934">
                  <c:v>7539.78369140625</c:v>
                </c:pt>
                <c:pt idx="2935">
                  <c:v>7828.2866210937627</c:v>
                </c:pt>
                <c:pt idx="2936">
                  <c:v>7683.947265625</c:v>
                </c:pt>
                <c:pt idx="2937">
                  <c:v>8017.4272460937564</c:v>
                </c:pt>
                <c:pt idx="2938">
                  <c:v>7025.77197265625</c:v>
                </c:pt>
                <c:pt idx="2939">
                  <c:v>6854.0649414062564</c:v>
                </c:pt>
                <c:pt idx="2940">
                  <c:v>7009.3935546875064</c:v>
                </c:pt>
                <c:pt idx="2941">
                  <c:v>6699.2822265625127</c:v>
                </c:pt>
                <c:pt idx="2942">
                  <c:v>6596.86279296875</c:v>
                </c:pt>
                <c:pt idx="2943">
                  <c:v>6708.3764648437564</c:v>
                </c:pt>
                <c:pt idx="2944">
                  <c:v>6508.041015625</c:v>
                </c:pt>
                <c:pt idx="2945">
                  <c:v>6653.025390625</c:v>
                </c:pt>
                <c:pt idx="2946">
                  <c:v>6609.48828125</c:v>
                </c:pt>
                <c:pt idx="2947">
                  <c:v>6612.54736328125</c:v>
                </c:pt>
                <c:pt idx="2948">
                  <c:v>6606.7133789062436</c:v>
                </c:pt>
                <c:pt idx="2949">
                  <c:v>6681.0634765625064</c:v>
                </c:pt>
                <c:pt idx="2950">
                  <c:v>6650.6254882812564</c:v>
                </c:pt>
                <c:pt idx="2951">
                  <c:v>6659.7275390625064</c:v>
                </c:pt>
                <c:pt idx="2952">
                  <c:v>6823.46533203125</c:v>
                </c:pt>
                <c:pt idx="2953">
                  <c:v>7155.5996093750064</c:v>
                </c:pt>
                <c:pt idx="2954">
                  <c:v>6851.7685546875064</c:v>
                </c:pt>
                <c:pt idx="2955">
                  <c:v>6497.9404296875064</c:v>
                </c:pt>
                <c:pt idx="2956">
                  <c:v>6626.1259765625127</c:v>
                </c:pt>
                <c:pt idx="2957">
                  <c:v>8153.251953125</c:v>
                </c:pt>
                <c:pt idx="2958">
                  <c:v>8723.603515625</c:v>
                </c:pt>
                <c:pt idx="2959">
                  <c:v>10260.431640625</c:v>
                </c:pt>
                <c:pt idx="2960">
                  <c:v>9196.4228515625109</c:v>
                </c:pt>
                <c:pt idx="2961">
                  <c:v>8445.9833984375</c:v>
                </c:pt>
                <c:pt idx="2962">
                  <c:v>9113.7441406250109</c:v>
                </c:pt>
                <c:pt idx="2963">
                  <c:v>8428.5322265625109</c:v>
                </c:pt>
                <c:pt idx="2964">
                  <c:v>8706.1074218750109</c:v>
                </c:pt>
                <c:pt idx="2965">
                  <c:v>8960.2216796874818</c:v>
                </c:pt>
                <c:pt idx="2966">
                  <c:v>9555.9580078125109</c:v>
                </c:pt>
                <c:pt idx="2967">
                  <c:v>9365.1474609375109</c:v>
                </c:pt>
                <c:pt idx="2968">
                  <c:v>11525.147460937513</c:v>
                </c:pt>
                <c:pt idx="2969">
                  <c:v>11302.153320312513</c:v>
                </c:pt>
                <c:pt idx="2970">
                  <c:v>10563.50390625</c:v>
                </c:pt>
                <c:pt idx="2971">
                  <c:v>12388.5849609375</c:v>
                </c:pt>
                <c:pt idx="2972">
                  <c:v>13600.093750000013</c:v>
                </c:pt>
                <c:pt idx="2973">
                  <c:v>13393.297851562513</c:v>
                </c:pt>
                <c:pt idx="2974">
                  <c:v>16718.376953125</c:v>
                </c:pt>
                <c:pt idx="2975">
                  <c:v>19140.75390625</c:v>
                </c:pt>
                <c:pt idx="2976">
                  <c:v>18915.857421874996</c:v>
                </c:pt>
                <c:pt idx="2977">
                  <c:v>18047.3984375</c:v>
                </c:pt>
                <c:pt idx="2978">
                  <c:v>19831.416015625025</c:v>
                </c:pt>
                <c:pt idx="2979">
                  <c:v>22806.156249999964</c:v>
                </c:pt>
                <c:pt idx="2980">
                  <c:v>10072.595703125</c:v>
                </c:pt>
                <c:pt idx="2981">
                  <c:v>7498.0400390625064</c:v>
                </c:pt>
                <c:pt idx="2982">
                  <c:v>7247.5673828124936</c:v>
                </c:pt>
                <c:pt idx="2983">
                  <c:v>7469.00048828125</c:v>
                </c:pt>
                <c:pt idx="2984">
                  <c:v>7190.2421875</c:v>
                </c:pt>
                <c:pt idx="2985">
                  <c:v>7303.28369140625</c:v>
                </c:pt>
                <c:pt idx="2986">
                  <c:v>7985.404296875</c:v>
                </c:pt>
                <c:pt idx="2987">
                  <c:v>7691.3281250000064</c:v>
                </c:pt>
                <c:pt idx="2988">
                  <c:v>6878.13134765625</c:v>
                </c:pt>
                <c:pt idx="2989">
                  <c:v>7536.3515625000064</c:v>
                </c:pt>
                <c:pt idx="2990">
                  <c:v>7411.5136718750064</c:v>
                </c:pt>
                <c:pt idx="2991">
                  <c:v>7240.7338867187436</c:v>
                </c:pt>
                <c:pt idx="2992">
                  <c:v>7449.94580078125</c:v>
                </c:pt>
                <c:pt idx="2993">
                  <c:v>8554.8359374999818</c:v>
                </c:pt>
                <c:pt idx="2994">
                  <c:v>10203.010742187513</c:v>
                </c:pt>
                <c:pt idx="2995">
                  <c:v>8307.3281249999818</c:v>
                </c:pt>
                <c:pt idx="2996">
                  <c:v>7248.7944335937564</c:v>
                </c:pt>
                <c:pt idx="2997">
                  <c:v>9311.5361328125109</c:v>
                </c:pt>
                <c:pt idx="2998">
                  <c:v>11889.221679687485</c:v>
                </c:pt>
                <c:pt idx="2999">
                  <c:v>7436.00634765625</c:v>
                </c:pt>
                <c:pt idx="3000">
                  <c:v>7241.7133789062436</c:v>
                </c:pt>
                <c:pt idx="3001">
                  <c:v>8193.05078125</c:v>
                </c:pt>
                <c:pt idx="3002">
                  <c:v>8961.08984375</c:v>
                </c:pt>
                <c:pt idx="3003">
                  <c:v>9558.4580078125109</c:v>
                </c:pt>
                <c:pt idx="3004">
                  <c:v>9616.92578125</c:v>
                </c:pt>
                <c:pt idx="3005">
                  <c:v>8773.8193359374818</c:v>
                </c:pt>
                <c:pt idx="3006">
                  <c:v>10096.018554687485</c:v>
                </c:pt>
                <c:pt idx="3007">
                  <c:v>13482.048828125013</c:v>
                </c:pt>
                <c:pt idx="3008">
                  <c:v>17411.193359374956</c:v>
                </c:pt>
                <c:pt idx="3009">
                  <c:v>15126.518554687485</c:v>
                </c:pt>
                <c:pt idx="3010">
                  <c:v>13456.9658203125</c:v>
                </c:pt>
                <c:pt idx="3011">
                  <c:v>11195.05078125</c:v>
                </c:pt>
                <c:pt idx="3012">
                  <c:v>12858.239257812536</c:v>
                </c:pt>
                <c:pt idx="3013">
                  <c:v>12224.673828125013</c:v>
                </c:pt>
                <c:pt idx="3014">
                  <c:v>10542.772460937513</c:v>
                </c:pt>
                <c:pt idx="3015">
                  <c:v>11928.443359375013</c:v>
                </c:pt>
                <c:pt idx="3016">
                  <c:v>13881.12109375</c:v>
                </c:pt>
                <c:pt idx="3017">
                  <c:v>11020.9208984375</c:v>
                </c:pt>
                <c:pt idx="3018">
                  <c:v>9573.1162109375</c:v>
                </c:pt>
                <c:pt idx="3019">
                  <c:v>8581.5800781250109</c:v>
                </c:pt>
                <c:pt idx="3020">
                  <c:v>8025.8266601562627</c:v>
                </c:pt>
                <c:pt idx="3021">
                  <c:v>6955.0375976562436</c:v>
                </c:pt>
                <c:pt idx="3022">
                  <c:v>6897.9033203124936</c:v>
                </c:pt>
                <c:pt idx="3023">
                  <c:v>6974.7099609375</c:v>
                </c:pt>
                <c:pt idx="3024">
                  <c:v>6992.5727539062436</c:v>
                </c:pt>
                <c:pt idx="3025">
                  <c:v>6683.55615234375</c:v>
                </c:pt>
                <c:pt idx="3026">
                  <c:v>6835.8618164062564</c:v>
                </c:pt>
                <c:pt idx="3027">
                  <c:v>6908.1303710937564</c:v>
                </c:pt>
                <c:pt idx="3028">
                  <c:v>7175.5087890625</c:v>
                </c:pt>
                <c:pt idx="3029">
                  <c:v>6727.1469726562564</c:v>
                </c:pt>
                <c:pt idx="3030">
                  <c:v>6852.97021484375</c:v>
                </c:pt>
                <c:pt idx="3031">
                  <c:v>6964.34716796875</c:v>
                </c:pt>
                <c:pt idx="3032">
                  <c:v>6862.54150390625</c:v>
                </c:pt>
                <c:pt idx="3033">
                  <c:v>7234.9077148437436</c:v>
                </c:pt>
                <c:pt idx="3034">
                  <c:v>7224.0732421875</c:v>
                </c:pt>
                <c:pt idx="3035">
                  <c:v>7001.6005859375</c:v>
                </c:pt>
                <c:pt idx="3036">
                  <c:v>6644.6606445312627</c:v>
                </c:pt>
                <c:pt idx="3037">
                  <c:v>6822.3281250000064</c:v>
                </c:pt>
                <c:pt idx="3038">
                  <c:v>6900.9047851562436</c:v>
                </c:pt>
                <c:pt idx="3039">
                  <c:v>7562.4306640625064</c:v>
                </c:pt>
                <c:pt idx="3040">
                  <c:v>6720.8618164062564</c:v>
                </c:pt>
                <c:pt idx="3041">
                  <c:v>6806.44580078125</c:v>
                </c:pt>
                <c:pt idx="3042">
                  <c:v>6883.3452148437564</c:v>
                </c:pt>
                <c:pt idx="3043">
                  <c:v>7205.6113281250064</c:v>
                </c:pt>
                <c:pt idx="3044">
                  <c:v>6876.0805664062564</c:v>
                </c:pt>
                <c:pt idx="3045">
                  <c:v>6729.94873046875</c:v>
                </c:pt>
                <c:pt idx="3046">
                  <c:v>7130.3378906249936</c:v>
                </c:pt>
                <c:pt idx="3047">
                  <c:v>6904.90966796875</c:v>
                </c:pt>
                <c:pt idx="3048">
                  <c:v>6817.2509765625064</c:v>
                </c:pt>
                <c:pt idx="3049">
                  <c:v>6718.43505859375</c:v>
                </c:pt>
                <c:pt idx="3050">
                  <c:v>6643.2773437499936</c:v>
                </c:pt>
                <c:pt idx="3051">
                  <c:v>6782.95947265625</c:v>
                </c:pt>
                <c:pt idx="3052">
                  <c:v>7020.4580078124936</c:v>
                </c:pt>
                <c:pt idx="3053">
                  <c:v>7689.9956054687564</c:v>
                </c:pt>
                <c:pt idx="3054">
                  <c:v>11123.9013671875</c:v>
                </c:pt>
                <c:pt idx="3055">
                  <c:v>11822.573242187513</c:v>
                </c:pt>
                <c:pt idx="3056">
                  <c:v>11074.809570312513</c:v>
                </c:pt>
                <c:pt idx="3057">
                  <c:v>9701.2275390625</c:v>
                </c:pt>
                <c:pt idx="3058">
                  <c:v>9420.2421875000109</c:v>
                </c:pt>
                <c:pt idx="3059">
                  <c:v>8778.0488281250109</c:v>
                </c:pt>
                <c:pt idx="3060">
                  <c:v>8891.5712890625</c:v>
                </c:pt>
                <c:pt idx="3061">
                  <c:v>8529.70703125</c:v>
                </c:pt>
                <c:pt idx="3062">
                  <c:v>6879.42041015625</c:v>
                </c:pt>
                <c:pt idx="3063">
                  <c:v>6987.9956054687564</c:v>
                </c:pt>
                <c:pt idx="3064">
                  <c:v>6979.4370117187436</c:v>
                </c:pt>
                <c:pt idx="3065">
                  <c:v>8028.1430664062564</c:v>
                </c:pt>
                <c:pt idx="3066">
                  <c:v>6870.27685546875</c:v>
                </c:pt>
                <c:pt idx="3067">
                  <c:v>6940.8120117187564</c:v>
                </c:pt>
                <c:pt idx="3068">
                  <c:v>7006.7763671875</c:v>
                </c:pt>
                <c:pt idx="3069">
                  <c:v>7272.45751953125</c:v>
                </c:pt>
                <c:pt idx="3070">
                  <c:v>6957.3149414062564</c:v>
                </c:pt>
                <c:pt idx="3071">
                  <c:v>7182.1386718750064</c:v>
                </c:pt>
                <c:pt idx="3072">
                  <c:v>7375.4790039062436</c:v>
                </c:pt>
                <c:pt idx="3073">
                  <c:v>7017.05859375</c:v>
                </c:pt>
                <c:pt idx="3074">
                  <c:v>7874.8447265625064</c:v>
                </c:pt>
                <c:pt idx="3075">
                  <c:v>6910.5112304687627</c:v>
                </c:pt>
                <c:pt idx="3076">
                  <c:v>6937.6435546875064</c:v>
                </c:pt>
                <c:pt idx="3077">
                  <c:v>7577.33349609375</c:v>
                </c:pt>
                <c:pt idx="3078">
                  <c:v>6964.1762695312627</c:v>
                </c:pt>
                <c:pt idx="3079">
                  <c:v>7022.7490234375064</c:v>
                </c:pt>
                <c:pt idx="3080">
                  <c:v>7042.2197265625064</c:v>
                </c:pt>
                <c:pt idx="3081">
                  <c:v>7101.1064453125</c:v>
                </c:pt>
                <c:pt idx="3082">
                  <c:v>7451.95751953125</c:v>
                </c:pt>
                <c:pt idx="3083">
                  <c:v>7360.6899414062564</c:v>
                </c:pt>
                <c:pt idx="3084">
                  <c:v>7108.6210937500064</c:v>
                </c:pt>
                <c:pt idx="3085">
                  <c:v>7135.41015625</c:v>
                </c:pt>
                <c:pt idx="3086">
                  <c:v>7400.8603515625064</c:v>
                </c:pt>
                <c:pt idx="3087">
                  <c:v>7364.4936523437436</c:v>
                </c:pt>
                <c:pt idx="3088">
                  <c:v>6941.7587890625</c:v>
                </c:pt>
                <c:pt idx="3089">
                  <c:v>7361.38671875</c:v>
                </c:pt>
                <c:pt idx="3090">
                  <c:v>7804.5156250000064</c:v>
                </c:pt>
                <c:pt idx="3091">
                  <c:v>7405.3203125</c:v>
                </c:pt>
                <c:pt idx="3092">
                  <c:v>6957.6445312500064</c:v>
                </c:pt>
                <c:pt idx="3093">
                  <c:v>7299.04931640625</c:v>
                </c:pt>
                <c:pt idx="3094">
                  <c:v>7009.4599609375</c:v>
                </c:pt>
                <c:pt idx="3095">
                  <c:v>7338.9501953124936</c:v>
                </c:pt>
                <c:pt idx="3096">
                  <c:v>7066.1674804687564</c:v>
                </c:pt>
                <c:pt idx="3097">
                  <c:v>7283.986328125</c:v>
                </c:pt>
                <c:pt idx="3098">
                  <c:v>7735.93505859375</c:v>
                </c:pt>
                <c:pt idx="3099">
                  <c:v>7714.0356445312564</c:v>
                </c:pt>
                <c:pt idx="3100">
                  <c:v>7471.33154296875</c:v>
                </c:pt>
                <c:pt idx="3101">
                  <c:v>8276.4541015625</c:v>
                </c:pt>
                <c:pt idx="3102">
                  <c:v>7428.771484375</c:v>
                </c:pt>
                <c:pt idx="3103">
                  <c:v>7758.7705078124936</c:v>
                </c:pt>
                <c:pt idx="3104">
                  <c:v>8090.10888671875</c:v>
                </c:pt>
                <c:pt idx="3105">
                  <c:v>8544.259765625</c:v>
                </c:pt>
                <c:pt idx="3106">
                  <c:v>9265.5917968750109</c:v>
                </c:pt>
                <c:pt idx="3107">
                  <c:v>9361.5283203125109</c:v>
                </c:pt>
                <c:pt idx="3108">
                  <c:v>9602.5742187500109</c:v>
                </c:pt>
                <c:pt idx="3109">
                  <c:v>11552.020507812524</c:v>
                </c:pt>
                <c:pt idx="3110">
                  <c:v>10735.89453125</c:v>
                </c:pt>
                <c:pt idx="3111">
                  <c:v>9762.4091796874673</c:v>
                </c:pt>
                <c:pt idx="3112">
                  <c:v>8198.5458984375</c:v>
                </c:pt>
                <c:pt idx="3113">
                  <c:v>8549.2998046874818</c:v>
                </c:pt>
                <c:pt idx="3114">
                  <c:v>7939.501953125</c:v>
                </c:pt>
                <c:pt idx="3115">
                  <c:v>7509.9404296875064</c:v>
                </c:pt>
                <c:pt idx="3116">
                  <c:v>7525.47216796875</c:v>
                </c:pt>
                <c:pt idx="3117">
                  <c:v>7619.9184570312436</c:v>
                </c:pt>
                <c:pt idx="3118">
                  <c:v>8046.0947265625064</c:v>
                </c:pt>
                <c:pt idx="3119">
                  <c:v>7972.818359375</c:v>
                </c:pt>
                <c:pt idx="3120">
                  <c:v>8858.8388671875</c:v>
                </c:pt>
                <c:pt idx="3121">
                  <c:v>10992.2177734375</c:v>
                </c:pt>
                <c:pt idx="3122">
                  <c:v>11275.001953125</c:v>
                </c:pt>
                <c:pt idx="3123">
                  <c:v>11458.3984375</c:v>
                </c:pt>
                <c:pt idx="3124">
                  <c:v>11910.872070312513</c:v>
                </c:pt>
                <c:pt idx="3125">
                  <c:v>13317.89453125</c:v>
                </c:pt>
                <c:pt idx="3126">
                  <c:v>10835.6796875</c:v>
                </c:pt>
                <c:pt idx="3127">
                  <c:v>9347.48828125</c:v>
                </c:pt>
                <c:pt idx="3128">
                  <c:v>9254.5947265625109</c:v>
                </c:pt>
                <c:pt idx="3129">
                  <c:v>8143.47119140625</c:v>
                </c:pt>
                <c:pt idx="3130">
                  <c:v>7976.005859375</c:v>
                </c:pt>
                <c:pt idx="3131">
                  <c:v>7986.3496093750064</c:v>
                </c:pt>
                <c:pt idx="3132">
                  <c:v>7567.74462890625</c:v>
                </c:pt>
                <c:pt idx="3133">
                  <c:v>8409.3662109374818</c:v>
                </c:pt>
                <c:pt idx="3134">
                  <c:v>8165.923828125</c:v>
                </c:pt>
                <c:pt idx="3135">
                  <c:v>8391.046875</c:v>
                </c:pt>
                <c:pt idx="3136">
                  <c:v>8747.5634765625109</c:v>
                </c:pt>
                <c:pt idx="3137">
                  <c:v>10722.111328125013</c:v>
                </c:pt>
                <c:pt idx="3138">
                  <c:v>13142.164062500013</c:v>
                </c:pt>
                <c:pt idx="3139">
                  <c:v>14917.9072265625</c:v>
                </c:pt>
                <c:pt idx="3140">
                  <c:v>16613.179687499964</c:v>
                </c:pt>
                <c:pt idx="3141">
                  <c:v>18207.876953125</c:v>
                </c:pt>
                <c:pt idx="3142">
                  <c:v>19615.802734374996</c:v>
                </c:pt>
                <c:pt idx="3143">
                  <c:v>15974.6826171875</c:v>
                </c:pt>
                <c:pt idx="3144">
                  <c:v>22117.158203125</c:v>
                </c:pt>
                <c:pt idx="3145">
                  <c:v>22170.238281250025</c:v>
                </c:pt>
                <c:pt idx="3146">
                  <c:v>22610.001953125</c:v>
                </c:pt>
                <c:pt idx="3147">
                  <c:v>23552.734375</c:v>
                </c:pt>
                <c:pt idx="3148">
                  <c:v>23514.802734374996</c:v>
                </c:pt>
                <c:pt idx="3149">
                  <c:v>20454.701171874996</c:v>
                </c:pt>
                <c:pt idx="3150">
                  <c:v>16981.83203125</c:v>
                </c:pt>
                <c:pt idx="3151">
                  <c:v>14849.586914062485</c:v>
                </c:pt>
                <c:pt idx="3152">
                  <c:v>11034.219726562513</c:v>
                </c:pt>
                <c:pt idx="3153">
                  <c:v>10604.895507812513</c:v>
                </c:pt>
                <c:pt idx="3154">
                  <c:v>11088.3994140625</c:v>
                </c:pt>
                <c:pt idx="3155">
                  <c:v>11185.37792968746</c:v>
                </c:pt>
                <c:pt idx="3156">
                  <c:v>12901.306640624985</c:v>
                </c:pt>
                <c:pt idx="3157">
                  <c:v>17791.251953125</c:v>
                </c:pt>
                <c:pt idx="3158">
                  <c:v>21180.13671875</c:v>
                </c:pt>
                <c:pt idx="3159">
                  <c:v>25009.81640625</c:v>
                </c:pt>
                <c:pt idx="3160">
                  <c:v>22367.234375</c:v>
                </c:pt>
                <c:pt idx="3161">
                  <c:v>19781.353515625</c:v>
                </c:pt>
                <c:pt idx="3162">
                  <c:v>17121.818359374956</c:v>
                </c:pt>
                <c:pt idx="3163">
                  <c:v>11568.4375</c:v>
                </c:pt>
                <c:pt idx="3164">
                  <c:v>9616.9873046874673</c:v>
                </c:pt>
                <c:pt idx="3165">
                  <c:v>7582.94580078125</c:v>
                </c:pt>
                <c:pt idx="3166">
                  <c:v>10292.518554687485</c:v>
                </c:pt>
                <c:pt idx="3167">
                  <c:v>9712.447265625</c:v>
                </c:pt>
                <c:pt idx="3168">
                  <c:v>7097.68115234375</c:v>
                </c:pt>
                <c:pt idx="3169">
                  <c:v>7238.7456054687564</c:v>
                </c:pt>
                <c:pt idx="3170">
                  <c:v>7279.80908203125</c:v>
                </c:pt>
                <c:pt idx="3171">
                  <c:v>7035.9189453124936</c:v>
                </c:pt>
                <c:pt idx="3172">
                  <c:v>7093.7265625000064</c:v>
                </c:pt>
                <c:pt idx="3173">
                  <c:v>6846.333984375</c:v>
                </c:pt>
                <c:pt idx="3174">
                  <c:v>6813.58984375</c:v>
                </c:pt>
                <c:pt idx="3175">
                  <c:v>7012.05859375</c:v>
                </c:pt>
                <c:pt idx="3176">
                  <c:v>6779.87158203125</c:v>
                </c:pt>
                <c:pt idx="3177">
                  <c:v>6750.279296875</c:v>
                </c:pt>
                <c:pt idx="3178">
                  <c:v>6806.85595703125</c:v>
                </c:pt>
                <c:pt idx="3179">
                  <c:v>6812.4003906249936</c:v>
                </c:pt>
                <c:pt idx="3180">
                  <c:v>6950.0717773437436</c:v>
                </c:pt>
                <c:pt idx="3181">
                  <c:v>6882.73291015625</c:v>
                </c:pt>
                <c:pt idx="3182">
                  <c:v>7049.9765625</c:v>
                </c:pt>
                <c:pt idx="3183">
                  <c:v>6885.45751953125</c:v>
                </c:pt>
                <c:pt idx="3184">
                  <c:v>6853.9482421875</c:v>
                </c:pt>
                <c:pt idx="3185">
                  <c:v>6770.85888671875</c:v>
                </c:pt>
                <c:pt idx="3186">
                  <c:v>6854.41650390625</c:v>
                </c:pt>
                <c:pt idx="3187">
                  <c:v>6973.41455078125</c:v>
                </c:pt>
                <c:pt idx="3188">
                  <c:v>6850.3408203125</c:v>
                </c:pt>
                <c:pt idx="3189">
                  <c:v>6801.5751953124936</c:v>
                </c:pt>
                <c:pt idx="3190">
                  <c:v>6944.9326171875</c:v>
                </c:pt>
                <c:pt idx="3191">
                  <c:v>6780.3222656250127</c:v>
                </c:pt>
                <c:pt idx="3192">
                  <c:v>6898.15087890625</c:v>
                </c:pt>
                <c:pt idx="3193">
                  <c:v>7043.7001953124936</c:v>
                </c:pt>
                <c:pt idx="3194">
                  <c:v>7076.53369140625</c:v>
                </c:pt>
                <c:pt idx="3195">
                  <c:v>7007.7373046875</c:v>
                </c:pt>
                <c:pt idx="3196">
                  <c:v>6993.458984375</c:v>
                </c:pt>
                <c:pt idx="3197">
                  <c:v>6876.3974609375</c:v>
                </c:pt>
                <c:pt idx="3198">
                  <c:v>7018.1855468750064</c:v>
                </c:pt>
                <c:pt idx="3199">
                  <c:v>7059.71533203125</c:v>
                </c:pt>
                <c:pt idx="3200">
                  <c:v>7124.033203125</c:v>
                </c:pt>
                <c:pt idx="3201">
                  <c:v>7061.0532226562564</c:v>
                </c:pt>
                <c:pt idx="3202">
                  <c:v>7808.5356445312564</c:v>
                </c:pt>
                <c:pt idx="3203">
                  <c:v>7119.45458984375</c:v>
                </c:pt>
                <c:pt idx="3204">
                  <c:v>7197.96435546875</c:v>
                </c:pt>
                <c:pt idx="3205">
                  <c:v>7301.0429687500064</c:v>
                </c:pt>
                <c:pt idx="3206">
                  <c:v>7296.6235351562564</c:v>
                </c:pt>
                <c:pt idx="3207">
                  <c:v>7123.6982421875064</c:v>
                </c:pt>
                <c:pt idx="3208">
                  <c:v>7012.4453124999991</c:v>
                </c:pt>
                <c:pt idx="3209">
                  <c:v>7095.5649414062564</c:v>
                </c:pt>
                <c:pt idx="3210">
                  <c:v>7214.25927734375</c:v>
                </c:pt>
                <c:pt idx="3211">
                  <c:v>7267.4326171875</c:v>
                </c:pt>
                <c:pt idx="3212">
                  <c:v>7215.4433593749936</c:v>
                </c:pt>
                <c:pt idx="3213">
                  <c:v>7123.6586914062564</c:v>
                </c:pt>
                <c:pt idx="3214">
                  <c:v>7205.6596679687564</c:v>
                </c:pt>
                <c:pt idx="3215">
                  <c:v>7163.0288085937564</c:v>
                </c:pt>
                <c:pt idx="3216">
                  <c:v>7185.8520507812564</c:v>
                </c:pt>
                <c:pt idx="3217">
                  <c:v>7200.0546875</c:v>
                </c:pt>
                <c:pt idx="3218">
                  <c:v>7168.3896484375064</c:v>
                </c:pt>
                <c:pt idx="3219">
                  <c:v>7374.5981445312564</c:v>
                </c:pt>
                <c:pt idx="3220">
                  <c:v>7376.8720703125</c:v>
                </c:pt>
                <c:pt idx="3221">
                  <c:v>7297.1269531250064</c:v>
                </c:pt>
                <c:pt idx="3222">
                  <c:v>7196.18798828125</c:v>
                </c:pt>
                <c:pt idx="3223">
                  <c:v>7134.9770507812436</c:v>
                </c:pt>
                <c:pt idx="3224">
                  <c:v>7347.6523437500064</c:v>
                </c:pt>
                <c:pt idx="3225">
                  <c:v>7137.6650390625127</c:v>
                </c:pt>
                <c:pt idx="3226">
                  <c:v>7292.4951171875</c:v>
                </c:pt>
                <c:pt idx="3227">
                  <c:v>7368.1318359375</c:v>
                </c:pt>
                <c:pt idx="3228">
                  <c:v>7202.0449218750064</c:v>
                </c:pt>
                <c:pt idx="3229">
                  <c:v>7373.79736328125</c:v>
                </c:pt>
                <c:pt idx="3230">
                  <c:v>7155.55908203125</c:v>
                </c:pt>
                <c:pt idx="3231">
                  <c:v>7084.1542968750064</c:v>
                </c:pt>
                <c:pt idx="3232">
                  <c:v>7171.5527343750064</c:v>
                </c:pt>
                <c:pt idx="3233">
                  <c:v>7219.03515625</c:v>
                </c:pt>
                <c:pt idx="3234">
                  <c:v>7479.330078125</c:v>
                </c:pt>
                <c:pt idx="3235">
                  <c:v>7451.5756835937564</c:v>
                </c:pt>
                <c:pt idx="3236">
                  <c:v>7369.9990234375064</c:v>
                </c:pt>
                <c:pt idx="3237">
                  <c:v>7402.9384765625</c:v>
                </c:pt>
                <c:pt idx="3238">
                  <c:v>7348.98291015625</c:v>
                </c:pt>
                <c:pt idx="3239">
                  <c:v>7372.52734375</c:v>
                </c:pt>
                <c:pt idx="3240">
                  <c:v>7400.033203125</c:v>
                </c:pt>
                <c:pt idx="3241">
                  <c:v>7484.97607421875</c:v>
                </c:pt>
                <c:pt idx="3242">
                  <c:v>7394.83935546875</c:v>
                </c:pt>
                <c:pt idx="3243">
                  <c:v>7495.4121093750064</c:v>
                </c:pt>
                <c:pt idx="3244">
                  <c:v>7271.228515625</c:v>
                </c:pt>
                <c:pt idx="3245">
                  <c:v>7344.4228515625064</c:v>
                </c:pt>
                <c:pt idx="3246">
                  <c:v>7555.1064453125</c:v>
                </c:pt>
                <c:pt idx="3247">
                  <c:v>7387.93994140625</c:v>
                </c:pt>
                <c:pt idx="3248">
                  <c:v>7494.35009765625</c:v>
                </c:pt>
                <c:pt idx="3249">
                  <c:v>7603.0322265625127</c:v>
                </c:pt>
                <c:pt idx="3250">
                  <c:v>8557.1474609375109</c:v>
                </c:pt>
                <c:pt idx="3251">
                  <c:v>7586.34033203125</c:v>
                </c:pt>
                <c:pt idx="3252">
                  <c:v>7425.6274414062564</c:v>
                </c:pt>
                <c:pt idx="3253">
                  <c:v>7542.40625</c:v>
                </c:pt>
                <c:pt idx="3254">
                  <c:v>7514.8466796875127</c:v>
                </c:pt>
                <c:pt idx="3255">
                  <c:v>7538.21044921875</c:v>
                </c:pt>
                <c:pt idx="3256">
                  <c:v>7538.4262695312627</c:v>
                </c:pt>
                <c:pt idx="3257">
                  <c:v>7579.2392578124936</c:v>
                </c:pt>
                <c:pt idx="3258">
                  <c:v>7590.10009765625</c:v>
                </c:pt>
                <c:pt idx="3259">
                  <c:v>7674.56884765625</c:v>
                </c:pt>
                <c:pt idx="3260">
                  <c:v>7528.1210937500064</c:v>
                </c:pt>
                <c:pt idx="3261">
                  <c:v>7568.96728515625</c:v>
                </c:pt>
                <c:pt idx="3262">
                  <c:v>7589.3383789062436</c:v>
                </c:pt>
                <c:pt idx="3263">
                  <c:v>7762.2114257812564</c:v>
                </c:pt>
                <c:pt idx="3264">
                  <c:v>7685.25927734375</c:v>
                </c:pt>
                <c:pt idx="3265">
                  <c:v>7548.796875</c:v>
                </c:pt>
                <c:pt idx="3266">
                  <c:v>7634.404296875</c:v>
                </c:pt>
                <c:pt idx="3267">
                  <c:v>7638.75927734375</c:v>
                </c:pt>
                <c:pt idx="3268">
                  <c:v>7755.5288085937564</c:v>
                </c:pt>
                <c:pt idx="3269">
                  <c:v>7579.26904296875</c:v>
                </c:pt>
                <c:pt idx="3270">
                  <c:v>7828.6650390625127</c:v>
                </c:pt>
                <c:pt idx="3271">
                  <c:v>7751.3994140625064</c:v>
                </c:pt>
                <c:pt idx="3272">
                  <c:v>7770.5366210937627</c:v>
                </c:pt>
                <c:pt idx="3273">
                  <c:v>7814.8359375</c:v>
                </c:pt>
                <c:pt idx="3274">
                  <c:v>7858.5341796875064</c:v>
                </c:pt>
                <c:pt idx="3275">
                  <c:v>7875.0419921875</c:v>
                </c:pt>
                <c:pt idx="3276">
                  <c:v>8054.7119140625064</c:v>
                </c:pt>
                <c:pt idx="3277">
                  <c:v>8120.6235351562564</c:v>
                </c:pt>
                <c:pt idx="3278">
                  <c:v>8192.52734375</c:v>
                </c:pt>
                <c:pt idx="3279">
                  <c:v>8501.1865234374818</c:v>
                </c:pt>
                <c:pt idx="3280">
                  <c:v>8872.3310546874818</c:v>
                </c:pt>
                <c:pt idx="3281">
                  <c:v>8834.5341796874818</c:v>
                </c:pt>
                <c:pt idx="3282">
                  <c:v>8984.615234375</c:v>
                </c:pt>
                <c:pt idx="3283">
                  <c:v>9190.5732421875109</c:v>
                </c:pt>
                <c:pt idx="3284">
                  <c:v>9255.0136718750109</c:v>
                </c:pt>
                <c:pt idx="3285">
                  <c:v>9416.509765625</c:v>
                </c:pt>
                <c:pt idx="3286">
                  <c:v>9131.037109375</c:v>
                </c:pt>
                <c:pt idx="3287">
                  <c:v>9364.3173828125109</c:v>
                </c:pt>
                <c:pt idx="3288">
                  <c:v>9779.2607421875109</c:v>
                </c:pt>
                <c:pt idx="3289">
                  <c:v>9797.3173828125109</c:v>
                </c:pt>
                <c:pt idx="3290">
                  <c:v>9749.2275390625</c:v>
                </c:pt>
                <c:pt idx="3291">
                  <c:v>9694.076171875</c:v>
                </c:pt>
                <c:pt idx="3292">
                  <c:v>9732.125</c:v>
                </c:pt>
                <c:pt idx="3293">
                  <c:v>9892.6953125</c:v>
                </c:pt>
                <c:pt idx="3294">
                  <c:v>10068.843750000013</c:v>
                </c:pt>
                <c:pt idx="3295">
                  <c:v>10358.8388671875</c:v>
                </c:pt>
                <c:pt idx="3296">
                  <c:v>10484.193359375013</c:v>
                </c:pt>
                <c:pt idx="3297">
                  <c:v>10524.724609375013</c:v>
                </c:pt>
                <c:pt idx="3298">
                  <c:v>10489.176757812524</c:v>
                </c:pt>
                <c:pt idx="3299">
                  <c:v>10478.014648437513</c:v>
                </c:pt>
                <c:pt idx="3300">
                  <c:v>10802.457031249985</c:v>
                </c:pt>
                <c:pt idx="3301">
                  <c:v>10684.6240234375</c:v>
                </c:pt>
                <c:pt idx="3302">
                  <c:v>10998.971679687471</c:v>
                </c:pt>
                <c:pt idx="3303">
                  <c:v>11194.881835937485</c:v>
                </c:pt>
                <c:pt idx="3304">
                  <c:v>11319.119140625</c:v>
                </c:pt>
                <c:pt idx="3305">
                  <c:v>11344.789062500013</c:v>
                </c:pt>
                <c:pt idx="3306">
                  <c:v>11417.5458984375</c:v>
                </c:pt>
                <c:pt idx="3307">
                  <c:v>11428.607421875013</c:v>
                </c:pt>
                <c:pt idx="3308">
                  <c:v>11625.7109375</c:v>
                </c:pt>
                <c:pt idx="3309">
                  <c:v>11598.510742187513</c:v>
                </c:pt>
                <c:pt idx="3310">
                  <c:v>11674.997070312513</c:v>
                </c:pt>
                <c:pt idx="3311">
                  <c:v>11729.7177734375</c:v>
                </c:pt>
                <c:pt idx="3312">
                  <c:v>11731.5263671875</c:v>
                </c:pt>
                <c:pt idx="3313">
                  <c:v>11969.918945312513</c:v>
                </c:pt>
                <c:pt idx="3314">
                  <c:v>12156.513671875013</c:v>
                </c:pt>
                <c:pt idx="3315">
                  <c:v>12200.041015625</c:v>
                </c:pt>
                <c:pt idx="3316">
                  <c:v>12024.287109375</c:v>
                </c:pt>
                <c:pt idx="3317">
                  <c:v>12011.056640624985</c:v>
                </c:pt>
                <c:pt idx="3318">
                  <c:v>12084.619140625</c:v>
                </c:pt>
                <c:pt idx="3319">
                  <c:v>11935.043945312524</c:v>
                </c:pt>
                <c:pt idx="3320">
                  <c:v>12148.808593749985</c:v>
                </c:pt>
                <c:pt idx="3321">
                  <c:v>12153.033203125013</c:v>
                </c:pt>
                <c:pt idx="3322">
                  <c:v>12160.5009765625</c:v>
                </c:pt>
                <c:pt idx="3323">
                  <c:v>12092.149414062513</c:v>
                </c:pt>
                <c:pt idx="3324">
                  <c:v>12369.650390624985</c:v>
                </c:pt>
                <c:pt idx="3325">
                  <c:v>12246.144531250013</c:v>
                </c:pt>
                <c:pt idx="3326">
                  <c:v>12372.870117187485</c:v>
                </c:pt>
                <c:pt idx="3327">
                  <c:v>12253.482421875013</c:v>
                </c:pt>
                <c:pt idx="3328">
                  <c:v>12302.7578125</c:v>
                </c:pt>
                <c:pt idx="3329">
                  <c:v>12575.165039062485</c:v>
                </c:pt>
                <c:pt idx="3330">
                  <c:v>12516.244140625013</c:v>
                </c:pt>
                <c:pt idx="3331">
                  <c:v>12410.7275390625</c:v>
                </c:pt>
                <c:pt idx="3332">
                  <c:v>12438.153320312513</c:v>
                </c:pt>
                <c:pt idx="3333">
                  <c:v>12356.646484375013</c:v>
                </c:pt>
                <c:pt idx="3334">
                  <c:v>12433.460937499985</c:v>
                </c:pt>
                <c:pt idx="3335">
                  <c:v>12406.001953125</c:v>
                </c:pt>
                <c:pt idx="3336">
                  <c:v>12490.478515624985</c:v>
                </c:pt>
                <c:pt idx="3337">
                  <c:v>12331.740234375013</c:v>
                </c:pt>
                <c:pt idx="3338">
                  <c:v>12582.794921875013</c:v>
                </c:pt>
                <c:pt idx="3339">
                  <c:v>12615.782226562513</c:v>
                </c:pt>
                <c:pt idx="3340">
                  <c:v>12746.549804687485</c:v>
                </c:pt>
                <c:pt idx="3341">
                  <c:v>12470.623046875024</c:v>
                </c:pt>
                <c:pt idx="3342">
                  <c:v>12585.306640624985</c:v>
                </c:pt>
                <c:pt idx="3343">
                  <c:v>12599.984375</c:v>
                </c:pt>
                <c:pt idx="3344">
                  <c:v>12486.7099609375</c:v>
                </c:pt>
                <c:pt idx="3345">
                  <c:v>12669.778320312513</c:v>
                </c:pt>
                <c:pt idx="3346">
                  <c:v>12876.090820312513</c:v>
                </c:pt>
                <c:pt idx="3347">
                  <c:v>12749.292968750013</c:v>
                </c:pt>
                <c:pt idx="3348">
                  <c:v>12801.80078125</c:v>
                </c:pt>
                <c:pt idx="3349">
                  <c:v>13009.895507812513</c:v>
                </c:pt>
                <c:pt idx="3350">
                  <c:v>13138.221679687485</c:v>
                </c:pt>
                <c:pt idx="3351">
                  <c:v>13239.1240234375</c:v>
                </c:pt>
                <c:pt idx="3352">
                  <c:v>13186.127929687471</c:v>
                </c:pt>
                <c:pt idx="3353">
                  <c:v>13101.852539062485</c:v>
                </c:pt>
                <c:pt idx="3354">
                  <c:v>13127.498046875013</c:v>
                </c:pt>
                <c:pt idx="3355">
                  <c:v>13180.612304687485</c:v>
                </c:pt>
                <c:pt idx="3356">
                  <c:v>13251.914062500013</c:v>
                </c:pt>
                <c:pt idx="3357">
                  <c:v>13022.30078125</c:v>
                </c:pt>
                <c:pt idx="3358">
                  <c:v>13107.926757812524</c:v>
                </c:pt>
                <c:pt idx="3359">
                  <c:v>13071.646484375013</c:v>
                </c:pt>
                <c:pt idx="3360">
                  <c:v>13044.7587890625</c:v>
                </c:pt>
                <c:pt idx="3361">
                  <c:v>13043.353515624985</c:v>
                </c:pt>
                <c:pt idx="3362">
                  <c:v>13099.494140625</c:v>
                </c:pt>
                <c:pt idx="3363">
                  <c:v>13344.857421875</c:v>
                </c:pt>
                <c:pt idx="3364">
                  <c:v>13585.448242187513</c:v>
                </c:pt>
                <c:pt idx="3365">
                  <c:v>13585.313476562513</c:v>
                </c:pt>
                <c:pt idx="3366">
                  <c:v>13887.309570312513</c:v>
                </c:pt>
                <c:pt idx="3367">
                  <c:v>13915.475585937485</c:v>
                </c:pt>
                <c:pt idx="3368">
                  <c:v>13736.25</c:v>
                </c:pt>
                <c:pt idx="3369">
                  <c:v>13960.7900390625</c:v>
                </c:pt>
                <c:pt idx="3370">
                  <c:v>13649.305664062485</c:v>
                </c:pt>
                <c:pt idx="3371">
                  <c:v>13440.405273437485</c:v>
                </c:pt>
                <c:pt idx="3372">
                  <c:v>13511.569335937485</c:v>
                </c:pt>
                <c:pt idx="3373">
                  <c:v>13559.609375</c:v>
                </c:pt>
                <c:pt idx="3374">
                  <c:v>13856.214843750013</c:v>
                </c:pt>
                <c:pt idx="3375">
                  <c:v>13830.905273437485</c:v>
                </c:pt>
                <c:pt idx="3376">
                  <c:v>13904.366210937485</c:v>
                </c:pt>
                <c:pt idx="3377">
                  <c:v>14033.2578125</c:v>
                </c:pt>
                <c:pt idx="3378">
                  <c:v>14268.789062500013</c:v>
                </c:pt>
                <c:pt idx="3379">
                  <c:v>14185.8291015625</c:v>
                </c:pt>
                <c:pt idx="3380">
                  <c:v>14387.076171875</c:v>
                </c:pt>
                <c:pt idx="3381">
                  <c:v>14185.458007812513</c:v>
                </c:pt>
                <c:pt idx="3382">
                  <c:v>14103.547851562513</c:v>
                </c:pt>
                <c:pt idx="3383">
                  <c:v>14234.018554687485</c:v>
                </c:pt>
                <c:pt idx="3384">
                  <c:v>14196.141601562513</c:v>
                </c:pt>
                <c:pt idx="3385">
                  <c:v>14094.878906249985</c:v>
                </c:pt>
                <c:pt idx="3386">
                  <c:v>13977.9638671875</c:v>
                </c:pt>
                <c:pt idx="3387">
                  <c:v>13937.4765625</c:v>
                </c:pt>
                <c:pt idx="3388">
                  <c:v>14092.362304687471</c:v>
                </c:pt>
                <c:pt idx="3389">
                  <c:v>14051.58984375</c:v>
                </c:pt>
                <c:pt idx="3390">
                  <c:v>14181.858398437485</c:v>
                </c:pt>
                <c:pt idx="3391">
                  <c:v>14199.287109375</c:v>
                </c:pt>
                <c:pt idx="3392">
                  <c:v>14355.1318359375</c:v>
                </c:pt>
                <c:pt idx="3393">
                  <c:v>14309.539062500013</c:v>
                </c:pt>
                <c:pt idx="3394">
                  <c:v>14313.486328125</c:v>
                </c:pt>
                <c:pt idx="3395">
                  <c:v>14260.716796875013</c:v>
                </c:pt>
                <c:pt idx="3396">
                  <c:v>14230.400390624985</c:v>
                </c:pt>
                <c:pt idx="3397">
                  <c:v>14117.999023437485</c:v>
                </c:pt>
                <c:pt idx="3398">
                  <c:v>14157.915039062485</c:v>
                </c:pt>
                <c:pt idx="3399">
                  <c:v>13936.155273437485</c:v>
                </c:pt>
                <c:pt idx="3400">
                  <c:v>14104.9921875</c:v>
                </c:pt>
                <c:pt idx="3401">
                  <c:v>14011.9541015625</c:v>
                </c:pt>
                <c:pt idx="3402">
                  <c:v>14076.5537109375</c:v>
                </c:pt>
                <c:pt idx="3403">
                  <c:v>14020.4462890625</c:v>
                </c:pt>
                <c:pt idx="3404">
                  <c:v>13853.344726562513</c:v>
                </c:pt>
                <c:pt idx="3405">
                  <c:v>13616.2578125</c:v>
                </c:pt>
                <c:pt idx="3406">
                  <c:v>13727.314453125013</c:v>
                </c:pt>
                <c:pt idx="3407">
                  <c:v>13718.6318359375</c:v>
                </c:pt>
                <c:pt idx="3408">
                  <c:v>13953.924804687485</c:v>
                </c:pt>
                <c:pt idx="3409">
                  <c:v>14102.895507812513</c:v>
                </c:pt>
                <c:pt idx="3410">
                  <c:v>14020.792968750013</c:v>
                </c:pt>
                <c:pt idx="3411">
                  <c:v>14150.809570312513</c:v>
                </c:pt>
                <c:pt idx="3412">
                  <c:v>14357.230468750024</c:v>
                </c:pt>
                <c:pt idx="3413">
                  <c:v>14389.311523437485</c:v>
                </c:pt>
                <c:pt idx="3414">
                  <c:v>14285.599609375</c:v>
                </c:pt>
                <c:pt idx="3415">
                  <c:v>14086.546875</c:v>
                </c:pt>
                <c:pt idx="3416">
                  <c:v>14207.282226562513</c:v>
                </c:pt>
                <c:pt idx="3417">
                  <c:v>14354.987304687471</c:v>
                </c:pt>
                <c:pt idx="3418">
                  <c:v>14439.255859375</c:v>
                </c:pt>
                <c:pt idx="3419">
                  <c:v>14655.5009765625</c:v>
                </c:pt>
                <c:pt idx="3420">
                  <c:v>14726.060546875013</c:v>
                </c:pt>
                <c:pt idx="3421">
                  <c:v>14368.048828125013</c:v>
                </c:pt>
                <c:pt idx="3422">
                  <c:v>14483.6005859375</c:v>
                </c:pt>
                <c:pt idx="3423">
                  <c:v>14469.2177734375</c:v>
                </c:pt>
                <c:pt idx="3424">
                  <c:v>14175.573242187513</c:v>
                </c:pt>
                <c:pt idx="3425">
                  <c:v>13937.512695312513</c:v>
                </c:pt>
                <c:pt idx="3426">
                  <c:v>13880.524414062513</c:v>
                </c:pt>
                <c:pt idx="3427">
                  <c:v>14044.440429687485</c:v>
                </c:pt>
                <c:pt idx="3428">
                  <c:v>14087.370117187485</c:v>
                </c:pt>
                <c:pt idx="3429">
                  <c:v>14025.782226562513</c:v>
                </c:pt>
                <c:pt idx="3430">
                  <c:v>14200.90234375</c:v>
                </c:pt>
                <c:pt idx="3431">
                  <c:v>14053.490234375</c:v>
                </c:pt>
                <c:pt idx="3432">
                  <c:v>13986.689453125013</c:v>
                </c:pt>
                <c:pt idx="3433">
                  <c:v>13790.322265625</c:v>
                </c:pt>
                <c:pt idx="3434">
                  <c:v>14043.08203125</c:v>
                </c:pt>
                <c:pt idx="3435">
                  <c:v>14328.375976562485</c:v>
                </c:pt>
                <c:pt idx="3436">
                  <c:v>14419.610351562513</c:v>
                </c:pt>
                <c:pt idx="3437">
                  <c:v>14309.193359375013</c:v>
                </c:pt>
                <c:pt idx="3438">
                  <c:v>14262.423828125013</c:v>
                </c:pt>
                <c:pt idx="3439">
                  <c:v>14565.1962890625</c:v>
                </c:pt>
                <c:pt idx="3440">
                  <c:v>14354.16015625</c:v>
                </c:pt>
                <c:pt idx="3441">
                  <c:v>14480.986328125</c:v>
                </c:pt>
                <c:pt idx="3442">
                  <c:v>14550.8388671875</c:v>
                </c:pt>
                <c:pt idx="3443">
                  <c:v>14429.223632812524</c:v>
                </c:pt>
                <c:pt idx="3444">
                  <c:v>14375.3837890625</c:v>
                </c:pt>
                <c:pt idx="3445">
                  <c:v>14410.083007812524</c:v>
                </c:pt>
                <c:pt idx="3446">
                  <c:v>14510.462890624985</c:v>
                </c:pt>
                <c:pt idx="3447">
                  <c:v>14531.627929687471</c:v>
                </c:pt>
                <c:pt idx="3448">
                  <c:v>14412.46875</c:v>
                </c:pt>
                <c:pt idx="3449">
                  <c:v>14387.08984375</c:v>
                </c:pt>
                <c:pt idx="3450">
                  <c:v>14477.173828125013</c:v>
                </c:pt>
                <c:pt idx="3451">
                  <c:v>14418.453124999985</c:v>
                </c:pt>
                <c:pt idx="3452">
                  <c:v>14558.561523437485</c:v>
                </c:pt>
                <c:pt idx="3453">
                  <c:v>14540.080078125013</c:v>
                </c:pt>
                <c:pt idx="3454">
                  <c:v>14641.772460937513</c:v>
                </c:pt>
                <c:pt idx="3455">
                  <c:v>14735.890624999985</c:v>
                </c:pt>
                <c:pt idx="3456">
                  <c:v>14887.875976562485</c:v>
                </c:pt>
                <c:pt idx="3457">
                  <c:v>15169.593750000013</c:v>
                </c:pt>
                <c:pt idx="3458">
                  <c:v>15143.756835937485</c:v>
                </c:pt>
                <c:pt idx="3459">
                  <c:v>15147.024414062513</c:v>
                </c:pt>
                <c:pt idx="3460">
                  <c:v>15222.531250000013</c:v>
                </c:pt>
                <c:pt idx="3461">
                  <c:v>15177.0712890625</c:v>
                </c:pt>
                <c:pt idx="3462">
                  <c:v>15100.2763671875</c:v>
                </c:pt>
                <c:pt idx="3463">
                  <c:v>15356.87792968746</c:v>
                </c:pt>
                <c:pt idx="3464">
                  <c:v>15351.315429687471</c:v>
                </c:pt>
                <c:pt idx="3465">
                  <c:v>15293.268554687485</c:v>
                </c:pt>
                <c:pt idx="3466">
                  <c:v>15479.1787109375</c:v>
                </c:pt>
                <c:pt idx="3467">
                  <c:v>15479.4501953125</c:v>
                </c:pt>
                <c:pt idx="3468">
                  <c:v>15651.938476562513</c:v>
                </c:pt>
                <c:pt idx="3469">
                  <c:v>15397.6240234375</c:v>
                </c:pt>
                <c:pt idx="3470">
                  <c:v>15446.125</c:v>
                </c:pt>
                <c:pt idx="3471">
                  <c:v>15588.403320312513</c:v>
                </c:pt>
                <c:pt idx="3472">
                  <c:v>15609.726562500013</c:v>
                </c:pt>
                <c:pt idx="3473">
                  <c:v>15630.4658203125</c:v>
                </c:pt>
                <c:pt idx="3474">
                  <c:v>15527.9853515625</c:v>
                </c:pt>
                <c:pt idx="3475">
                  <c:v>15545.155273437485</c:v>
                </c:pt>
                <c:pt idx="3476">
                  <c:v>15505.3876953125</c:v>
                </c:pt>
                <c:pt idx="3477">
                  <c:v>15514.862304687471</c:v>
                </c:pt>
                <c:pt idx="3478">
                  <c:v>15575.318359375</c:v>
                </c:pt>
                <c:pt idx="3479">
                  <c:v>15410.031250000013</c:v>
                </c:pt>
                <c:pt idx="3480">
                  <c:v>15439.366210937485</c:v>
                </c:pt>
                <c:pt idx="3481">
                  <c:v>15565.955078125</c:v>
                </c:pt>
                <c:pt idx="3482">
                  <c:v>15525.215820312513</c:v>
                </c:pt>
                <c:pt idx="3483">
                  <c:v>15485.6025390625</c:v>
                </c:pt>
                <c:pt idx="3484">
                  <c:v>15522.475585937485</c:v>
                </c:pt>
                <c:pt idx="3485">
                  <c:v>15431.810546875013</c:v>
                </c:pt>
                <c:pt idx="3486">
                  <c:v>15361.279296875013</c:v>
                </c:pt>
                <c:pt idx="3487">
                  <c:v>15650.415039062485</c:v>
                </c:pt>
                <c:pt idx="3488">
                  <c:v>15544.908203125</c:v>
                </c:pt>
                <c:pt idx="3489">
                  <c:v>15531.138671875013</c:v>
                </c:pt>
                <c:pt idx="3490">
                  <c:v>15575.668945312513</c:v>
                </c:pt>
                <c:pt idx="3491">
                  <c:v>15534.1005859375</c:v>
                </c:pt>
                <c:pt idx="3492">
                  <c:v>15571.504882812524</c:v>
                </c:pt>
                <c:pt idx="3493">
                  <c:v>15591.017578125013</c:v>
                </c:pt>
                <c:pt idx="3494">
                  <c:v>15470.135742187513</c:v>
                </c:pt>
                <c:pt idx="3495">
                  <c:v>16241.796875</c:v>
                </c:pt>
                <c:pt idx="3496">
                  <c:v>18425.990234374996</c:v>
                </c:pt>
                <c:pt idx="3497">
                  <c:v>15644.484375</c:v>
                </c:pt>
                <c:pt idx="3498">
                  <c:v>15570.4853515625</c:v>
                </c:pt>
                <c:pt idx="3499">
                  <c:v>15579.8349609375</c:v>
                </c:pt>
                <c:pt idx="3500">
                  <c:v>15587.3037109375</c:v>
                </c:pt>
                <c:pt idx="3501">
                  <c:v>15680.239257812536</c:v>
                </c:pt>
                <c:pt idx="3502">
                  <c:v>15781.3984375</c:v>
                </c:pt>
                <c:pt idx="3503">
                  <c:v>15636.28515625</c:v>
                </c:pt>
                <c:pt idx="3504">
                  <c:v>15532.5087890625</c:v>
                </c:pt>
                <c:pt idx="3505">
                  <c:v>15755.822265625</c:v>
                </c:pt>
                <c:pt idx="3506">
                  <c:v>15704.2275390625</c:v>
                </c:pt>
                <c:pt idx="3507">
                  <c:v>15756.2255859375</c:v>
                </c:pt>
                <c:pt idx="3508">
                  <c:v>15938.234375000013</c:v>
                </c:pt>
                <c:pt idx="3509">
                  <c:v>15951.6796875</c:v>
                </c:pt>
                <c:pt idx="3510">
                  <c:v>16005.858398437485</c:v>
                </c:pt>
                <c:pt idx="3511">
                  <c:v>16072.771484375013</c:v>
                </c:pt>
                <c:pt idx="3512">
                  <c:v>15971.337890624985</c:v>
                </c:pt>
                <c:pt idx="3513">
                  <c:v>16323.542968750013</c:v>
                </c:pt>
                <c:pt idx="3514">
                  <c:v>16016.231445312536</c:v>
                </c:pt>
                <c:pt idx="3515">
                  <c:v>16104.639648437513</c:v>
                </c:pt>
                <c:pt idx="3516">
                  <c:v>16227.708007812524</c:v>
                </c:pt>
                <c:pt idx="3517">
                  <c:v>16267.561523437485</c:v>
                </c:pt>
                <c:pt idx="3518">
                  <c:v>16256.9443359375</c:v>
                </c:pt>
                <c:pt idx="3519">
                  <c:v>16123.867187499985</c:v>
                </c:pt>
                <c:pt idx="3520">
                  <c:v>16193.241210937513</c:v>
                </c:pt>
                <c:pt idx="3521">
                  <c:v>16138.438476562513</c:v>
                </c:pt>
                <c:pt idx="3522">
                  <c:v>16175.052734375</c:v>
                </c:pt>
                <c:pt idx="3523">
                  <c:v>16018.83203125</c:v>
                </c:pt>
                <c:pt idx="3524">
                  <c:v>16104.044921875013</c:v>
                </c:pt>
                <c:pt idx="3525">
                  <c:v>16204.1025390625</c:v>
                </c:pt>
                <c:pt idx="3526">
                  <c:v>16032.311523437485</c:v>
                </c:pt>
                <c:pt idx="3527">
                  <c:v>15872.541015625</c:v>
                </c:pt>
                <c:pt idx="3528">
                  <c:v>15879.989257812524</c:v>
                </c:pt>
                <c:pt idx="3529">
                  <c:v>16172.702148437513</c:v>
                </c:pt>
                <c:pt idx="3530">
                  <c:v>15811.114257812536</c:v>
                </c:pt>
                <c:pt idx="3531">
                  <c:v>15793.378906249985</c:v>
                </c:pt>
                <c:pt idx="3532">
                  <c:v>15806.867187499985</c:v>
                </c:pt>
                <c:pt idx="3533">
                  <c:v>16165.458007812513</c:v>
                </c:pt>
                <c:pt idx="3534">
                  <c:v>15991.789062500013</c:v>
                </c:pt>
                <c:pt idx="3535">
                  <c:v>16042.811523437485</c:v>
                </c:pt>
                <c:pt idx="3536">
                  <c:v>16002.06640625</c:v>
                </c:pt>
                <c:pt idx="3537">
                  <c:v>16107.051757812524</c:v>
                </c:pt>
                <c:pt idx="3538">
                  <c:v>16144.388671875</c:v>
                </c:pt>
                <c:pt idx="3539">
                  <c:v>16297.272460937513</c:v>
                </c:pt>
                <c:pt idx="3540">
                  <c:v>16266.1708984375</c:v>
                </c:pt>
                <c:pt idx="3541">
                  <c:v>16024.502929687471</c:v>
                </c:pt>
                <c:pt idx="3542">
                  <c:v>16120.004882812524</c:v>
                </c:pt>
                <c:pt idx="3543">
                  <c:v>16300.4765625</c:v>
                </c:pt>
                <c:pt idx="3544">
                  <c:v>16274.096679687471</c:v>
                </c:pt>
                <c:pt idx="3545">
                  <c:v>16384.533203125</c:v>
                </c:pt>
                <c:pt idx="3546">
                  <c:v>16501.6484375</c:v>
                </c:pt>
                <c:pt idx="3547">
                  <c:v>16329.9453125</c:v>
                </c:pt>
                <c:pt idx="3548">
                  <c:v>16180.132812500013</c:v>
                </c:pt>
                <c:pt idx="3549">
                  <c:v>16335.374999999985</c:v>
                </c:pt>
                <c:pt idx="3550">
                  <c:v>16408.953125000025</c:v>
                </c:pt>
                <c:pt idx="3551">
                  <c:v>16591.089843750025</c:v>
                </c:pt>
                <c:pt idx="3552">
                  <c:v>16502.443359374996</c:v>
                </c:pt>
                <c:pt idx="3553">
                  <c:v>16577.0859375</c:v>
                </c:pt>
                <c:pt idx="3554">
                  <c:v>16421.10546875</c:v>
                </c:pt>
                <c:pt idx="3555">
                  <c:v>16502.490234374996</c:v>
                </c:pt>
                <c:pt idx="3556">
                  <c:v>16385.662109374996</c:v>
                </c:pt>
                <c:pt idx="3557">
                  <c:v>16539.3203125</c:v>
                </c:pt>
                <c:pt idx="3558">
                  <c:v>16540.310546874927</c:v>
                </c:pt>
                <c:pt idx="3559">
                  <c:v>16567.345703125025</c:v>
                </c:pt>
                <c:pt idx="3560">
                  <c:v>16692.828125000025</c:v>
                </c:pt>
                <c:pt idx="3561">
                  <c:v>16639.775390625025</c:v>
                </c:pt>
                <c:pt idx="3562">
                  <c:v>16674.146484375</c:v>
                </c:pt>
                <c:pt idx="3563">
                  <c:v>16706.87890625</c:v>
                </c:pt>
                <c:pt idx="3564">
                  <c:v>16654.84375</c:v>
                </c:pt>
                <c:pt idx="3565">
                  <c:v>16634.921875000025</c:v>
                </c:pt>
                <c:pt idx="3566">
                  <c:v>16836.876953125</c:v>
                </c:pt>
                <c:pt idx="3567">
                  <c:v>16952.873046874956</c:v>
                </c:pt>
                <c:pt idx="3568">
                  <c:v>17025.287109375</c:v>
                </c:pt>
                <c:pt idx="3569">
                  <c:v>17139.400390625025</c:v>
                </c:pt>
                <c:pt idx="3570">
                  <c:v>17180.013671874956</c:v>
                </c:pt>
                <c:pt idx="3571">
                  <c:v>17128.16796875</c:v>
                </c:pt>
                <c:pt idx="3572">
                  <c:v>17350.945312500025</c:v>
                </c:pt>
                <c:pt idx="3573">
                  <c:v>17271.28125</c:v>
                </c:pt>
                <c:pt idx="3574">
                  <c:v>17272.796875000025</c:v>
                </c:pt>
                <c:pt idx="3575">
                  <c:v>17273.078125000025</c:v>
                </c:pt>
                <c:pt idx="3576">
                  <c:v>17488.73046875</c:v>
                </c:pt>
                <c:pt idx="3577">
                  <c:v>17574.53515625</c:v>
                </c:pt>
                <c:pt idx="3578">
                  <c:v>17567.962890625047</c:v>
                </c:pt>
                <c:pt idx="3579">
                  <c:v>17677.589843750025</c:v>
                </c:pt>
                <c:pt idx="3580">
                  <c:v>17719.564453125025</c:v>
                </c:pt>
                <c:pt idx="3581">
                  <c:v>17691.4296875</c:v>
                </c:pt>
                <c:pt idx="3582">
                  <c:v>17940.13671875</c:v>
                </c:pt>
                <c:pt idx="3583">
                  <c:v>17917.29296875</c:v>
                </c:pt>
                <c:pt idx="3584">
                  <c:v>17869.462890625047</c:v>
                </c:pt>
                <c:pt idx="3585">
                  <c:v>17894.519531249964</c:v>
                </c:pt>
                <c:pt idx="3586">
                  <c:v>18131.1953125</c:v>
                </c:pt>
                <c:pt idx="3587">
                  <c:v>18168.371093750025</c:v>
                </c:pt>
                <c:pt idx="3588">
                  <c:v>18229.9140625</c:v>
                </c:pt>
                <c:pt idx="3589">
                  <c:v>18295.6171875</c:v>
                </c:pt>
                <c:pt idx="3590">
                  <c:v>18284.283203125025</c:v>
                </c:pt>
                <c:pt idx="3591">
                  <c:v>18380.568359374996</c:v>
                </c:pt>
                <c:pt idx="3592">
                  <c:v>18492.048828125025</c:v>
                </c:pt>
                <c:pt idx="3593">
                  <c:v>18620.853515625</c:v>
                </c:pt>
                <c:pt idx="3594">
                  <c:v>18833.761718750025</c:v>
                </c:pt>
                <c:pt idx="3595">
                  <c:v>18915.787109375</c:v>
                </c:pt>
                <c:pt idx="3596">
                  <c:v>19000.095703125025</c:v>
                </c:pt>
                <c:pt idx="3597">
                  <c:v>18985.052734374996</c:v>
                </c:pt>
                <c:pt idx="3598">
                  <c:v>19213.927734375</c:v>
                </c:pt>
                <c:pt idx="3599">
                  <c:v>19281.10546875</c:v>
                </c:pt>
                <c:pt idx="3600">
                  <c:v>19369.498046874996</c:v>
                </c:pt>
                <c:pt idx="3601">
                  <c:v>19450.871093750025</c:v>
                </c:pt>
                <c:pt idx="3602">
                  <c:v>19693.41015625</c:v>
                </c:pt>
                <c:pt idx="3603">
                  <c:v>19617.87890625</c:v>
                </c:pt>
                <c:pt idx="3604">
                  <c:v>20590.04296875</c:v>
                </c:pt>
                <c:pt idx="3605">
                  <c:v>19631.248046874996</c:v>
                </c:pt>
                <c:pt idx="3606">
                  <c:v>19840.925781250047</c:v>
                </c:pt>
                <c:pt idx="3607">
                  <c:v>19930.615234374956</c:v>
                </c:pt>
                <c:pt idx="3608">
                  <c:v>20024.685546874956</c:v>
                </c:pt>
                <c:pt idx="3609">
                  <c:v>20014.091796874996</c:v>
                </c:pt>
                <c:pt idx="3610">
                  <c:v>20135.519531249964</c:v>
                </c:pt>
                <c:pt idx="3611">
                  <c:v>20148.244140625025</c:v>
                </c:pt>
                <c:pt idx="3612">
                  <c:v>20222.541015625025</c:v>
                </c:pt>
                <c:pt idx="3613">
                  <c:v>20339.04296875</c:v>
                </c:pt>
                <c:pt idx="3614">
                  <c:v>20478.9375</c:v>
                </c:pt>
                <c:pt idx="3615">
                  <c:v>20527.957031250025</c:v>
                </c:pt>
                <c:pt idx="3616">
                  <c:v>20592.007812500025</c:v>
                </c:pt>
                <c:pt idx="3617">
                  <c:v>20658.314453125</c:v>
                </c:pt>
                <c:pt idx="3618">
                  <c:v>20717.867187500025</c:v>
                </c:pt>
                <c:pt idx="3619">
                  <c:v>20662.9765625</c:v>
                </c:pt>
                <c:pt idx="3620">
                  <c:v>20772.595703125025</c:v>
                </c:pt>
                <c:pt idx="3621">
                  <c:v>20783.068359374996</c:v>
                </c:pt>
                <c:pt idx="3622">
                  <c:v>20829.996093750047</c:v>
                </c:pt>
                <c:pt idx="3623">
                  <c:v>20891.517578124996</c:v>
                </c:pt>
                <c:pt idx="3624">
                  <c:v>21000.07421875</c:v>
                </c:pt>
                <c:pt idx="3625">
                  <c:v>20998.943359374996</c:v>
                </c:pt>
                <c:pt idx="3626">
                  <c:v>20969.607421874996</c:v>
                </c:pt>
                <c:pt idx="3627">
                  <c:v>21013.246093750047</c:v>
                </c:pt>
                <c:pt idx="3628">
                  <c:v>21014.078125000025</c:v>
                </c:pt>
                <c:pt idx="3629">
                  <c:v>21060.351562499964</c:v>
                </c:pt>
                <c:pt idx="3630">
                  <c:v>21060.064453125025</c:v>
                </c:pt>
                <c:pt idx="3631">
                  <c:v>21045.869140625</c:v>
                </c:pt>
                <c:pt idx="3632">
                  <c:v>21170.875</c:v>
                </c:pt>
                <c:pt idx="3633">
                  <c:v>21109.830078124996</c:v>
                </c:pt>
                <c:pt idx="3634">
                  <c:v>21120.921875000025</c:v>
                </c:pt>
                <c:pt idx="3635">
                  <c:v>21066.677734374996</c:v>
                </c:pt>
                <c:pt idx="3636">
                  <c:v>21071.076171874996</c:v>
                </c:pt>
                <c:pt idx="3637">
                  <c:v>21133.314453125</c:v>
                </c:pt>
                <c:pt idx="3638">
                  <c:v>21028.693359374956</c:v>
                </c:pt>
                <c:pt idx="3639">
                  <c:v>21166.681640625</c:v>
                </c:pt>
                <c:pt idx="3640">
                  <c:v>21113.322265625</c:v>
                </c:pt>
                <c:pt idx="3641">
                  <c:v>20989.751953125</c:v>
                </c:pt>
                <c:pt idx="3642">
                  <c:v>21097.457031250025</c:v>
                </c:pt>
                <c:pt idx="3643">
                  <c:v>21057.2734375</c:v>
                </c:pt>
                <c:pt idx="3644">
                  <c:v>21066.2734375</c:v>
                </c:pt>
                <c:pt idx="3645">
                  <c:v>21049.808593750025</c:v>
                </c:pt>
                <c:pt idx="3646">
                  <c:v>21094.880859374996</c:v>
                </c:pt>
                <c:pt idx="3647">
                  <c:v>21052.103515625</c:v>
                </c:pt>
                <c:pt idx="3648">
                  <c:v>21071.052734374996</c:v>
                </c:pt>
                <c:pt idx="3649">
                  <c:v>20998.984375000025</c:v>
                </c:pt>
                <c:pt idx="3650">
                  <c:v>21018.546875000025</c:v>
                </c:pt>
                <c:pt idx="3651">
                  <c:v>21216.468750000025</c:v>
                </c:pt>
                <c:pt idx="3652">
                  <c:v>21330.445312500025</c:v>
                </c:pt>
                <c:pt idx="3653">
                  <c:v>21239.228515625025</c:v>
                </c:pt>
                <c:pt idx="3654">
                  <c:v>21227.677734374996</c:v>
                </c:pt>
                <c:pt idx="3655">
                  <c:v>21088.255859374996</c:v>
                </c:pt>
                <c:pt idx="3656">
                  <c:v>21030.156249999964</c:v>
                </c:pt>
                <c:pt idx="3657">
                  <c:v>20971.44921875</c:v>
                </c:pt>
                <c:pt idx="3658">
                  <c:v>20904.375</c:v>
                </c:pt>
                <c:pt idx="3659">
                  <c:v>20870.169921874956</c:v>
                </c:pt>
                <c:pt idx="3660">
                  <c:v>20982.886718750025</c:v>
                </c:pt>
                <c:pt idx="3661">
                  <c:v>20885.134765625</c:v>
                </c:pt>
                <c:pt idx="3662">
                  <c:v>20967.871093750025</c:v>
                </c:pt>
                <c:pt idx="3663">
                  <c:v>20843.541015625025</c:v>
                </c:pt>
                <c:pt idx="3664">
                  <c:v>20861.169921874956</c:v>
                </c:pt>
                <c:pt idx="3665">
                  <c:v>20885.578125000025</c:v>
                </c:pt>
                <c:pt idx="3666">
                  <c:v>20793.71875</c:v>
                </c:pt>
                <c:pt idx="3667">
                  <c:v>20886.871093750025</c:v>
                </c:pt>
                <c:pt idx="3668">
                  <c:v>20841.6484375</c:v>
                </c:pt>
                <c:pt idx="3669">
                  <c:v>20835.818359374956</c:v>
                </c:pt>
                <c:pt idx="3670">
                  <c:v>20883.941406250025</c:v>
                </c:pt>
                <c:pt idx="3671">
                  <c:v>20743.089843750025</c:v>
                </c:pt>
                <c:pt idx="3672">
                  <c:v>20869.685546874956</c:v>
                </c:pt>
                <c:pt idx="3673">
                  <c:v>20817.390625</c:v>
                </c:pt>
                <c:pt idx="3674">
                  <c:v>20858.419921874956</c:v>
                </c:pt>
                <c:pt idx="3675">
                  <c:v>20811.285156250025</c:v>
                </c:pt>
                <c:pt idx="3676">
                  <c:v>20811.84765625</c:v>
                </c:pt>
                <c:pt idx="3677">
                  <c:v>20793.197265625</c:v>
                </c:pt>
                <c:pt idx="3678">
                  <c:v>20700.396484375</c:v>
                </c:pt>
                <c:pt idx="3679">
                  <c:v>20823.505859374996</c:v>
                </c:pt>
                <c:pt idx="3680">
                  <c:v>20719.705078125</c:v>
                </c:pt>
                <c:pt idx="3681">
                  <c:v>20755.63671875</c:v>
                </c:pt>
                <c:pt idx="3682">
                  <c:v>20768.3203125</c:v>
                </c:pt>
                <c:pt idx="3683">
                  <c:v>20752.791015625025</c:v>
                </c:pt>
                <c:pt idx="3684">
                  <c:v>20869.54296875</c:v>
                </c:pt>
                <c:pt idx="3685">
                  <c:v>22524.986328125025</c:v>
                </c:pt>
                <c:pt idx="3686">
                  <c:v>20751.156249999964</c:v>
                </c:pt>
                <c:pt idx="3687">
                  <c:v>20776.9296875</c:v>
                </c:pt>
                <c:pt idx="3688">
                  <c:v>20758.599609374956</c:v>
                </c:pt>
                <c:pt idx="3689">
                  <c:v>20711.521484375</c:v>
                </c:pt>
                <c:pt idx="3690">
                  <c:v>20749.15234375</c:v>
                </c:pt>
                <c:pt idx="3691">
                  <c:v>20701.384765625025</c:v>
                </c:pt>
                <c:pt idx="3692">
                  <c:v>20722.87890625</c:v>
                </c:pt>
                <c:pt idx="3693">
                  <c:v>20687.677734374996</c:v>
                </c:pt>
                <c:pt idx="3694">
                  <c:v>20703.462890625047</c:v>
                </c:pt>
                <c:pt idx="3695">
                  <c:v>20651.1640625</c:v>
                </c:pt>
                <c:pt idx="3696">
                  <c:v>20691.28125</c:v>
                </c:pt>
                <c:pt idx="3697">
                  <c:v>20653.955078125</c:v>
                </c:pt>
                <c:pt idx="3698">
                  <c:v>20659.541015625025</c:v>
                </c:pt>
                <c:pt idx="3699">
                  <c:v>20683.101562499964</c:v>
                </c:pt>
                <c:pt idx="3700">
                  <c:v>20649.126953125</c:v>
                </c:pt>
                <c:pt idx="3701">
                  <c:v>20697.359374999964</c:v>
                </c:pt>
                <c:pt idx="3702">
                  <c:v>20662.26953125</c:v>
                </c:pt>
                <c:pt idx="3703">
                  <c:v>20701.240234374996</c:v>
                </c:pt>
                <c:pt idx="3704">
                  <c:v>20601.546875000025</c:v>
                </c:pt>
                <c:pt idx="3705">
                  <c:v>20599.564453125025</c:v>
                </c:pt>
                <c:pt idx="3706">
                  <c:v>20582.050781250025</c:v>
                </c:pt>
                <c:pt idx="3707">
                  <c:v>20598.089843750025</c:v>
                </c:pt>
                <c:pt idx="3708">
                  <c:v>20553.705078125</c:v>
                </c:pt>
                <c:pt idx="3709">
                  <c:v>20497.232421874996</c:v>
                </c:pt>
                <c:pt idx="3710">
                  <c:v>20540.822265625</c:v>
                </c:pt>
                <c:pt idx="3711">
                  <c:v>20492.185546874956</c:v>
                </c:pt>
                <c:pt idx="3712">
                  <c:v>20525.777343750025</c:v>
                </c:pt>
                <c:pt idx="3713">
                  <c:v>20555.1875</c:v>
                </c:pt>
                <c:pt idx="3714">
                  <c:v>20385.59765625</c:v>
                </c:pt>
                <c:pt idx="3715">
                  <c:v>20408.349609374956</c:v>
                </c:pt>
                <c:pt idx="3716">
                  <c:v>20426.296875000025</c:v>
                </c:pt>
                <c:pt idx="3717">
                  <c:v>20319.791015625025</c:v>
                </c:pt>
                <c:pt idx="3718">
                  <c:v>20359.683593750025</c:v>
                </c:pt>
                <c:pt idx="3719">
                  <c:v>20265.61328125</c:v>
                </c:pt>
                <c:pt idx="3720">
                  <c:v>20421.039062499964</c:v>
                </c:pt>
                <c:pt idx="3721">
                  <c:v>20310.9609375</c:v>
                </c:pt>
                <c:pt idx="3722">
                  <c:v>20128.04296875</c:v>
                </c:pt>
                <c:pt idx="3723">
                  <c:v>20273.25</c:v>
                </c:pt>
                <c:pt idx="3724">
                  <c:v>20215.140625</c:v>
                </c:pt>
                <c:pt idx="3725">
                  <c:v>20139.005859374996</c:v>
                </c:pt>
                <c:pt idx="3726">
                  <c:v>20076.748046874996</c:v>
                </c:pt>
                <c:pt idx="3727">
                  <c:v>20000.623046874956</c:v>
                </c:pt>
                <c:pt idx="3728">
                  <c:v>20017.111328124996</c:v>
                </c:pt>
                <c:pt idx="3729">
                  <c:v>20014.798828125025</c:v>
                </c:pt>
                <c:pt idx="3730">
                  <c:v>19957.679687499964</c:v>
                </c:pt>
                <c:pt idx="3731">
                  <c:v>19836.828125000025</c:v>
                </c:pt>
                <c:pt idx="3732">
                  <c:v>19809.091796874996</c:v>
                </c:pt>
                <c:pt idx="3733">
                  <c:v>19830.6171875</c:v>
                </c:pt>
                <c:pt idx="3734">
                  <c:v>19857.189453125</c:v>
                </c:pt>
                <c:pt idx="3735">
                  <c:v>19725.259765625</c:v>
                </c:pt>
                <c:pt idx="3736">
                  <c:v>19590.529296874956</c:v>
                </c:pt>
                <c:pt idx="3737">
                  <c:v>19609.619140624996</c:v>
                </c:pt>
                <c:pt idx="3738">
                  <c:v>19589.785156250025</c:v>
                </c:pt>
                <c:pt idx="3739">
                  <c:v>19530.558593750025</c:v>
                </c:pt>
                <c:pt idx="3740">
                  <c:v>19449.242187500025</c:v>
                </c:pt>
                <c:pt idx="3741">
                  <c:v>19489.015625</c:v>
                </c:pt>
                <c:pt idx="3742">
                  <c:v>19457.84765625</c:v>
                </c:pt>
                <c:pt idx="3743">
                  <c:v>19363.89453125</c:v>
                </c:pt>
                <c:pt idx="3744">
                  <c:v>19384.380859374996</c:v>
                </c:pt>
                <c:pt idx="3745">
                  <c:v>19299.402343750025</c:v>
                </c:pt>
                <c:pt idx="3746">
                  <c:v>19250.912109374996</c:v>
                </c:pt>
                <c:pt idx="3747">
                  <c:v>19184.111328124996</c:v>
                </c:pt>
                <c:pt idx="3748">
                  <c:v>19168.0625</c:v>
                </c:pt>
                <c:pt idx="3749">
                  <c:v>19106.058593750025</c:v>
                </c:pt>
                <c:pt idx="3750">
                  <c:v>19047.3984375</c:v>
                </c:pt>
                <c:pt idx="3751">
                  <c:v>18952.595703125025</c:v>
                </c:pt>
                <c:pt idx="3752">
                  <c:v>19030.048828125025</c:v>
                </c:pt>
                <c:pt idx="3753">
                  <c:v>19170.371093750025</c:v>
                </c:pt>
                <c:pt idx="3754">
                  <c:v>18940.947265625025</c:v>
                </c:pt>
                <c:pt idx="3755">
                  <c:v>18886.697265625</c:v>
                </c:pt>
                <c:pt idx="3756">
                  <c:v>18899.037109374996</c:v>
                </c:pt>
                <c:pt idx="3757">
                  <c:v>18779.66015625</c:v>
                </c:pt>
                <c:pt idx="3758">
                  <c:v>18692.335937499964</c:v>
                </c:pt>
                <c:pt idx="3759">
                  <c:v>18689.62890625</c:v>
                </c:pt>
                <c:pt idx="3760">
                  <c:v>18576.492187500025</c:v>
                </c:pt>
                <c:pt idx="3761">
                  <c:v>18523.835937499964</c:v>
                </c:pt>
                <c:pt idx="3762">
                  <c:v>18428.681640625</c:v>
                </c:pt>
                <c:pt idx="3763">
                  <c:v>18484.009765625</c:v>
                </c:pt>
                <c:pt idx="3764">
                  <c:v>18474.246093750047</c:v>
                </c:pt>
                <c:pt idx="3765">
                  <c:v>18356.798828125025</c:v>
                </c:pt>
                <c:pt idx="3766">
                  <c:v>18295.810546874927</c:v>
                </c:pt>
                <c:pt idx="3767">
                  <c:v>18322.121093750025</c:v>
                </c:pt>
                <c:pt idx="3768">
                  <c:v>18251.568359374996</c:v>
                </c:pt>
                <c:pt idx="3769">
                  <c:v>18262.609374999964</c:v>
                </c:pt>
                <c:pt idx="3770">
                  <c:v>18255.492187500025</c:v>
                </c:pt>
                <c:pt idx="3771">
                  <c:v>18114.1953125</c:v>
                </c:pt>
                <c:pt idx="3772">
                  <c:v>18029.677734374996</c:v>
                </c:pt>
                <c:pt idx="3773">
                  <c:v>18022.236328125</c:v>
                </c:pt>
                <c:pt idx="3774">
                  <c:v>17946.322265625</c:v>
                </c:pt>
                <c:pt idx="3775">
                  <c:v>17923.408203125025</c:v>
                </c:pt>
                <c:pt idx="3776">
                  <c:v>17782.4140625</c:v>
                </c:pt>
                <c:pt idx="3777">
                  <c:v>17688.964843750047</c:v>
                </c:pt>
                <c:pt idx="3778">
                  <c:v>17875.328125000025</c:v>
                </c:pt>
                <c:pt idx="3779">
                  <c:v>17702.791015625025</c:v>
                </c:pt>
                <c:pt idx="3780">
                  <c:v>17631.328125000025</c:v>
                </c:pt>
                <c:pt idx="3781">
                  <c:v>17698.525390625025</c:v>
                </c:pt>
                <c:pt idx="3782">
                  <c:v>17640.115234374956</c:v>
                </c:pt>
                <c:pt idx="3783">
                  <c:v>17460.978515625025</c:v>
                </c:pt>
                <c:pt idx="3784">
                  <c:v>17401.007812500025</c:v>
                </c:pt>
                <c:pt idx="3785">
                  <c:v>17379.138671874956</c:v>
                </c:pt>
                <c:pt idx="3786">
                  <c:v>17286.751953125</c:v>
                </c:pt>
                <c:pt idx="3787">
                  <c:v>17327.2265625</c:v>
                </c:pt>
                <c:pt idx="3788">
                  <c:v>17263.710937499964</c:v>
                </c:pt>
                <c:pt idx="3789">
                  <c:v>17159.79296875</c:v>
                </c:pt>
                <c:pt idx="3790">
                  <c:v>17255.232421874996</c:v>
                </c:pt>
                <c:pt idx="3791">
                  <c:v>17144.468750000025</c:v>
                </c:pt>
                <c:pt idx="3792">
                  <c:v>17119.615234374956</c:v>
                </c:pt>
                <c:pt idx="3793">
                  <c:v>17129.291015625025</c:v>
                </c:pt>
                <c:pt idx="3794">
                  <c:v>16979.244140625025</c:v>
                </c:pt>
                <c:pt idx="3795">
                  <c:v>17032.458984375</c:v>
                </c:pt>
                <c:pt idx="3796">
                  <c:v>16970.0703125</c:v>
                </c:pt>
                <c:pt idx="3797">
                  <c:v>17062.589843750025</c:v>
                </c:pt>
                <c:pt idx="3798">
                  <c:v>16836.142578124996</c:v>
                </c:pt>
                <c:pt idx="3799">
                  <c:v>16695.4609375</c:v>
                </c:pt>
                <c:pt idx="3800">
                  <c:v>16698.060546874956</c:v>
                </c:pt>
                <c:pt idx="3801">
                  <c:v>16569.603515625</c:v>
                </c:pt>
                <c:pt idx="3802">
                  <c:v>16616.072265625</c:v>
                </c:pt>
                <c:pt idx="3803">
                  <c:v>16553.146484375</c:v>
                </c:pt>
                <c:pt idx="3804">
                  <c:v>16648.744140625025</c:v>
                </c:pt>
                <c:pt idx="3805">
                  <c:v>16607.087890625047</c:v>
                </c:pt>
                <c:pt idx="3806">
                  <c:v>16513.662109374996</c:v>
                </c:pt>
                <c:pt idx="3807">
                  <c:v>16443.443359374996</c:v>
                </c:pt>
                <c:pt idx="3808">
                  <c:v>16489.203125000025</c:v>
                </c:pt>
                <c:pt idx="3809">
                  <c:v>16153.30078125</c:v>
                </c:pt>
                <c:pt idx="3810">
                  <c:v>16139.900390624985</c:v>
                </c:pt>
                <c:pt idx="3811">
                  <c:v>16206.192382812524</c:v>
                </c:pt>
                <c:pt idx="3812">
                  <c:v>16030.645507812524</c:v>
                </c:pt>
                <c:pt idx="3813">
                  <c:v>16026.7587890625</c:v>
                </c:pt>
                <c:pt idx="3814">
                  <c:v>16075.333007812524</c:v>
                </c:pt>
                <c:pt idx="3815">
                  <c:v>16095.9521484375</c:v>
                </c:pt>
                <c:pt idx="3816">
                  <c:v>16026.242187500013</c:v>
                </c:pt>
                <c:pt idx="3817">
                  <c:v>15977.261718750013</c:v>
                </c:pt>
                <c:pt idx="3818">
                  <c:v>16001.7509765625</c:v>
                </c:pt>
                <c:pt idx="3819">
                  <c:v>15826.506835937485</c:v>
                </c:pt>
                <c:pt idx="3820">
                  <c:v>15843.405273437485</c:v>
                </c:pt>
                <c:pt idx="3821">
                  <c:v>15744.367187499985</c:v>
                </c:pt>
                <c:pt idx="3822">
                  <c:v>15828.357421875</c:v>
                </c:pt>
                <c:pt idx="3823">
                  <c:v>15616.58984375</c:v>
                </c:pt>
                <c:pt idx="3824">
                  <c:v>15458.065429687471</c:v>
                </c:pt>
                <c:pt idx="3825">
                  <c:v>15541.569335937485</c:v>
                </c:pt>
                <c:pt idx="3826">
                  <c:v>15393.595703125</c:v>
                </c:pt>
                <c:pt idx="3827">
                  <c:v>15427.192382812524</c:v>
                </c:pt>
                <c:pt idx="3828">
                  <c:v>15309.786132812513</c:v>
                </c:pt>
                <c:pt idx="3829">
                  <c:v>15329.5546875</c:v>
                </c:pt>
                <c:pt idx="3830">
                  <c:v>15257.0771484375</c:v>
                </c:pt>
                <c:pt idx="3831">
                  <c:v>15060.155273437485</c:v>
                </c:pt>
                <c:pt idx="3832">
                  <c:v>15085.810546875013</c:v>
                </c:pt>
                <c:pt idx="3833">
                  <c:v>14828.572265625</c:v>
                </c:pt>
                <c:pt idx="3834">
                  <c:v>14849.873046875013</c:v>
                </c:pt>
                <c:pt idx="3835">
                  <c:v>15040.955078125</c:v>
                </c:pt>
                <c:pt idx="3836">
                  <c:v>14804.374023437485</c:v>
                </c:pt>
                <c:pt idx="3837">
                  <c:v>14642.942382812524</c:v>
                </c:pt>
                <c:pt idx="3838">
                  <c:v>14623.267578125013</c:v>
                </c:pt>
                <c:pt idx="3839">
                  <c:v>14439.640625</c:v>
                </c:pt>
                <c:pt idx="3840">
                  <c:v>14312.341796875013</c:v>
                </c:pt>
                <c:pt idx="3841">
                  <c:v>14711.222656250013</c:v>
                </c:pt>
                <c:pt idx="3842">
                  <c:v>14773.737304687485</c:v>
                </c:pt>
                <c:pt idx="3843">
                  <c:v>14405.3916015625</c:v>
                </c:pt>
                <c:pt idx="3844">
                  <c:v>14399.2763671875</c:v>
                </c:pt>
                <c:pt idx="3845">
                  <c:v>14274.26953125</c:v>
                </c:pt>
                <c:pt idx="3846">
                  <c:v>14160.903320312513</c:v>
                </c:pt>
                <c:pt idx="3847">
                  <c:v>14047.93359375</c:v>
                </c:pt>
                <c:pt idx="3848">
                  <c:v>14140.164062500013</c:v>
                </c:pt>
                <c:pt idx="3849">
                  <c:v>14108.247070312524</c:v>
                </c:pt>
                <c:pt idx="3850">
                  <c:v>14003.279296875013</c:v>
                </c:pt>
                <c:pt idx="3851">
                  <c:v>13965.999023437485</c:v>
                </c:pt>
                <c:pt idx="3852">
                  <c:v>13923.25</c:v>
                </c:pt>
                <c:pt idx="3853">
                  <c:v>13842.984375</c:v>
                </c:pt>
                <c:pt idx="3854">
                  <c:v>14189.606445312524</c:v>
                </c:pt>
                <c:pt idx="3855">
                  <c:v>13730.254882812524</c:v>
                </c:pt>
                <c:pt idx="3856">
                  <c:v>13578.715820312513</c:v>
                </c:pt>
                <c:pt idx="3857">
                  <c:v>13564.408203125</c:v>
                </c:pt>
                <c:pt idx="3858">
                  <c:v>13495.37792968746</c:v>
                </c:pt>
                <c:pt idx="3859">
                  <c:v>13393.80078125</c:v>
                </c:pt>
                <c:pt idx="3860">
                  <c:v>13547.4921875</c:v>
                </c:pt>
                <c:pt idx="3861">
                  <c:v>13837.072265625</c:v>
                </c:pt>
                <c:pt idx="3862">
                  <c:v>13497.605468750013</c:v>
                </c:pt>
                <c:pt idx="3863">
                  <c:v>13357.191406250013</c:v>
                </c:pt>
                <c:pt idx="3864">
                  <c:v>13432.999023437485</c:v>
                </c:pt>
                <c:pt idx="3865">
                  <c:v>13201.497070312513</c:v>
                </c:pt>
                <c:pt idx="3866">
                  <c:v>13036.549804687485</c:v>
                </c:pt>
                <c:pt idx="3867">
                  <c:v>13025.51953125</c:v>
                </c:pt>
                <c:pt idx="3868">
                  <c:v>13125.809570312513</c:v>
                </c:pt>
                <c:pt idx="3869">
                  <c:v>13034.204101562513</c:v>
                </c:pt>
                <c:pt idx="3870">
                  <c:v>13136.159179687471</c:v>
                </c:pt>
                <c:pt idx="3871">
                  <c:v>12976.381835937485</c:v>
                </c:pt>
                <c:pt idx="3872">
                  <c:v>12975.86328125</c:v>
                </c:pt>
                <c:pt idx="3873">
                  <c:v>12880.546875</c:v>
                </c:pt>
                <c:pt idx="3874">
                  <c:v>12799.34765625</c:v>
                </c:pt>
                <c:pt idx="3875">
                  <c:v>12604.990234375</c:v>
                </c:pt>
                <c:pt idx="3876">
                  <c:v>12572.957031249985</c:v>
                </c:pt>
                <c:pt idx="3877">
                  <c:v>12740.951171875</c:v>
                </c:pt>
                <c:pt idx="3878">
                  <c:v>13017.544921875013</c:v>
                </c:pt>
                <c:pt idx="3879">
                  <c:v>12476.931640625</c:v>
                </c:pt>
                <c:pt idx="3880">
                  <c:v>12464.1953125</c:v>
                </c:pt>
                <c:pt idx="3881">
                  <c:v>12491.701171875013</c:v>
                </c:pt>
                <c:pt idx="3882">
                  <c:v>12313.205078125013</c:v>
                </c:pt>
                <c:pt idx="3883">
                  <c:v>11988.173828125013</c:v>
                </c:pt>
                <c:pt idx="3884">
                  <c:v>11965.8037109375</c:v>
                </c:pt>
                <c:pt idx="3885">
                  <c:v>11945.001953125</c:v>
                </c:pt>
                <c:pt idx="3886">
                  <c:v>11950.260742187513</c:v>
                </c:pt>
                <c:pt idx="3887">
                  <c:v>12199.375976562485</c:v>
                </c:pt>
                <c:pt idx="3888">
                  <c:v>11939.844726562513</c:v>
                </c:pt>
                <c:pt idx="3889">
                  <c:v>11688.496093749985</c:v>
                </c:pt>
                <c:pt idx="3890">
                  <c:v>11640.92578125</c:v>
                </c:pt>
                <c:pt idx="3891">
                  <c:v>11740.2578125</c:v>
                </c:pt>
                <c:pt idx="3892">
                  <c:v>11663.789062500013</c:v>
                </c:pt>
                <c:pt idx="3893">
                  <c:v>11589.640625</c:v>
                </c:pt>
                <c:pt idx="3894">
                  <c:v>11437.5849609375</c:v>
                </c:pt>
                <c:pt idx="3895">
                  <c:v>11239.213867187513</c:v>
                </c:pt>
                <c:pt idx="3896">
                  <c:v>10812.311523437485</c:v>
                </c:pt>
                <c:pt idx="3897">
                  <c:v>10864.818359375</c:v>
                </c:pt>
                <c:pt idx="3898">
                  <c:v>11036.1787109375</c:v>
                </c:pt>
                <c:pt idx="3899">
                  <c:v>10750.716796875013</c:v>
                </c:pt>
                <c:pt idx="3900">
                  <c:v>10943.091796875013</c:v>
                </c:pt>
                <c:pt idx="3901">
                  <c:v>11210.68359375</c:v>
                </c:pt>
                <c:pt idx="3902">
                  <c:v>10889.892578125013</c:v>
                </c:pt>
                <c:pt idx="3903">
                  <c:v>11154.3603515625</c:v>
                </c:pt>
                <c:pt idx="3904">
                  <c:v>11033.1005859375</c:v>
                </c:pt>
                <c:pt idx="3905">
                  <c:v>10865.3857421875</c:v>
                </c:pt>
                <c:pt idx="3906">
                  <c:v>10654.265624999985</c:v>
                </c:pt>
                <c:pt idx="3907">
                  <c:v>10438.144531250013</c:v>
                </c:pt>
                <c:pt idx="3908">
                  <c:v>10095.557617187485</c:v>
                </c:pt>
                <c:pt idx="3909">
                  <c:v>10059.809570312513</c:v>
                </c:pt>
                <c:pt idx="3910">
                  <c:v>10071.177734375</c:v>
                </c:pt>
                <c:pt idx="3911">
                  <c:v>9872.1318359375</c:v>
                </c:pt>
                <c:pt idx="3912">
                  <c:v>9784.9794921875</c:v>
                </c:pt>
                <c:pt idx="3913">
                  <c:v>9985.228515625</c:v>
                </c:pt>
                <c:pt idx="3914">
                  <c:v>10257.388671875</c:v>
                </c:pt>
                <c:pt idx="3915">
                  <c:v>10416.760742187513</c:v>
                </c:pt>
                <c:pt idx="3916">
                  <c:v>10248.5087890625</c:v>
                </c:pt>
                <c:pt idx="3917">
                  <c:v>10149.004882812524</c:v>
                </c:pt>
                <c:pt idx="3918">
                  <c:v>9647.3105468750109</c:v>
                </c:pt>
                <c:pt idx="3919">
                  <c:v>9665.486328125</c:v>
                </c:pt>
                <c:pt idx="3920">
                  <c:v>9717.583984375</c:v>
                </c:pt>
                <c:pt idx="3921">
                  <c:v>9832.6015625000109</c:v>
                </c:pt>
                <c:pt idx="3922">
                  <c:v>9724.5087890625</c:v>
                </c:pt>
                <c:pt idx="3923">
                  <c:v>9544.3417968750109</c:v>
                </c:pt>
                <c:pt idx="3924">
                  <c:v>9528.3603515625</c:v>
                </c:pt>
                <c:pt idx="3925">
                  <c:v>9444.5048828125182</c:v>
                </c:pt>
                <c:pt idx="3926">
                  <c:v>9216.259765625</c:v>
                </c:pt>
                <c:pt idx="3927">
                  <c:v>9145.2480468750182</c:v>
                </c:pt>
                <c:pt idx="3928">
                  <c:v>9190.4677734374818</c:v>
                </c:pt>
                <c:pt idx="3929">
                  <c:v>9178.8779296874582</c:v>
                </c:pt>
                <c:pt idx="3930">
                  <c:v>9199.474609375</c:v>
                </c:pt>
                <c:pt idx="3931">
                  <c:v>9178.3662109374818</c:v>
                </c:pt>
                <c:pt idx="3932">
                  <c:v>8956.2441406250109</c:v>
                </c:pt>
                <c:pt idx="3933">
                  <c:v>8887.4013671875</c:v>
                </c:pt>
                <c:pt idx="3934">
                  <c:v>8861.9736328125109</c:v>
                </c:pt>
                <c:pt idx="3935">
                  <c:v>8891.4287109375</c:v>
                </c:pt>
                <c:pt idx="3936">
                  <c:v>8763.0361328125109</c:v>
                </c:pt>
                <c:pt idx="3937">
                  <c:v>8846.6230468750182</c:v>
                </c:pt>
                <c:pt idx="3938">
                  <c:v>8678.9462890625</c:v>
                </c:pt>
                <c:pt idx="3939">
                  <c:v>8771.6660156249818</c:v>
                </c:pt>
                <c:pt idx="3940">
                  <c:v>8715.0234375000109</c:v>
                </c:pt>
                <c:pt idx="3941">
                  <c:v>8653.0458984375</c:v>
                </c:pt>
                <c:pt idx="3942">
                  <c:v>8627.4052734374818</c:v>
                </c:pt>
                <c:pt idx="3943">
                  <c:v>8564.3203125</c:v>
                </c:pt>
                <c:pt idx="3944">
                  <c:v>9237.2529296874673</c:v>
                </c:pt>
                <c:pt idx="3945">
                  <c:v>8951.8330078125182</c:v>
                </c:pt>
                <c:pt idx="3946">
                  <c:v>8706.4287109375</c:v>
                </c:pt>
                <c:pt idx="3947">
                  <c:v>8578.9394531250109</c:v>
                </c:pt>
                <c:pt idx="3948">
                  <c:v>8579.9619140624818</c:v>
                </c:pt>
                <c:pt idx="3949">
                  <c:v>8358.8144531250109</c:v>
                </c:pt>
                <c:pt idx="3950">
                  <c:v>8303.08203125</c:v>
                </c:pt>
                <c:pt idx="3951">
                  <c:v>8275.0537109375</c:v>
                </c:pt>
                <c:pt idx="3952">
                  <c:v>8367.8349609375</c:v>
                </c:pt>
                <c:pt idx="3953">
                  <c:v>8234.5605468750109</c:v>
                </c:pt>
                <c:pt idx="3954">
                  <c:v>8061.8916015625127</c:v>
                </c:pt>
                <c:pt idx="3955">
                  <c:v>8042.9697265625064</c:v>
                </c:pt>
                <c:pt idx="3956">
                  <c:v>7761.4223632812564</c:v>
                </c:pt>
                <c:pt idx="3957">
                  <c:v>7907.6166992187564</c:v>
                </c:pt>
                <c:pt idx="3958">
                  <c:v>7878.2578124999991</c:v>
                </c:pt>
                <c:pt idx="3959">
                  <c:v>8034.25390625</c:v>
                </c:pt>
                <c:pt idx="3960">
                  <c:v>8093.2622070312564</c:v>
                </c:pt>
                <c:pt idx="3961">
                  <c:v>8083.7734374999991</c:v>
                </c:pt>
                <c:pt idx="3962">
                  <c:v>7957.1728515625064</c:v>
                </c:pt>
                <c:pt idx="3963">
                  <c:v>7775.1406250000064</c:v>
                </c:pt>
                <c:pt idx="3964">
                  <c:v>7814.68798828125</c:v>
                </c:pt>
                <c:pt idx="3965">
                  <c:v>7435.6865234375127</c:v>
                </c:pt>
                <c:pt idx="3966">
                  <c:v>7312.3437499999991</c:v>
                </c:pt>
                <c:pt idx="3967">
                  <c:v>7607.7685546875064</c:v>
                </c:pt>
                <c:pt idx="3968">
                  <c:v>7456.1435546875064</c:v>
                </c:pt>
                <c:pt idx="3969">
                  <c:v>7650.9658203125</c:v>
                </c:pt>
                <c:pt idx="3970">
                  <c:v>7978.5942382812564</c:v>
                </c:pt>
                <c:pt idx="3971">
                  <c:v>7938.50390625</c:v>
                </c:pt>
                <c:pt idx="3972">
                  <c:v>7928.8110351562564</c:v>
                </c:pt>
                <c:pt idx="3973">
                  <c:v>8102.1572265625127</c:v>
                </c:pt>
                <c:pt idx="3974">
                  <c:v>7962.4663085937564</c:v>
                </c:pt>
                <c:pt idx="3975">
                  <c:v>7968.93994140625</c:v>
                </c:pt>
                <c:pt idx="3976">
                  <c:v>7974.23046875</c:v>
                </c:pt>
                <c:pt idx="3977">
                  <c:v>7728.9521484375064</c:v>
                </c:pt>
                <c:pt idx="3978">
                  <c:v>7563.03857421875</c:v>
                </c:pt>
                <c:pt idx="3979">
                  <c:v>7603.59765625</c:v>
                </c:pt>
                <c:pt idx="3980">
                  <c:v>7307.923828125</c:v>
                </c:pt>
                <c:pt idx="3981">
                  <c:v>7357.0825195312564</c:v>
                </c:pt>
                <c:pt idx="3982">
                  <c:v>7792.4824218750064</c:v>
                </c:pt>
                <c:pt idx="3983">
                  <c:v>7616.6430664062564</c:v>
                </c:pt>
                <c:pt idx="3984">
                  <c:v>7577.8276367187564</c:v>
                </c:pt>
                <c:pt idx="3985">
                  <c:v>7597.6494140625064</c:v>
                </c:pt>
                <c:pt idx="3986">
                  <c:v>7974.49169921875</c:v>
                </c:pt>
                <c:pt idx="3987">
                  <c:v>7685.2612304687627</c:v>
                </c:pt>
                <c:pt idx="3988">
                  <c:v>7668.1650390625127</c:v>
                </c:pt>
                <c:pt idx="3989">
                  <c:v>7934.4956054687564</c:v>
                </c:pt>
                <c:pt idx="3990">
                  <c:v>7973.9462890625064</c:v>
                </c:pt>
                <c:pt idx="3991">
                  <c:v>8084.7080078124936</c:v>
                </c:pt>
                <c:pt idx="3992">
                  <c:v>7645.4409179687436</c:v>
                </c:pt>
                <c:pt idx="3993">
                  <c:v>7531.0141601562564</c:v>
                </c:pt>
                <c:pt idx="3994">
                  <c:v>7486.33935546875</c:v>
                </c:pt>
                <c:pt idx="3995">
                  <c:v>7466.6220703125064</c:v>
                </c:pt>
                <c:pt idx="3996">
                  <c:v>7502.56591796875</c:v>
                </c:pt>
                <c:pt idx="3997">
                  <c:v>7568.39794921875</c:v>
                </c:pt>
                <c:pt idx="3998">
                  <c:v>7788.3950195312564</c:v>
                </c:pt>
                <c:pt idx="3999">
                  <c:v>7643.47314453125</c:v>
                </c:pt>
                <c:pt idx="4000">
                  <c:v>7615.12841796875</c:v>
                </c:pt>
                <c:pt idx="4001">
                  <c:v>7664.77197265625</c:v>
                </c:pt>
                <c:pt idx="4002">
                  <c:v>7644.8427734375064</c:v>
                </c:pt>
                <c:pt idx="4003">
                  <c:v>7594.14794921875</c:v>
                </c:pt>
                <c:pt idx="4004">
                  <c:v>7411.6113281250064</c:v>
                </c:pt>
                <c:pt idx="4005">
                  <c:v>7339.712890625</c:v>
                </c:pt>
                <c:pt idx="4006">
                  <c:v>7354.6357421875</c:v>
                </c:pt>
                <c:pt idx="4007">
                  <c:v>7459.2998046875064</c:v>
                </c:pt>
                <c:pt idx="4008">
                  <c:v>7367.267578125</c:v>
                </c:pt>
                <c:pt idx="4009">
                  <c:v>7441.90869140625</c:v>
                </c:pt>
                <c:pt idx="4010">
                  <c:v>7168.7241210937627</c:v>
                </c:pt>
                <c:pt idx="4011">
                  <c:v>7017.4970703124936</c:v>
                </c:pt>
                <c:pt idx="4012">
                  <c:v>7338.6420898437564</c:v>
                </c:pt>
                <c:pt idx="4013">
                  <c:v>7316.5581054687564</c:v>
                </c:pt>
                <c:pt idx="4014">
                  <c:v>7259.63427734375</c:v>
                </c:pt>
                <c:pt idx="4015">
                  <c:v>7259.525390625</c:v>
                </c:pt>
                <c:pt idx="4016">
                  <c:v>7513.7509765625064</c:v>
                </c:pt>
                <c:pt idx="4017">
                  <c:v>7483.41748046875</c:v>
                </c:pt>
                <c:pt idx="4018">
                  <c:v>7478.1015625000064</c:v>
                </c:pt>
                <c:pt idx="4019">
                  <c:v>7435.1152343750127</c:v>
                </c:pt>
                <c:pt idx="4020">
                  <c:v>7290.96435546875</c:v>
                </c:pt>
                <c:pt idx="4021">
                  <c:v>7459.1298828125</c:v>
                </c:pt>
                <c:pt idx="4022">
                  <c:v>7483.92919921875</c:v>
                </c:pt>
                <c:pt idx="4023">
                  <c:v>7261.7109375</c:v>
                </c:pt>
                <c:pt idx="4024">
                  <c:v>7205.49755859375</c:v>
                </c:pt>
                <c:pt idx="4025">
                  <c:v>7355.25927734375</c:v>
                </c:pt>
                <c:pt idx="4026">
                  <c:v>7534.68359375</c:v>
                </c:pt>
                <c:pt idx="4027">
                  <c:v>12917.3603515625</c:v>
                </c:pt>
                <c:pt idx="4028">
                  <c:v>19772.603515625</c:v>
                </c:pt>
                <c:pt idx="4029">
                  <c:v>11565.324218750013</c:v>
                </c:pt>
                <c:pt idx="4030">
                  <c:v>8775.203125</c:v>
                </c:pt>
                <c:pt idx="4031">
                  <c:v>7870.23291015625</c:v>
                </c:pt>
                <c:pt idx="4032">
                  <c:v>7531.3295898437564</c:v>
                </c:pt>
                <c:pt idx="4033">
                  <c:v>7620.3994140625064</c:v>
                </c:pt>
                <c:pt idx="4034">
                  <c:v>7657.8027343750064</c:v>
                </c:pt>
                <c:pt idx="4035">
                  <c:v>8076.0703124999991</c:v>
                </c:pt>
                <c:pt idx="4036">
                  <c:v>9725.619140625</c:v>
                </c:pt>
                <c:pt idx="4037">
                  <c:v>9495.7167968750109</c:v>
                </c:pt>
                <c:pt idx="4038">
                  <c:v>9663.6308593750109</c:v>
                </c:pt>
                <c:pt idx="4039">
                  <c:v>8141.8110351562564</c:v>
                </c:pt>
                <c:pt idx="4040">
                  <c:v>7840.9169921875</c:v>
                </c:pt>
                <c:pt idx="4041">
                  <c:v>7863.7211914062564</c:v>
                </c:pt>
                <c:pt idx="4042">
                  <c:v>9798.3173828125109</c:v>
                </c:pt>
                <c:pt idx="4043">
                  <c:v>9050.6308593750109</c:v>
                </c:pt>
                <c:pt idx="4044">
                  <c:v>8380.9169921874818</c:v>
                </c:pt>
                <c:pt idx="4045">
                  <c:v>8388.0283203125109</c:v>
                </c:pt>
                <c:pt idx="4046">
                  <c:v>8306.9638671875</c:v>
                </c:pt>
                <c:pt idx="4047">
                  <c:v>8104.6279296875127</c:v>
                </c:pt>
                <c:pt idx="4048">
                  <c:v>8391.6953125</c:v>
                </c:pt>
                <c:pt idx="4049">
                  <c:v>7766.11865234375</c:v>
                </c:pt>
                <c:pt idx="4050">
                  <c:v>8031.28125</c:v>
                </c:pt>
                <c:pt idx="4051">
                  <c:v>8298.5068359374818</c:v>
                </c:pt>
                <c:pt idx="4052">
                  <c:v>8136.0122070312564</c:v>
                </c:pt>
                <c:pt idx="4053">
                  <c:v>8481.3994140625</c:v>
                </c:pt>
                <c:pt idx="4054">
                  <c:v>8806.884765625</c:v>
                </c:pt>
                <c:pt idx="4055">
                  <c:v>9119.0253906249818</c:v>
                </c:pt>
                <c:pt idx="4056">
                  <c:v>8814.3173828125109</c:v>
                </c:pt>
                <c:pt idx="4057">
                  <c:v>8662.0488281250109</c:v>
                </c:pt>
                <c:pt idx="4058">
                  <c:v>8624.3505859374818</c:v>
                </c:pt>
                <c:pt idx="4059">
                  <c:v>8569.7431640625109</c:v>
                </c:pt>
                <c:pt idx="4060">
                  <c:v>8373.0966796874673</c:v>
                </c:pt>
                <c:pt idx="4061">
                  <c:v>8197.8056640624818</c:v>
                </c:pt>
                <c:pt idx="4062">
                  <c:v>9261.5556640624818</c:v>
                </c:pt>
                <c:pt idx="4063">
                  <c:v>8720.9599609374818</c:v>
                </c:pt>
                <c:pt idx="4064">
                  <c:v>8551.12109375</c:v>
                </c:pt>
                <c:pt idx="4065">
                  <c:v>8250.3232421875109</c:v>
                </c:pt>
                <c:pt idx="4066">
                  <c:v>8096.63671875</c:v>
                </c:pt>
                <c:pt idx="4067">
                  <c:v>7940.9077148437436</c:v>
                </c:pt>
                <c:pt idx="4068">
                  <c:v>7829.14794921875</c:v>
                </c:pt>
                <c:pt idx="4069">
                  <c:v>8103.9482421875</c:v>
                </c:pt>
                <c:pt idx="4070">
                  <c:v>8047.1303710937564</c:v>
                </c:pt>
                <c:pt idx="4071">
                  <c:v>8097.671875</c:v>
                </c:pt>
                <c:pt idx="4072">
                  <c:v>8227.4873046874673</c:v>
                </c:pt>
                <c:pt idx="4073">
                  <c:v>7938.0214843750064</c:v>
                </c:pt>
                <c:pt idx="4074">
                  <c:v>8050.6723632812564</c:v>
                </c:pt>
                <c:pt idx="4075">
                  <c:v>7774.2924804687564</c:v>
                </c:pt>
                <c:pt idx="4076">
                  <c:v>7780.2099609375</c:v>
                </c:pt>
                <c:pt idx="4077">
                  <c:v>7891.62841796875</c:v>
                </c:pt>
                <c:pt idx="4078">
                  <c:v>8673.259765625</c:v>
                </c:pt>
                <c:pt idx="4079">
                  <c:v>8099.5888671875</c:v>
                </c:pt>
                <c:pt idx="4080">
                  <c:v>8053.7099609375</c:v>
                </c:pt>
                <c:pt idx="4081">
                  <c:v>8017.38330078125</c:v>
                </c:pt>
                <c:pt idx="4082">
                  <c:v>8087.0400390625064</c:v>
                </c:pt>
                <c:pt idx="4083">
                  <c:v>7872.9033203124936</c:v>
                </c:pt>
                <c:pt idx="4084">
                  <c:v>7702.455078125</c:v>
                </c:pt>
                <c:pt idx="4085">
                  <c:v>7804.0864257812564</c:v>
                </c:pt>
                <c:pt idx="4086">
                  <c:v>7792.1171875</c:v>
                </c:pt>
                <c:pt idx="4087">
                  <c:v>7830.0913085937564</c:v>
                </c:pt>
                <c:pt idx="4088">
                  <c:v>7826.173828125</c:v>
                </c:pt>
                <c:pt idx="4089">
                  <c:v>7818.8950195312564</c:v>
                </c:pt>
                <c:pt idx="4090">
                  <c:v>7849.9462890625064</c:v>
                </c:pt>
                <c:pt idx="4091">
                  <c:v>7776.5722656250064</c:v>
                </c:pt>
                <c:pt idx="4092">
                  <c:v>7955.79736328125</c:v>
                </c:pt>
                <c:pt idx="4093">
                  <c:v>7890.3295898437564</c:v>
                </c:pt>
                <c:pt idx="4094">
                  <c:v>7693.85400390625</c:v>
                </c:pt>
                <c:pt idx="4095">
                  <c:v>7638.2978515625</c:v>
                </c:pt>
                <c:pt idx="4096">
                  <c:v>7540.0693359375</c:v>
                </c:pt>
                <c:pt idx="4097">
                  <c:v>7808.8691406250064</c:v>
                </c:pt>
                <c:pt idx="4098">
                  <c:v>7874.2680664062564</c:v>
                </c:pt>
                <c:pt idx="4099">
                  <c:v>7497.68359375</c:v>
                </c:pt>
                <c:pt idx="4100">
                  <c:v>7516.9223632812564</c:v>
                </c:pt>
                <c:pt idx="4101">
                  <c:v>7418.10791015625</c:v>
                </c:pt>
                <c:pt idx="4102">
                  <c:v>7627.0649414062564</c:v>
                </c:pt>
                <c:pt idx="4103">
                  <c:v>7159.5673828124936</c:v>
                </c:pt>
                <c:pt idx="4104">
                  <c:v>7261.77099609375</c:v>
                </c:pt>
                <c:pt idx="4105">
                  <c:v>7509.2529296875127</c:v>
                </c:pt>
                <c:pt idx="4106">
                  <c:v>7161.54833984375</c:v>
                </c:pt>
                <c:pt idx="4107">
                  <c:v>7021.0302734375064</c:v>
                </c:pt>
                <c:pt idx="4108">
                  <c:v>7517.671875</c:v>
                </c:pt>
                <c:pt idx="4109">
                  <c:v>7131.48974609375</c:v>
                </c:pt>
                <c:pt idx="4110">
                  <c:v>7565.330078125</c:v>
                </c:pt>
                <c:pt idx="4111">
                  <c:v>7362.3125000000064</c:v>
                </c:pt>
                <c:pt idx="4112">
                  <c:v>7152.8510742187564</c:v>
                </c:pt>
                <c:pt idx="4113">
                  <c:v>7203.083984375</c:v>
                </c:pt>
                <c:pt idx="4114">
                  <c:v>7051.1416015625127</c:v>
                </c:pt>
                <c:pt idx="4115">
                  <c:v>7259.423828125</c:v>
                </c:pt>
                <c:pt idx="4116">
                  <c:v>7429.53076171875</c:v>
                </c:pt>
                <c:pt idx="4117">
                  <c:v>7352.78466796875</c:v>
                </c:pt>
                <c:pt idx="4118">
                  <c:v>7482.5727539062436</c:v>
                </c:pt>
                <c:pt idx="4119">
                  <c:v>7341.97607421875</c:v>
                </c:pt>
                <c:pt idx="4120">
                  <c:v>7627.8969726562564</c:v>
                </c:pt>
                <c:pt idx="4121">
                  <c:v>7665.4580078124936</c:v>
                </c:pt>
                <c:pt idx="4122">
                  <c:v>7463.2377929687373</c:v>
                </c:pt>
                <c:pt idx="4123">
                  <c:v>7344.8149414062564</c:v>
                </c:pt>
                <c:pt idx="4124">
                  <c:v>7242.1025390625127</c:v>
                </c:pt>
                <c:pt idx="4125">
                  <c:v>7527.6826171875064</c:v>
                </c:pt>
                <c:pt idx="4126">
                  <c:v>7479.744140625</c:v>
                </c:pt>
                <c:pt idx="4127">
                  <c:v>7708.9467773437436</c:v>
                </c:pt>
                <c:pt idx="4128">
                  <c:v>7721.671875</c:v>
                </c:pt>
                <c:pt idx="4129">
                  <c:v>7701.33544921875</c:v>
                </c:pt>
                <c:pt idx="4130">
                  <c:v>7565.9697265625064</c:v>
                </c:pt>
                <c:pt idx="4131">
                  <c:v>7783.3452148437564</c:v>
                </c:pt>
                <c:pt idx="4132">
                  <c:v>7736.287109375</c:v>
                </c:pt>
                <c:pt idx="4133">
                  <c:v>7926.1215820312564</c:v>
                </c:pt>
                <c:pt idx="4134">
                  <c:v>7958.5883789062436</c:v>
                </c:pt>
                <c:pt idx="4135">
                  <c:v>7888.91455078125</c:v>
                </c:pt>
                <c:pt idx="4136">
                  <c:v>8053.6787109374936</c:v>
                </c:pt>
                <c:pt idx="4137">
                  <c:v>7766.8666992187564</c:v>
                </c:pt>
                <c:pt idx="4138">
                  <c:v>7960.3491210937627</c:v>
                </c:pt>
                <c:pt idx="4139">
                  <c:v>7806.7514648437564</c:v>
                </c:pt>
                <c:pt idx="4140">
                  <c:v>7967.6147460937564</c:v>
                </c:pt>
                <c:pt idx="4141">
                  <c:v>7979.2246093750064</c:v>
                </c:pt>
                <c:pt idx="4142">
                  <c:v>8012.9794921874936</c:v>
                </c:pt>
                <c:pt idx="4143">
                  <c:v>8020.74462890625</c:v>
                </c:pt>
                <c:pt idx="4144">
                  <c:v>8080.283203125</c:v>
                </c:pt>
                <c:pt idx="4145">
                  <c:v>8011.92578125</c:v>
                </c:pt>
                <c:pt idx="4146">
                  <c:v>8142.7324218750064</c:v>
                </c:pt>
                <c:pt idx="4147">
                  <c:v>8052.5283203125</c:v>
                </c:pt>
                <c:pt idx="4148">
                  <c:v>7803.4970703124936</c:v>
                </c:pt>
                <c:pt idx="4149">
                  <c:v>7724.1137695312564</c:v>
                </c:pt>
                <c:pt idx="4150">
                  <c:v>7811.77001953125</c:v>
                </c:pt>
                <c:pt idx="4151">
                  <c:v>7708.7534179687436</c:v>
                </c:pt>
                <c:pt idx="4152">
                  <c:v>7548.5668945312564</c:v>
                </c:pt>
                <c:pt idx="4153">
                  <c:v>7759.4228515625064</c:v>
                </c:pt>
                <c:pt idx="4154">
                  <c:v>7819.408203125</c:v>
                </c:pt>
                <c:pt idx="4155">
                  <c:v>7346.7211914062564</c:v>
                </c:pt>
                <c:pt idx="4156">
                  <c:v>7283.7978515625</c:v>
                </c:pt>
                <c:pt idx="4157">
                  <c:v>7395.6391601562564</c:v>
                </c:pt>
                <c:pt idx="4158">
                  <c:v>7265.8212890625127</c:v>
                </c:pt>
                <c:pt idx="4159">
                  <c:v>7595.7724609375</c:v>
                </c:pt>
                <c:pt idx="4160">
                  <c:v>7412.2006835937564</c:v>
                </c:pt>
                <c:pt idx="4161">
                  <c:v>7380.259765625</c:v>
                </c:pt>
                <c:pt idx="4162">
                  <c:v>7247.10791015625</c:v>
                </c:pt>
                <c:pt idx="4163">
                  <c:v>7357.43212890625</c:v>
                </c:pt>
                <c:pt idx="4164">
                  <c:v>7119.40966796875</c:v>
                </c:pt>
                <c:pt idx="4165">
                  <c:v>6981.9785156249936</c:v>
                </c:pt>
                <c:pt idx="4166">
                  <c:v>6928.1337890625</c:v>
                </c:pt>
                <c:pt idx="4167">
                  <c:v>7017.8574218750064</c:v>
                </c:pt>
                <c:pt idx="4168">
                  <c:v>7392.6357421875</c:v>
                </c:pt>
                <c:pt idx="4169">
                  <c:v>7089.1865234375127</c:v>
                </c:pt>
                <c:pt idx="4170">
                  <c:v>6867.3164062500064</c:v>
                </c:pt>
                <c:pt idx="4171">
                  <c:v>7060.6425781250064</c:v>
                </c:pt>
                <c:pt idx="4172">
                  <c:v>7420.1396484375064</c:v>
                </c:pt>
                <c:pt idx="4173">
                  <c:v>7338.57861328125</c:v>
                </c:pt>
                <c:pt idx="4174">
                  <c:v>7423.1264648437627</c:v>
                </c:pt>
                <c:pt idx="4175">
                  <c:v>7779.7646484375064</c:v>
                </c:pt>
                <c:pt idx="4176">
                  <c:v>7889.3901367187564</c:v>
                </c:pt>
                <c:pt idx="4177">
                  <c:v>8051.1108398437564</c:v>
                </c:pt>
                <c:pt idx="4178">
                  <c:v>8502.0009765625</c:v>
                </c:pt>
                <c:pt idx="4179">
                  <c:v>8228.3681640624818</c:v>
                </c:pt>
                <c:pt idx="4180">
                  <c:v>8032.9936523437436</c:v>
                </c:pt>
                <c:pt idx="4181">
                  <c:v>8154.3549804687564</c:v>
                </c:pt>
                <c:pt idx="4182">
                  <c:v>8216.83203125</c:v>
                </c:pt>
                <c:pt idx="4183">
                  <c:v>7987.22802734375</c:v>
                </c:pt>
                <c:pt idx="4184">
                  <c:v>8118.9560546875064</c:v>
                </c:pt>
                <c:pt idx="4185">
                  <c:v>8136.1118164062564</c:v>
                </c:pt>
                <c:pt idx="4186">
                  <c:v>8140.58154296875</c:v>
                </c:pt>
                <c:pt idx="4187">
                  <c:v>7821.375</c:v>
                </c:pt>
                <c:pt idx="4188">
                  <c:v>8017.8798828124936</c:v>
                </c:pt>
                <c:pt idx="4189">
                  <c:v>8089.2421875</c:v>
                </c:pt>
                <c:pt idx="4190">
                  <c:v>8144.8823242187564</c:v>
                </c:pt>
                <c:pt idx="4191">
                  <c:v>8314.7060546874818</c:v>
                </c:pt>
                <c:pt idx="4192">
                  <c:v>7881.8994140625064</c:v>
                </c:pt>
                <c:pt idx="4193">
                  <c:v>8342.0302734375</c:v>
                </c:pt>
                <c:pt idx="4194">
                  <c:v>8648.8144531250109</c:v>
                </c:pt>
                <c:pt idx="4195">
                  <c:v>8853.5615234374818</c:v>
                </c:pt>
                <c:pt idx="4196">
                  <c:v>9176.1992187500109</c:v>
                </c:pt>
                <c:pt idx="4197">
                  <c:v>9219.9531249999818</c:v>
                </c:pt>
                <c:pt idx="4198">
                  <c:v>9324.7802734375</c:v>
                </c:pt>
                <c:pt idx="4199">
                  <c:v>9188.2763671875</c:v>
                </c:pt>
                <c:pt idx="4200">
                  <c:v>8993.3994140625</c:v>
                </c:pt>
                <c:pt idx="4201">
                  <c:v>9248.845703125</c:v>
                </c:pt>
                <c:pt idx="4202">
                  <c:v>9684.322265625</c:v>
                </c:pt>
                <c:pt idx="4203">
                  <c:v>9628.75</c:v>
                </c:pt>
                <c:pt idx="4204">
                  <c:v>9687.3046875</c:v>
                </c:pt>
                <c:pt idx="4205">
                  <c:v>9673.6074218750109</c:v>
                </c:pt>
                <c:pt idx="4206">
                  <c:v>9546.2734375000109</c:v>
                </c:pt>
                <c:pt idx="4207">
                  <c:v>9185.26953125</c:v>
                </c:pt>
                <c:pt idx="4208">
                  <c:v>9374.5205078125182</c:v>
                </c:pt>
                <c:pt idx="4209">
                  <c:v>9497.8671874999818</c:v>
                </c:pt>
                <c:pt idx="4210">
                  <c:v>9737.2402343750109</c:v>
                </c:pt>
                <c:pt idx="4211">
                  <c:v>9652.4794921875</c:v>
                </c:pt>
                <c:pt idx="4212">
                  <c:v>9450.5576171874818</c:v>
                </c:pt>
                <c:pt idx="4213">
                  <c:v>9736.3466796874673</c:v>
                </c:pt>
                <c:pt idx="4214">
                  <c:v>9613.8125</c:v>
                </c:pt>
                <c:pt idx="4215">
                  <c:v>10058.542968750013</c:v>
                </c:pt>
                <c:pt idx="4216">
                  <c:v>9998.8251953125</c:v>
                </c:pt>
                <c:pt idx="4217">
                  <c:v>9940.9599609374818</c:v>
                </c:pt>
                <c:pt idx="4218">
                  <c:v>9876.9091796874673</c:v>
                </c:pt>
                <c:pt idx="4219">
                  <c:v>10142.91015625</c:v>
                </c:pt>
                <c:pt idx="4220">
                  <c:v>10068.6826171875</c:v>
                </c:pt>
                <c:pt idx="4221">
                  <c:v>10028.111328125013</c:v>
                </c:pt>
                <c:pt idx="4222">
                  <c:v>9933.171875</c:v>
                </c:pt>
                <c:pt idx="4223">
                  <c:v>10388.458984374985</c:v>
                </c:pt>
                <c:pt idx="4224">
                  <c:v>10001.361328125</c:v>
                </c:pt>
                <c:pt idx="4225">
                  <c:v>10126.844726562513</c:v>
                </c:pt>
                <c:pt idx="4226">
                  <c:v>10198.218750000013</c:v>
                </c:pt>
                <c:pt idx="4227">
                  <c:v>9930.5937500000109</c:v>
                </c:pt>
                <c:pt idx="4228">
                  <c:v>10058.852539062485</c:v>
                </c:pt>
                <c:pt idx="4229">
                  <c:v>10021.039062500013</c:v>
                </c:pt>
                <c:pt idx="4230">
                  <c:v>9876.0048828125182</c:v>
                </c:pt>
                <c:pt idx="4231">
                  <c:v>9851.53515625</c:v>
                </c:pt>
                <c:pt idx="4232">
                  <c:v>9876.5742187500109</c:v>
                </c:pt>
                <c:pt idx="4233">
                  <c:v>9696.1445312500109</c:v>
                </c:pt>
                <c:pt idx="4234">
                  <c:v>9727.8271484375</c:v>
                </c:pt>
                <c:pt idx="4235">
                  <c:v>9801.7158203125109</c:v>
                </c:pt>
                <c:pt idx="4236">
                  <c:v>10049.960937499985</c:v>
                </c:pt>
                <c:pt idx="4237">
                  <c:v>10052.028320312513</c:v>
                </c:pt>
                <c:pt idx="4238">
                  <c:v>10267.4765625</c:v>
                </c:pt>
                <c:pt idx="4239">
                  <c:v>10234.127929687471</c:v>
                </c:pt>
                <c:pt idx="4240">
                  <c:v>9978.1474609375109</c:v>
                </c:pt>
                <c:pt idx="4241">
                  <c:v>10236.139648437513</c:v>
                </c:pt>
                <c:pt idx="4242">
                  <c:v>10635.9794921875</c:v>
                </c:pt>
                <c:pt idx="4243">
                  <c:v>10962.591796875013</c:v>
                </c:pt>
                <c:pt idx="4244">
                  <c:v>11211.681640625</c:v>
                </c:pt>
                <c:pt idx="4245">
                  <c:v>11039.55078125</c:v>
                </c:pt>
                <c:pt idx="4246">
                  <c:v>11059.91796875</c:v>
                </c:pt>
                <c:pt idx="4247">
                  <c:v>10914.221679687485</c:v>
                </c:pt>
                <c:pt idx="4248">
                  <c:v>11048.822265625</c:v>
                </c:pt>
                <c:pt idx="4249">
                  <c:v>11020.129882812524</c:v>
                </c:pt>
                <c:pt idx="4250">
                  <c:v>10827.840820312513</c:v>
                </c:pt>
                <c:pt idx="4251">
                  <c:v>10891.369140624985</c:v>
                </c:pt>
                <c:pt idx="4252">
                  <c:v>10716.023437500013</c:v>
                </c:pt>
                <c:pt idx="4253">
                  <c:v>10578.103515625</c:v>
                </c:pt>
                <c:pt idx="4254">
                  <c:v>10537.951171875</c:v>
                </c:pt>
                <c:pt idx="4255">
                  <c:v>10684.9501953125</c:v>
                </c:pt>
                <c:pt idx="4256">
                  <c:v>10907.315429687471</c:v>
                </c:pt>
                <c:pt idx="4257">
                  <c:v>11010.9521484375</c:v>
                </c:pt>
                <c:pt idx="4258">
                  <c:v>11141.681640625</c:v>
                </c:pt>
                <c:pt idx="4259">
                  <c:v>10910.8203125</c:v>
                </c:pt>
                <c:pt idx="4260">
                  <c:v>10858.505859375</c:v>
                </c:pt>
                <c:pt idx="4261">
                  <c:v>10862.029296875013</c:v>
                </c:pt>
                <c:pt idx="4262">
                  <c:v>10775.5380859375</c:v>
                </c:pt>
                <c:pt idx="4263">
                  <c:v>10680.734375000013</c:v>
                </c:pt>
                <c:pt idx="4264">
                  <c:v>10669.881835937485</c:v>
                </c:pt>
                <c:pt idx="4265">
                  <c:v>10702.220703125013</c:v>
                </c:pt>
                <c:pt idx="4266">
                  <c:v>10553.021484375013</c:v>
                </c:pt>
                <c:pt idx="4267">
                  <c:v>10475.7919921875</c:v>
                </c:pt>
                <c:pt idx="4268">
                  <c:v>10280.42578125</c:v>
                </c:pt>
                <c:pt idx="4269">
                  <c:v>10501.2255859375</c:v>
                </c:pt>
                <c:pt idx="4270">
                  <c:v>10409.818359375</c:v>
                </c:pt>
                <c:pt idx="4271">
                  <c:v>10566.986328125</c:v>
                </c:pt>
                <c:pt idx="4272">
                  <c:v>10396.18359375</c:v>
                </c:pt>
                <c:pt idx="4273">
                  <c:v>10412.076171875</c:v>
                </c:pt>
                <c:pt idx="4274">
                  <c:v>10146.390624999985</c:v>
                </c:pt>
                <c:pt idx="4275">
                  <c:v>10196.3515625</c:v>
                </c:pt>
                <c:pt idx="4276">
                  <c:v>10563.90234375</c:v>
                </c:pt>
                <c:pt idx="4277">
                  <c:v>10331.6005859375</c:v>
                </c:pt>
                <c:pt idx="4278">
                  <c:v>9669.6132812500109</c:v>
                </c:pt>
                <c:pt idx="4279">
                  <c:v>9839.9306640625</c:v>
                </c:pt>
                <c:pt idx="4280">
                  <c:v>9897.0029296874673</c:v>
                </c:pt>
                <c:pt idx="4281">
                  <c:v>9759.0498046874818</c:v>
                </c:pt>
                <c:pt idx="4282">
                  <c:v>9449.908203125</c:v>
                </c:pt>
                <c:pt idx="4283">
                  <c:v>9198.2626953125109</c:v>
                </c:pt>
                <c:pt idx="4284">
                  <c:v>9341.1464843750109</c:v>
                </c:pt>
                <c:pt idx="4285">
                  <c:v>9410.3935546874818</c:v>
                </c:pt>
                <c:pt idx="4286">
                  <c:v>9285.2890625000109</c:v>
                </c:pt>
                <c:pt idx="4287">
                  <c:v>9228.1464843750109</c:v>
                </c:pt>
                <c:pt idx="4288">
                  <c:v>8853.8906249999818</c:v>
                </c:pt>
                <c:pt idx="4289">
                  <c:v>9029.1367187500109</c:v>
                </c:pt>
                <c:pt idx="4290">
                  <c:v>8591.8789062499818</c:v>
                </c:pt>
                <c:pt idx="4291">
                  <c:v>8574.9853515625</c:v>
                </c:pt>
                <c:pt idx="4292">
                  <c:v>8411.2626953125109</c:v>
                </c:pt>
                <c:pt idx="4293">
                  <c:v>8311.39453125</c:v>
                </c:pt>
                <c:pt idx="4294">
                  <c:v>8315.6328125000109</c:v>
                </c:pt>
                <c:pt idx="4295">
                  <c:v>8297.4580078125109</c:v>
                </c:pt>
                <c:pt idx="4296">
                  <c:v>8291.25390625</c:v>
                </c:pt>
                <c:pt idx="4297">
                  <c:v>8189.5112304687627</c:v>
                </c:pt>
                <c:pt idx="4298">
                  <c:v>8729.4111328125109</c:v>
                </c:pt>
                <c:pt idx="4299">
                  <c:v>8012.54052734375</c:v>
                </c:pt>
                <c:pt idx="4300">
                  <c:v>7948.4111328125</c:v>
                </c:pt>
                <c:pt idx="4301">
                  <c:v>8078.3095703125</c:v>
                </c:pt>
                <c:pt idx="4302">
                  <c:v>7971.36865234375</c:v>
                </c:pt>
                <c:pt idx="4303">
                  <c:v>7673.02734375</c:v>
                </c:pt>
                <c:pt idx="4304">
                  <c:v>7980.08154296875</c:v>
                </c:pt>
                <c:pt idx="4305">
                  <c:v>7551.7041015625064</c:v>
                </c:pt>
                <c:pt idx="4306">
                  <c:v>7712.3706054687564</c:v>
                </c:pt>
                <c:pt idx="4307">
                  <c:v>7501.9755859374936</c:v>
                </c:pt>
                <c:pt idx="4308">
                  <c:v>7684.1899414062564</c:v>
                </c:pt>
                <c:pt idx="4309">
                  <c:v>7707.51025390625</c:v>
                </c:pt>
                <c:pt idx="4310">
                  <c:v>7452.8125000000064</c:v>
                </c:pt>
                <c:pt idx="4311">
                  <c:v>7340.2426757812564</c:v>
                </c:pt>
                <c:pt idx="4312">
                  <c:v>7291.3291015625127</c:v>
                </c:pt>
                <c:pt idx="4313">
                  <c:v>7555.3481445312564</c:v>
                </c:pt>
                <c:pt idx="4314">
                  <c:v>7300.2509765625064</c:v>
                </c:pt>
                <c:pt idx="4315">
                  <c:v>7481.3066406250064</c:v>
                </c:pt>
                <c:pt idx="4316">
                  <c:v>7247.4423828124936</c:v>
                </c:pt>
                <c:pt idx="4317">
                  <c:v>7938.103515625</c:v>
                </c:pt>
                <c:pt idx="4318">
                  <c:v>7668.8574218750064</c:v>
                </c:pt>
                <c:pt idx="4319">
                  <c:v>7366.6987304687564</c:v>
                </c:pt>
                <c:pt idx="4320">
                  <c:v>7277.1640625000064</c:v>
                </c:pt>
              </c:numCache>
            </c:numRef>
          </c:yVal>
          <c:smooth val="1"/>
        </c:ser>
        <c:axId val="55283712"/>
        <c:axId val="55285248"/>
      </c:scatterChart>
      <c:scatterChart>
        <c:scatterStyle val="smoothMarker"/>
        <c:ser>
          <c:idx val="1"/>
          <c:order val="1"/>
          <c:tx>
            <c:v>Tide</c:v>
          </c:tx>
          <c:spPr>
            <a:ln w="12700"/>
          </c:spPr>
          <c:marker>
            <c:symbol val="none"/>
          </c:marker>
          <c:xVal>
            <c:numRef>
              <c:f>Sheet1!$B$49:$B$61</c:f>
              <c:numCache>
                <c:formatCode>m/d/yy\ h:mm;@</c:formatCode>
                <c:ptCount val="13"/>
                <c:pt idx="0">
                  <c:v>40213.084027777782</c:v>
                </c:pt>
                <c:pt idx="1">
                  <c:v>40213.368055555562</c:v>
                </c:pt>
                <c:pt idx="2">
                  <c:v>40213.613888888889</c:v>
                </c:pt>
                <c:pt idx="3">
                  <c:v>40213.837500000001</c:v>
                </c:pt>
                <c:pt idx="4">
                  <c:v>40214.118750000001</c:v>
                </c:pt>
                <c:pt idx="5">
                  <c:v>40214.422222222223</c:v>
                </c:pt>
                <c:pt idx="6">
                  <c:v>40214.678472222222</c:v>
                </c:pt>
                <c:pt idx="7">
                  <c:v>40214.870833333342</c:v>
                </c:pt>
                <c:pt idx="8">
                  <c:v>40215.157638888893</c:v>
                </c:pt>
                <c:pt idx="9">
                  <c:v>40215.476388888892</c:v>
                </c:pt>
                <c:pt idx="10">
                  <c:v>40215.75</c:v>
                </c:pt>
                <c:pt idx="11">
                  <c:v>40215.913194444503</c:v>
                </c:pt>
                <c:pt idx="12">
                  <c:v>40216.199999999997</c:v>
                </c:pt>
              </c:numCache>
            </c:numRef>
          </c:xVal>
          <c:yVal>
            <c:numRef>
              <c:f>Sheet1!$F$49:$F$61</c:f>
              <c:numCache>
                <c:formatCode>General</c:formatCode>
                <c:ptCount val="13"/>
                <c:pt idx="0">
                  <c:v>5.31</c:v>
                </c:pt>
                <c:pt idx="1">
                  <c:v>0.86000000000000065</c:v>
                </c:pt>
                <c:pt idx="2">
                  <c:v>3.4699999999999998</c:v>
                </c:pt>
                <c:pt idx="3">
                  <c:v>1.53</c:v>
                </c:pt>
                <c:pt idx="4">
                  <c:v>5.34</c:v>
                </c:pt>
                <c:pt idx="5">
                  <c:v>0.70000000000000062</c:v>
                </c:pt>
                <c:pt idx="6">
                  <c:v>3.07</c:v>
                </c:pt>
                <c:pt idx="7">
                  <c:v>2.04</c:v>
                </c:pt>
                <c:pt idx="8">
                  <c:v>5.33</c:v>
                </c:pt>
                <c:pt idx="9">
                  <c:v>0.48000000000000032</c:v>
                </c:pt>
                <c:pt idx="10">
                  <c:v>2.98</c:v>
                </c:pt>
                <c:pt idx="11">
                  <c:v>2.4</c:v>
                </c:pt>
                <c:pt idx="12">
                  <c:v>5.33</c:v>
                </c:pt>
              </c:numCache>
            </c:numRef>
          </c:yVal>
          <c:smooth val="1"/>
        </c:ser>
        <c:axId val="55289344"/>
        <c:axId val="55287168"/>
      </c:scatterChart>
      <c:valAx>
        <c:axId val="55283712"/>
        <c:scaling>
          <c:orientation val="minMax"/>
          <c:max val="40214.708333330003"/>
          <c:min val="40214.624999999993"/>
        </c:scaling>
        <c:axPos val="b"/>
        <c:majorGridlines/>
        <c:numFmt formatCode="mmm\-d\ hhmm" sourceLinked="0"/>
        <c:tickLblPos val="nextTo"/>
        <c:crossAx val="55285248"/>
        <c:crosses val="autoZero"/>
        <c:crossBetween val="midCat"/>
        <c:majorUnit val="1.0416666000000002E-2"/>
      </c:valAx>
      <c:valAx>
        <c:axId val="55285248"/>
        <c:scaling>
          <c:orientation val="minMax"/>
          <c:max val="30000"/>
          <c:min val="100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RMS Value</a:t>
                </a:r>
                <a:r>
                  <a:rPr lang="en-US" baseline="0" dirty="0"/>
                  <a:t> (ADC Counts)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8.2162838197857111E-3"/>
              <c:y val="0.23376046943176712"/>
            </c:manualLayout>
          </c:layout>
        </c:title>
        <c:numFmt formatCode="0.00E+00" sourceLinked="1"/>
        <c:tickLblPos val="nextTo"/>
        <c:crossAx val="55283712"/>
        <c:crosses val="autoZero"/>
        <c:crossBetween val="midCat"/>
        <c:majorUnit val="5000"/>
      </c:valAx>
      <c:valAx>
        <c:axId val="55287168"/>
        <c:scaling>
          <c:orientation val="minMax"/>
          <c:max val="3.2"/>
          <c:min val="2.5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 Tide (ft)</a:t>
                </a:r>
              </a:p>
            </c:rich>
          </c:tx>
          <c:layout/>
        </c:title>
        <c:numFmt formatCode="General" sourceLinked="1"/>
        <c:tickLblPos val="nextTo"/>
        <c:crossAx val="55289344"/>
        <c:crosses val="max"/>
        <c:crossBetween val="midCat"/>
      </c:valAx>
      <c:valAx>
        <c:axId val="55289344"/>
        <c:scaling>
          <c:orientation val="minMax"/>
        </c:scaling>
        <c:delete val="1"/>
        <c:axPos val="b"/>
        <c:numFmt formatCode="m/d/yy\ h:mm;@" sourceLinked="1"/>
        <c:tickLblPos val="none"/>
        <c:crossAx val="5528716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3942106241144665"/>
          <c:y val="0.28466364077101824"/>
          <c:w val="8.2029939841590627E-2"/>
          <c:h val="0.15245624153668719"/>
        </c:manualLayout>
      </c:layout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0480252468441446"/>
          <c:y val="2.3435175441779536E-2"/>
          <c:w val="0.8281848600446684"/>
          <c:h val="0.86744712339789665"/>
        </c:manualLayout>
      </c:layout>
      <c:scatterChart>
        <c:scatterStyle val="smoothMarker"/>
        <c:ser>
          <c:idx val="0"/>
          <c:order val="0"/>
          <c:tx>
            <c:v>RMS</c:v>
          </c:tx>
          <c:spPr>
            <a:ln w="9525"/>
          </c:spPr>
          <c:marker>
            <c:symbol val="none"/>
          </c:marker>
          <c:xVal>
            <c:numRef>
              <c:f>Sheet1!$K$1:$K$4321</c:f>
              <c:numCache>
                <c:formatCode>m/d/yy\ h:mm;@</c:formatCode>
                <c:ptCount val="4321"/>
                <c:pt idx="0">
                  <c:v>40213.251388888886</c:v>
                </c:pt>
                <c:pt idx="1">
                  <c:v>40213.252083333326</c:v>
                </c:pt>
                <c:pt idx="2">
                  <c:v>40213.25277777778</c:v>
                </c:pt>
                <c:pt idx="3">
                  <c:v>40213.253472222226</c:v>
                </c:pt>
                <c:pt idx="4">
                  <c:v>40213.254166666622</c:v>
                </c:pt>
                <c:pt idx="5">
                  <c:v>40213.25486111112</c:v>
                </c:pt>
                <c:pt idx="6">
                  <c:v>40213.255555555566</c:v>
                </c:pt>
                <c:pt idx="7">
                  <c:v>40213.256250000013</c:v>
                </c:pt>
                <c:pt idx="8">
                  <c:v>40213.256944444518</c:v>
                </c:pt>
                <c:pt idx="9">
                  <c:v>40213.257638888943</c:v>
                </c:pt>
                <c:pt idx="10">
                  <c:v>40213.258333333353</c:v>
                </c:pt>
                <c:pt idx="11">
                  <c:v>40213.2590277778</c:v>
                </c:pt>
                <c:pt idx="12">
                  <c:v>40213.259722222225</c:v>
                </c:pt>
                <c:pt idx="13">
                  <c:v>40213.260416666628</c:v>
                </c:pt>
                <c:pt idx="14">
                  <c:v>40213.261111111053</c:v>
                </c:pt>
                <c:pt idx="15">
                  <c:v>40213.261805555529</c:v>
                </c:pt>
                <c:pt idx="16">
                  <c:v>40213.262500000026</c:v>
                </c:pt>
                <c:pt idx="17">
                  <c:v>40213.26319444448</c:v>
                </c:pt>
                <c:pt idx="18">
                  <c:v>40213.263888888927</c:v>
                </c:pt>
                <c:pt idx="19">
                  <c:v>40213.264583333374</c:v>
                </c:pt>
                <c:pt idx="20">
                  <c:v>40213.26527777782</c:v>
                </c:pt>
                <c:pt idx="21">
                  <c:v>40213.265972222216</c:v>
                </c:pt>
                <c:pt idx="22">
                  <c:v>40213.266666666648</c:v>
                </c:pt>
                <c:pt idx="23">
                  <c:v>40213.267361111059</c:v>
                </c:pt>
                <c:pt idx="24">
                  <c:v>40213.268055555585</c:v>
                </c:pt>
                <c:pt idx="25">
                  <c:v>40213.268750000054</c:v>
                </c:pt>
                <c:pt idx="26">
                  <c:v>40213.269444444501</c:v>
                </c:pt>
                <c:pt idx="27">
                  <c:v>40213.270138888947</c:v>
                </c:pt>
                <c:pt idx="28">
                  <c:v>40213.270833333394</c:v>
                </c:pt>
                <c:pt idx="29">
                  <c:v>40213.271527777826</c:v>
                </c:pt>
                <c:pt idx="30">
                  <c:v>40213.272222222287</c:v>
                </c:pt>
                <c:pt idx="31">
                  <c:v>40213.272916666734</c:v>
                </c:pt>
                <c:pt idx="32">
                  <c:v>40213.273611111174</c:v>
                </c:pt>
                <c:pt idx="33">
                  <c:v>40213.274305555584</c:v>
                </c:pt>
                <c:pt idx="34">
                  <c:v>40213.275000000074</c:v>
                </c:pt>
                <c:pt idx="35">
                  <c:v>40213.275694444543</c:v>
                </c:pt>
                <c:pt idx="36">
                  <c:v>40213.276388888968</c:v>
                </c:pt>
                <c:pt idx="37">
                  <c:v>40213.277083333349</c:v>
                </c:pt>
                <c:pt idx="38">
                  <c:v>40213.277777777854</c:v>
                </c:pt>
                <c:pt idx="39">
                  <c:v>40213.278472222308</c:v>
                </c:pt>
                <c:pt idx="40">
                  <c:v>40213.279166666667</c:v>
                </c:pt>
                <c:pt idx="41">
                  <c:v>40213.279861111143</c:v>
                </c:pt>
                <c:pt idx="42">
                  <c:v>40213.280555555626</c:v>
                </c:pt>
                <c:pt idx="43">
                  <c:v>40213.281250000095</c:v>
                </c:pt>
                <c:pt idx="44">
                  <c:v>40213.281944444541</c:v>
                </c:pt>
                <c:pt idx="45">
                  <c:v>40213.282638889003</c:v>
                </c:pt>
                <c:pt idx="46">
                  <c:v>40213.283333333435</c:v>
                </c:pt>
                <c:pt idx="47">
                  <c:v>40213.284027777881</c:v>
                </c:pt>
                <c:pt idx="48">
                  <c:v>40213.284722222328</c:v>
                </c:pt>
                <c:pt idx="49">
                  <c:v>40213.285416666775</c:v>
                </c:pt>
                <c:pt idx="50">
                  <c:v>40213.286111111185</c:v>
                </c:pt>
                <c:pt idx="51">
                  <c:v>40213.286805555654</c:v>
                </c:pt>
                <c:pt idx="52">
                  <c:v>40213.287500000115</c:v>
                </c:pt>
                <c:pt idx="53">
                  <c:v>40213.288194444613</c:v>
                </c:pt>
                <c:pt idx="54">
                  <c:v>40213.288888889008</c:v>
                </c:pt>
                <c:pt idx="55">
                  <c:v>40213.289583333455</c:v>
                </c:pt>
                <c:pt idx="56">
                  <c:v>40213.290277777902</c:v>
                </c:pt>
                <c:pt idx="57">
                  <c:v>40213.290972222334</c:v>
                </c:pt>
                <c:pt idx="58">
                  <c:v>40213.291666666693</c:v>
                </c:pt>
                <c:pt idx="59">
                  <c:v>40213.292361111147</c:v>
                </c:pt>
                <c:pt idx="60">
                  <c:v>40213.293055555594</c:v>
                </c:pt>
                <c:pt idx="61">
                  <c:v>40213.293750000077</c:v>
                </c:pt>
                <c:pt idx="62">
                  <c:v>40213.294444444582</c:v>
                </c:pt>
                <c:pt idx="63">
                  <c:v>40213.295138888985</c:v>
                </c:pt>
                <c:pt idx="64">
                  <c:v>40213.295833333475</c:v>
                </c:pt>
                <c:pt idx="65">
                  <c:v>40213.296527777922</c:v>
                </c:pt>
                <c:pt idx="66">
                  <c:v>40213.297222222354</c:v>
                </c:pt>
                <c:pt idx="67">
                  <c:v>40213.297916666765</c:v>
                </c:pt>
                <c:pt idx="68">
                  <c:v>40213.298611111182</c:v>
                </c:pt>
                <c:pt idx="69">
                  <c:v>40213.299305555607</c:v>
                </c:pt>
                <c:pt idx="70">
                  <c:v>40213.300000000163</c:v>
                </c:pt>
                <c:pt idx="71">
                  <c:v>40213.300694444661</c:v>
                </c:pt>
                <c:pt idx="72">
                  <c:v>40213.301388889035</c:v>
                </c:pt>
                <c:pt idx="73">
                  <c:v>40213.302083333496</c:v>
                </c:pt>
                <c:pt idx="74">
                  <c:v>40213.302777777943</c:v>
                </c:pt>
                <c:pt idx="75">
                  <c:v>40213.303472222389</c:v>
                </c:pt>
                <c:pt idx="76">
                  <c:v>40213.304166666836</c:v>
                </c:pt>
                <c:pt idx="77">
                  <c:v>40213.304861111275</c:v>
                </c:pt>
                <c:pt idx="78">
                  <c:v>40213.305555555729</c:v>
                </c:pt>
                <c:pt idx="79">
                  <c:v>40213.306250000212</c:v>
                </c:pt>
                <c:pt idx="80">
                  <c:v>40213.306944444674</c:v>
                </c:pt>
                <c:pt idx="81">
                  <c:v>40213.307638889069</c:v>
                </c:pt>
                <c:pt idx="82">
                  <c:v>40213.308333333567</c:v>
                </c:pt>
                <c:pt idx="83">
                  <c:v>40213.309027777963</c:v>
                </c:pt>
                <c:pt idx="84">
                  <c:v>40213.30972222241</c:v>
                </c:pt>
                <c:pt idx="85">
                  <c:v>40213.310416666893</c:v>
                </c:pt>
                <c:pt idx="86">
                  <c:v>40213.311111111274</c:v>
                </c:pt>
                <c:pt idx="87">
                  <c:v>40213.31180555575</c:v>
                </c:pt>
                <c:pt idx="88">
                  <c:v>40213.312500000211</c:v>
                </c:pt>
                <c:pt idx="89">
                  <c:v>40213.313194444643</c:v>
                </c:pt>
                <c:pt idx="90">
                  <c:v>40213.31388888909</c:v>
                </c:pt>
                <c:pt idx="91">
                  <c:v>40213.314583333588</c:v>
                </c:pt>
                <c:pt idx="92">
                  <c:v>40213.315277778056</c:v>
                </c:pt>
                <c:pt idx="93">
                  <c:v>40213.315972222488</c:v>
                </c:pt>
                <c:pt idx="94">
                  <c:v>40213.316666666891</c:v>
                </c:pt>
                <c:pt idx="95">
                  <c:v>40213.317361111272</c:v>
                </c:pt>
                <c:pt idx="96">
                  <c:v>40213.318055555792</c:v>
                </c:pt>
                <c:pt idx="97">
                  <c:v>40213.318750000217</c:v>
                </c:pt>
                <c:pt idx="98">
                  <c:v>40213.319444444693</c:v>
                </c:pt>
                <c:pt idx="99">
                  <c:v>40213.32013888911</c:v>
                </c:pt>
                <c:pt idx="100">
                  <c:v>40213.320833333593</c:v>
                </c:pt>
                <c:pt idx="101">
                  <c:v>40213.321527778011</c:v>
                </c:pt>
                <c:pt idx="102">
                  <c:v>40213.322222222501</c:v>
                </c:pt>
                <c:pt idx="103">
                  <c:v>40213.322916666897</c:v>
                </c:pt>
                <c:pt idx="104">
                  <c:v>40213.323611111293</c:v>
                </c:pt>
                <c:pt idx="105">
                  <c:v>40213.324305555776</c:v>
                </c:pt>
                <c:pt idx="106">
                  <c:v>40213.325000000194</c:v>
                </c:pt>
                <c:pt idx="107">
                  <c:v>40213.325694444691</c:v>
                </c:pt>
                <c:pt idx="108">
                  <c:v>40213.326388889131</c:v>
                </c:pt>
                <c:pt idx="109">
                  <c:v>40213.327083333577</c:v>
                </c:pt>
                <c:pt idx="110">
                  <c:v>40213.327777778031</c:v>
                </c:pt>
                <c:pt idx="111">
                  <c:v>40213.328472222493</c:v>
                </c:pt>
                <c:pt idx="112">
                  <c:v>40213.329166666874</c:v>
                </c:pt>
                <c:pt idx="113">
                  <c:v>40213.329861111299</c:v>
                </c:pt>
                <c:pt idx="114">
                  <c:v>40213.330555555811</c:v>
                </c:pt>
                <c:pt idx="115">
                  <c:v>40213.331250000258</c:v>
                </c:pt>
                <c:pt idx="116">
                  <c:v>40213.331944444712</c:v>
                </c:pt>
                <c:pt idx="117">
                  <c:v>40213.332638889202</c:v>
                </c:pt>
                <c:pt idx="118">
                  <c:v>40213.333333333598</c:v>
                </c:pt>
                <c:pt idx="119">
                  <c:v>40213.334027778103</c:v>
                </c:pt>
                <c:pt idx="120">
                  <c:v>40213.334722222491</c:v>
                </c:pt>
                <c:pt idx="121">
                  <c:v>40213.335416666938</c:v>
                </c:pt>
                <c:pt idx="122">
                  <c:v>40213.336111111385</c:v>
                </c:pt>
                <c:pt idx="123">
                  <c:v>40213.336805555831</c:v>
                </c:pt>
                <c:pt idx="124">
                  <c:v>40213.337500000278</c:v>
                </c:pt>
                <c:pt idx="125">
                  <c:v>40213.338194444797</c:v>
                </c:pt>
                <c:pt idx="126">
                  <c:v>40213.338888889193</c:v>
                </c:pt>
                <c:pt idx="127">
                  <c:v>40213.339583333604</c:v>
                </c:pt>
                <c:pt idx="128">
                  <c:v>40213.340277778167</c:v>
                </c:pt>
                <c:pt idx="129">
                  <c:v>40213.340972222584</c:v>
                </c:pt>
                <c:pt idx="130">
                  <c:v>40213.341666666958</c:v>
                </c:pt>
                <c:pt idx="131">
                  <c:v>40213.342361111405</c:v>
                </c:pt>
                <c:pt idx="132">
                  <c:v>40213.343055555852</c:v>
                </c:pt>
                <c:pt idx="133">
                  <c:v>40213.343750000284</c:v>
                </c:pt>
                <c:pt idx="134">
                  <c:v>40213.344444444803</c:v>
                </c:pt>
                <c:pt idx="135">
                  <c:v>40213.345138889192</c:v>
                </c:pt>
                <c:pt idx="136">
                  <c:v>40213.345833333638</c:v>
                </c:pt>
                <c:pt idx="137">
                  <c:v>40213.34652777818</c:v>
                </c:pt>
                <c:pt idx="138">
                  <c:v>40213.347222222597</c:v>
                </c:pt>
                <c:pt idx="139">
                  <c:v>40213.347916666993</c:v>
                </c:pt>
                <c:pt idx="140">
                  <c:v>40213.348611111433</c:v>
                </c:pt>
                <c:pt idx="141">
                  <c:v>40213.349305555872</c:v>
                </c:pt>
                <c:pt idx="142">
                  <c:v>40213.350000000319</c:v>
                </c:pt>
                <c:pt idx="143">
                  <c:v>40213.350694444875</c:v>
                </c:pt>
                <c:pt idx="144">
                  <c:v>40213.351388889205</c:v>
                </c:pt>
                <c:pt idx="145">
                  <c:v>40213.352083333659</c:v>
                </c:pt>
                <c:pt idx="146">
                  <c:v>40213.3527777782</c:v>
                </c:pt>
                <c:pt idx="147">
                  <c:v>40213.353472222603</c:v>
                </c:pt>
                <c:pt idx="148">
                  <c:v>40213.354166666999</c:v>
                </c:pt>
                <c:pt idx="149">
                  <c:v>40213.354861111446</c:v>
                </c:pt>
                <c:pt idx="150">
                  <c:v>40213.355555555892</c:v>
                </c:pt>
                <c:pt idx="151">
                  <c:v>40213.356250000405</c:v>
                </c:pt>
                <c:pt idx="152">
                  <c:v>40213.356944444888</c:v>
                </c:pt>
                <c:pt idx="153">
                  <c:v>40213.357638889232</c:v>
                </c:pt>
                <c:pt idx="154">
                  <c:v>40213.35833333373</c:v>
                </c:pt>
                <c:pt idx="155">
                  <c:v>40213.359027778206</c:v>
                </c:pt>
                <c:pt idx="156">
                  <c:v>40213.359722222602</c:v>
                </c:pt>
                <c:pt idx="157">
                  <c:v>40213.360416667005</c:v>
                </c:pt>
                <c:pt idx="158">
                  <c:v>40213.361111111415</c:v>
                </c:pt>
                <c:pt idx="159">
                  <c:v>40213.361805555905</c:v>
                </c:pt>
                <c:pt idx="160">
                  <c:v>40213.362500000359</c:v>
                </c:pt>
                <c:pt idx="161">
                  <c:v>40213.363194444813</c:v>
                </c:pt>
                <c:pt idx="162">
                  <c:v>40213.363888889224</c:v>
                </c:pt>
                <c:pt idx="163">
                  <c:v>40213.3645833337</c:v>
                </c:pt>
                <c:pt idx="164">
                  <c:v>40213.365277778212</c:v>
                </c:pt>
                <c:pt idx="165">
                  <c:v>40213.365972222593</c:v>
                </c:pt>
                <c:pt idx="166">
                  <c:v>40213.366666667025</c:v>
                </c:pt>
                <c:pt idx="167">
                  <c:v>40213.367361111428</c:v>
                </c:pt>
                <c:pt idx="168">
                  <c:v>40213.368055555933</c:v>
                </c:pt>
                <c:pt idx="169">
                  <c:v>40213.36875000038</c:v>
                </c:pt>
                <c:pt idx="170">
                  <c:v>40213.369444444841</c:v>
                </c:pt>
                <c:pt idx="171">
                  <c:v>40213.370138889273</c:v>
                </c:pt>
                <c:pt idx="172">
                  <c:v>40213.370833333742</c:v>
                </c:pt>
                <c:pt idx="173">
                  <c:v>40213.371527778203</c:v>
                </c:pt>
                <c:pt idx="174">
                  <c:v>40213.372222222613</c:v>
                </c:pt>
                <c:pt idx="175">
                  <c:v>40213.37291666706</c:v>
                </c:pt>
                <c:pt idx="176">
                  <c:v>40213.373611111507</c:v>
                </c:pt>
                <c:pt idx="177">
                  <c:v>40213.374305555953</c:v>
                </c:pt>
                <c:pt idx="178">
                  <c:v>40213.3750000004</c:v>
                </c:pt>
                <c:pt idx="179">
                  <c:v>40213.37569444492</c:v>
                </c:pt>
                <c:pt idx="180">
                  <c:v>40213.376388889294</c:v>
                </c:pt>
                <c:pt idx="181">
                  <c:v>40213.377083333726</c:v>
                </c:pt>
                <c:pt idx="182">
                  <c:v>40213.377777778202</c:v>
                </c:pt>
                <c:pt idx="183">
                  <c:v>40213.378472222641</c:v>
                </c:pt>
                <c:pt idx="184">
                  <c:v>40213.379166667029</c:v>
                </c:pt>
                <c:pt idx="185">
                  <c:v>40213.379861111527</c:v>
                </c:pt>
                <c:pt idx="186">
                  <c:v>40213.380555556039</c:v>
                </c:pt>
                <c:pt idx="187">
                  <c:v>40213.381250000442</c:v>
                </c:pt>
                <c:pt idx="188">
                  <c:v>40213.38194444494</c:v>
                </c:pt>
                <c:pt idx="189">
                  <c:v>40213.382638889343</c:v>
                </c:pt>
                <c:pt idx="190">
                  <c:v>40213.383333333761</c:v>
                </c:pt>
                <c:pt idx="191">
                  <c:v>40213.384027778258</c:v>
                </c:pt>
                <c:pt idx="192">
                  <c:v>40213.384722222661</c:v>
                </c:pt>
                <c:pt idx="193">
                  <c:v>40213.385416667101</c:v>
                </c:pt>
                <c:pt idx="194">
                  <c:v>40213.386111111548</c:v>
                </c:pt>
                <c:pt idx="195">
                  <c:v>40213.386805556045</c:v>
                </c:pt>
                <c:pt idx="196">
                  <c:v>40213.387500000441</c:v>
                </c:pt>
                <c:pt idx="197">
                  <c:v>40213.388194444997</c:v>
                </c:pt>
                <c:pt idx="198">
                  <c:v>40213.388888889342</c:v>
                </c:pt>
                <c:pt idx="199">
                  <c:v>40213.389583333781</c:v>
                </c:pt>
                <c:pt idx="200">
                  <c:v>40213.390277778242</c:v>
                </c:pt>
                <c:pt idx="201">
                  <c:v>40213.390972222682</c:v>
                </c:pt>
                <c:pt idx="202">
                  <c:v>40213.391666667063</c:v>
                </c:pt>
                <c:pt idx="203">
                  <c:v>40213.392361111524</c:v>
                </c:pt>
                <c:pt idx="204">
                  <c:v>40213.393055556015</c:v>
                </c:pt>
                <c:pt idx="205">
                  <c:v>40213.393750000454</c:v>
                </c:pt>
                <c:pt idx="206">
                  <c:v>40213.394444444959</c:v>
                </c:pt>
                <c:pt idx="207">
                  <c:v>40213.395138889355</c:v>
                </c:pt>
                <c:pt idx="208">
                  <c:v>40213.395833333801</c:v>
                </c:pt>
                <c:pt idx="209">
                  <c:v>40213.396527778248</c:v>
                </c:pt>
                <c:pt idx="210">
                  <c:v>40213.397222222695</c:v>
                </c:pt>
                <c:pt idx="211">
                  <c:v>40213.397916667134</c:v>
                </c:pt>
                <c:pt idx="212">
                  <c:v>40213.398611111588</c:v>
                </c:pt>
                <c:pt idx="213">
                  <c:v>40213.399305556035</c:v>
                </c:pt>
                <c:pt idx="214">
                  <c:v>40213.400000000482</c:v>
                </c:pt>
                <c:pt idx="215">
                  <c:v>40213.400694445016</c:v>
                </c:pt>
                <c:pt idx="216">
                  <c:v>40213.401388889375</c:v>
                </c:pt>
                <c:pt idx="217">
                  <c:v>40213.402083333822</c:v>
                </c:pt>
                <c:pt idx="218">
                  <c:v>40213.402777778269</c:v>
                </c:pt>
                <c:pt idx="219">
                  <c:v>40213.403472222715</c:v>
                </c:pt>
                <c:pt idx="220">
                  <c:v>40213.404166667155</c:v>
                </c:pt>
                <c:pt idx="221">
                  <c:v>40213.404861111594</c:v>
                </c:pt>
                <c:pt idx="222">
                  <c:v>40213.405555556063</c:v>
                </c:pt>
                <c:pt idx="223">
                  <c:v>40213.40625000056</c:v>
                </c:pt>
                <c:pt idx="224">
                  <c:v>40213.406944445022</c:v>
                </c:pt>
                <c:pt idx="225">
                  <c:v>40213.407638889395</c:v>
                </c:pt>
                <c:pt idx="226">
                  <c:v>40213.408333333842</c:v>
                </c:pt>
                <c:pt idx="227">
                  <c:v>40213.409027778289</c:v>
                </c:pt>
                <c:pt idx="228">
                  <c:v>40213.409722222736</c:v>
                </c:pt>
                <c:pt idx="229">
                  <c:v>40213.410416667182</c:v>
                </c:pt>
                <c:pt idx="230">
                  <c:v>40213.411111111585</c:v>
                </c:pt>
                <c:pt idx="231">
                  <c:v>40213.411805556083</c:v>
                </c:pt>
                <c:pt idx="232">
                  <c:v>40213.412500000573</c:v>
                </c:pt>
                <c:pt idx="233">
                  <c:v>40213.413194445013</c:v>
                </c:pt>
                <c:pt idx="234">
                  <c:v>40213.413888889416</c:v>
                </c:pt>
                <c:pt idx="235">
                  <c:v>40213.414583333863</c:v>
                </c:pt>
                <c:pt idx="236">
                  <c:v>40213.415277778367</c:v>
                </c:pt>
                <c:pt idx="237">
                  <c:v>40213.415972222763</c:v>
                </c:pt>
                <c:pt idx="238">
                  <c:v>40213.416666667195</c:v>
                </c:pt>
                <c:pt idx="239">
                  <c:v>40213.417361111584</c:v>
                </c:pt>
                <c:pt idx="240">
                  <c:v>40213.418055556154</c:v>
                </c:pt>
                <c:pt idx="241">
                  <c:v>40213.418750000543</c:v>
                </c:pt>
                <c:pt idx="242">
                  <c:v>40213.419444445011</c:v>
                </c:pt>
                <c:pt idx="243">
                  <c:v>40213.420138889436</c:v>
                </c:pt>
                <c:pt idx="244">
                  <c:v>40213.420833333883</c:v>
                </c:pt>
                <c:pt idx="245">
                  <c:v>40213.42152777833</c:v>
                </c:pt>
                <c:pt idx="246">
                  <c:v>40213.422222222791</c:v>
                </c:pt>
                <c:pt idx="247">
                  <c:v>40213.422916667194</c:v>
                </c:pt>
                <c:pt idx="248">
                  <c:v>40213.42361111159</c:v>
                </c:pt>
                <c:pt idx="249">
                  <c:v>40213.424305556116</c:v>
                </c:pt>
                <c:pt idx="250">
                  <c:v>40213.425000000556</c:v>
                </c:pt>
                <c:pt idx="251">
                  <c:v>40213.42569444501</c:v>
                </c:pt>
                <c:pt idx="252">
                  <c:v>40213.426388889457</c:v>
                </c:pt>
                <c:pt idx="253">
                  <c:v>40213.427083333874</c:v>
                </c:pt>
                <c:pt idx="254">
                  <c:v>40213.42777777835</c:v>
                </c:pt>
                <c:pt idx="255">
                  <c:v>40213.428472222797</c:v>
                </c:pt>
                <c:pt idx="256">
                  <c:v>40213.429166667149</c:v>
                </c:pt>
                <c:pt idx="257">
                  <c:v>40213.429861111603</c:v>
                </c:pt>
                <c:pt idx="258">
                  <c:v>40213.430555556188</c:v>
                </c:pt>
                <c:pt idx="259">
                  <c:v>40213.431250000591</c:v>
                </c:pt>
                <c:pt idx="260">
                  <c:v>40213.43194444503</c:v>
                </c:pt>
                <c:pt idx="261">
                  <c:v>40213.432638889491</c:v>
                </c:pt>
                <c:pt idx="262">
                  <c:v>40213.433333333931</c:v>
                </c:pt>
                <c:pt idx="263">
                  <c:v>40213.434027778392</c:v>
                </c:pt>
                <c:pt idx="264">
                  <c:v>40213.434722222817</c:v>
                </c:pt>
                <c:pt idx="265">
                  <c:v>40213.435416667198</c:v>
                </c:pt>
                <c:pt idx="266">
                  <c:v>40213.436111111674</c:v>
                </c:pt>
                <c:pt idx="267">
                  <c:v>40213.436805556201</c:v>
                </c:pt>
                <c:pt idx="268">
                  <c:v>40213.437500000604</c:v>
                </c:pt>
                <c:pt idx="269">
                  <c:v>40213.438194445102</c:v>
                </c:pt>
                <c:pt idx="270">
                  <c:v>40213.438888889497</c:v>
                </c:pt>
                <c:pt idx="271">
                  <c:v>40213.439583333944</c:v>
                </c:pt>
                <c:pt idx="272">
                  <c:v>40213.440277778471</c:v>
                </c:pt>
                <c:pt idx="273">
                  <c:v>40213.440972222896</c:v>
                </c:pt>
                <c:pt idx="274">
                  <c:v>40213.441666667204</c:v>
                </c:pt>
                <c:pt idx="275">
                  <c:v>40213.442361111724</c:v>
                </c:pt>
                <c:pt idx="276">
                  <c:v>40213.443055556192</c:v>
                </c:pt>
                <c:pt idx="277">
                  <c:v>40213.443750000624</c:v>
                </c:pt>
                <c:pt idx="278">
                  <c:v>40213.444444445093</c:v>
                </c:pt>
                <c:pt idx="279">
                  <c:v>40213.445138889518</c:v>
                </c:pt>
                <c:pt idx="280">
                  <c:v>40213.445833334015</c:v>
                </c:pt>
                <c:pt idx="281">
                  <c:v>40213.446527778477</c:v>
                </c:pt>
                <c:pt idx="282">
                  <c:v>40213.447222222909</c:v>
                </c:pt>
                <c:pt idx="283">
                  <c:v>40213.447916667305</c:v>
                </c:pt>
                <c:pt idx="284">
                  <c:v>40213.448611111751</c:v>
                </c:pt>
                <c:pt idx="285">
                  <c:v>40213.449305556198</c:v>
                </c:pt>
                <c:pt idx="286">
                  <c:v>40213.450000000645</c:v>
                </c:pt>
                <c:pt idx="287">
                  <c:v>40213.450694445179</c:v>
                </c:pt>
                <c:pt idx="288">
                  <c:v>40213.451388889538</c:v>
                </c:pt>
                <c:pt idx="289">
                  <c:v>40213.452083333992</c:v>
                </c:pt>
                <c:pt idx="290">
                  <c:v>40213.45277777849</c:v>
                </c:pt>
                <c:pt idx="291">
                  <c:v>40213.453472222893</c:v>
                </c:pt>
                <c:pt idx="292">
                  <c:v>40213.454166667325</c:v>
                </c:pt>
                <c:pt idx="293">
                  <c:v>40213.454861111772</c:v>
                </c:pt>
                <c:pt idx="294">
                  <c:v>40213.455555556218</c:v>
                </c:pt>
                <c:pt idx="295">
                  <c:v>40213.456250000716</c:v>
                </c:pt>
                <c:pt idx="296">
                  <c:v>40213.456944445184</c:v>
                </c:pt>
                <c:pt idx="297">
                  <c:v>40213.457638889602</c:v>
                </c:pt>
                <c:pt idx="298">
                  <c:v>40213.4583333341</c:v>
                </c:pt>
                <c:pt idx="299">
                  <c:v>40213.45902777851</c:v>
                </c:pt>
                <c:pt idx="300">
                  <c:v>40213.459722222899</c:v>
                </c:pt>
                <c:pt idx="301">
                  <c:v>40213.460416667294</c:v>
                </c:pt>
                <c:pt idx="302">
                  <c:v>40213.461111111719</c:v>
                </c:pt>
                <c:pt idx="303">
                  <c:v>40213.461805556224</c:v>
                </c:pt>
                <c:pt idx="304">
                  <c:v>40213.462500000685</c:v>
                </c:pt>
                <c:pt idx="305">
                  <c:v>40213.463194445132</c:v>
                </c:pt>
                <c:pt idx="306">
                  <c:v>40213.463888889579</c:v>
                </c:pt>
                <c:pt idx="307">
                  <c:v>40213.464583334033</c:v>
                </c:pt>
                <c:pt idx="308">
                  <c:v>40213.465277778523</c:v>
                </c:pt>
                <c:pt idx="309">
                  <c:v>40213.465972222919</c:v>
                </c:pt>
                <c:pt idx="310">
                  <c:v>40213.466666667315</c:v>
                </c:pt>
                <c:pt idx="311">
                  <c:v>40213.467361111718</c:v>
                </c:pt>
                <c:pt idx="312">
                  <c:v>40213.468055556259</c:v>
                </c:pt>
                <c:pt idx="313">
                  <c:v>40213.468750000706</c:v>
                </c:pt>
                <c:pt idx="314">
                  <c:v>40213.469444445152</c:v>
                </c:pt>
                <c:pt idx="315">
                  <c:v>40213.470138889599</c:v>
                </c:pt>
                <c:pt idx="316">
                  <c:v>40213.470833334104</c:v>
                </c:pt>
                <c:pt idx="317">
                  <c:v>40213.471527778493</c:v>
                </c:pt>
                <c:pt idx="318">
                  <c:v>40213.472222223005</c:v>
                </c:pt>
                <c:pt idx="319">
                  <c:v>40213.472916667386</c:v>
                </c:pt>
                <c:pt idx="320">
                  <c:v>40213.473611111825</c:v>
                </c:pt>
                <c:pt idx="321">
                  <c:v>40213.474305556279</c:v>
                </c:pt>
                <c:pt idx="322">
                  <c:v>40213.475000000726</c:v>
                </c:pt>
                <c:pt idx="323">
                  <c:v>40213.475694445202</c:v>
                </c:pt>
                <c:pt idx="324">
                  <c:v>40213.47638888962</c:v>
                </c:pt>
                <c:pt idx="325">
                  <c:v>40213.477083334066</c:v>
                </c:pt>
                <c:pt idx="326">
                  <c:v>40213.477777778513</c:v>
                </c:pt>
                <c:pt idx="327">
                  <c:v>40213.478472223003</c:v>
                </c:pt>
                <c:pt idx="328">
                  <c:v>40213.479166667334</c:v>
                </c:pt>
                <c:pt idx="329">
                  <c:v>40213.479861111824</c:v>
                </c:pt>
                <c:pt idx="330">
                  <c:v>40213.480555556343</c:v>
                </c:pt>
                <c:pt idx="331">
                  <c:v>40213.481250000747</c:v>
                </c:pt>
                <c:pt idx="332">
                  <c:v>40213.481944445193</c:v>
                </c:pt>
                <c:pt idx="333">
                  <c:v>40213.48263888964</c:v>
                </c:pt>
                <c:pt idx="334">
                  <c:v>40213.483333334138</c:v>
                </c:pt>
                <c:pt idx="335">
                  <c:v>40213.484027778606</c:v>
                </c:pt>
                <c:pt idx="336">
                  <c:v>40213.484722223002</c:v>
                </c:pt>
                <c:pt idx="337">
                  <c:v>40213.485416667427</c:v>
                </c:pt>
                <c:pt idx="338">
                  <c:v>40213.486111111873</c:v>
                </c:pt>
                <c:pt idx="339">
                  <c:v>40213.486805556342</c:v>
                </c:pt>
                <c:pt idx="340">
                  <c:v>40213.487500000767</c:v>
                </c:pt>
                <c:pt idx="341">
                  <c:v>40213.488194445243</c:v>
                </c:pt>
                <c:pt idx="342">
                  <c:v>40213.48888888966</c:v>
                </c:pt>
                <c:pt idx="343">
                  <c:v>40213.489583334143</c:v>
                </c:pt>
                <c:pt idx="344">
                  <c:v>40213.490277778612</c:v>
                </c:pt>
                <c:pt idx="345">
                  <c:v>40213.490972223</c:v>
                </c:pt>
                <c:pt idx="346">
                  <c:v>40213.491666667353</c:v>
                </c:pt>
                <c:pt idx="347">
                  <c:v>40213.492361111843</c:v>
                </c:pt>
                <c:pt idx="348">
                  <c:v>40213.493055556326</c:v>
                </c:pt>
                <c:pt idx="349">
                  <c:v>40213.493750000736</c:v>
                </c:pt>
                <c:pt idx="350">
                  <c:v>40213.494444445234</c:v>
                </c:pt>
                <c:pt idx="351">
                  <c:v>40213.49513888963</c:v>
                </c:pt>
                <c:pt idx="352">
                  <c:v>40213.495833334142</c:v>
                </c:pt>
                <c:pt idx="353">
                  <c:v>40213.496527778603</c:v>
                </c:pt>
                <c:pt idx="354">
                  <c:v>40213.497222223021</c:v>
                </c:pt>
                <c:pt idx="355">
                  <c:v>40213.497916667424</c:v>
                </c:pt>
                <c:pt idx="356">
                  <c:v>40213.498611111914</c:v>
                </c:pt>
                <c:pt idx="357">
                  <c:v>40213.499305556354</c:v>
                </c:pt>
                <c:pt idx="358">
                  <c:v>40213.500000000808</c:v>
                </c:pt>
                <c:pt idx="359">
                  <c:v>40213.500694445262</c:v>
                </c:pt>
                <c:pt idx="360">
                  <c:v>40213.50138888965</c:v>
                </c:pt>
                <c:pt idx="361">
                  <c:v>40213.502083334148</c:v>
                </c:pt>
                <c:pt idx="362">
                  <c:v>40213.502777778602</c:v>
                </c:pt>
                <c:pt idx="363">
                  <c:v>40213.503472223034</c:v>
                </c:pt>
                <c:pt idx="364">
                  <c:v>40213.504166667437</c:v>
                </c:pt>
                <c:pt idx="365">
                  <c:v>40213.504861111935</c:v>
                </c:pt>
                <c:pt idx="366">
                  <c:v>40213.505555556381</c:v>
                </c:pt>
                <c:pt idx="367">
                  <c:v>40213.506250000843</c:v>
                </c:pt>
                <c:pt idx="368">
                  <c:v>40213.506944445282</c:v>
                </c:pt>
                <c:pt idx="369">
                  <c:v>40213.507638889721</c:v>
                </c:pt>
                <c:pt idx="370">
                  <c:v>40213.508333334212</c:v>
                </c:pt>
                <c:pt idx="371">
                  <c:v>40213.509027778615</c:v>
                </c:pt>
                <c:pt idx="372">
                  <c:v>40213.509722223054</c:v>
                </c:pt>
                <c:pt idx="373">
                  <c:v>40213.510416667508</c:v>
                </c:pt>
                <c:pt idx="374">
                  <c:v>40213.511111111955</c:v>
                </c:pt>
                <c:pt idx="375">
                  <c:v>40213.511805556402</c:v>
                </c:pt>
                <c:pt idx="376">
                  <c:v>40213.512500000848</c:v>
                </c:pt>
                <c:pt idx="377">
                  <c:v>40213.513194445295</c:v>
                </c:pt>
                <c:pt idx="378">
                  <c:v>40213.513888889735</c:v>
                </c:pt>
                <c:pt idx="379">
                  <c:v>40213.514583334203</c:v>
                </c:pt>
                <c:pt idx="380">
                  <c:v>40213.515277778642</c:v>
                </c:pt>
                <c:pt idx="381">
                  <c:v>40213.515972223082</c:v>
                </c:pt>
                <c:pt idx="382">
                  <c:v>40213.516666667529</c:v>
                </c:pt>
                <c:pt idx="383">
                  <c:v>40213.517361111975</c:v>
                </c:pt>
                <c:pt idx="384">
                  <c:v>40213.518055556473</c:v>
                </c:pt>
                <c:pt idx="385">
                  <c:v>40213.518750000869</c:v>
                </c:pt>
                <c:pt idx="386">
                  <c:v>40213.519444445315</c:v>
                </c:pt>
                <c:pt idx="387">
                  <c:v>40213.520138889755</c:v>
                </c:pt>
                <c:pt idx="388">
                  <c:v>40213.520833334209</c:v>
                </c:pt>
                <c:pt idx="389">
                  <c:v>40213.521527778656</c:v>
                </c:pt>
                <c:pt idx="390">
                  <c:v>40213.522222223102</c:v>
                </c:pt>
                <c:pt idx="391">
                  <c:v>40213.522916667534</c:v>
                </c:pt>
                <c:pt idx="392">
                  <c:v>40213.523611111974</c:v>
                </c:pt>
                <c:pt idx="393">
                  <c:v>40213.524305556435</c:v>
                </c:pt>
                <c:pt idx="394">
                  <c:v>40213.525000000875</c:v>
                </c:pt>
                <c:pt idx="395">
                  <c:v>40213.525694445336</c:v>
                </c:pt>
                <c:pt idx="396">
                  <c:v>40213.526388889775</c:v>
                </c:pt>
                <c:pt idx="397">
                  <c:v>40213.527083334186</c:v>
                </c:pt>
                <c:pt idx="398">
                  <c:v>40213.527777778676</c:v>
                </c:pt>
                <c:pt idx="399">
                  <c:v>40213.528472223123</c:v>
                </c:pt>
                <c:pt idx="400">
                  <c:v>40213.529166667482</c:v>
                </c:pt>
                <c:pt idx="401">
                  <c:v>40213.529861111965</c:v>
                </c:pt>
                <c:pt idx="402">
                  <c:v>40213.530555556463</c:v>
                </c:pt>
                <c:pt idx="403">
                  <c:v>40213.531250000909</c:v>
                </c:pt>
                <c:pt idx="404">
                  <c:v>40213.531944445356</c:v>
                </c:pt>
                <c:pt idx="405">
                  <c:v>40213.532638889803</c:v>
                </c:pt>
                <c:pt idx="406">
                  <c:v>40213.53333333425</c:v>
                </c:pt>
                <c:pt idx="407">
                  <c:v>40213.534027778696</c:v>
                </c:pt>
                <c:pt idx="408">
                  <c:v>40213.534722223136</c:v>
                </c:pt>
                <c:pt idx="409">
                  <c:v>40213.535416667575</c:v>
                </c:pt>
                <c:pt idx="410">
                  <c:v>40213.536111112036</c:v>
                </c:pt>
                <c:pt idx="411">
                  <c:v>40213.536805556483</c:v>
                </c:pt>
                <c:pt idx="412">
                  <c:v>40213.53750000093</c:v>
                </c:pt>
                <c:pt idx="413">
                  <c:v>40213.538194445391</c:v>
                </c:pt>
                <c:pt idx="414">
                  <c:v>40213.538888889823</c:v>
                </c:pt>
                <c:pt idx="415">
                  <c:v>40213.53958333427</c:v>
                </c:pt>
                <c:pt idx="416">
                  <c:v>40213.540277778775</c:v>
                </c:pt>
                <c:pt idx="417">
                  <c:v>40213.540972223163</c:v>
                </c:pt>
                <c:pt idx="418">
                  <c:v>40213.541666667574</c:v>
                </c:pt>
                <c:pt idx="419">
                  <c:v>40213.542361112057</c:v>
                </c:pt>
                <c:pt idx="420">
                  <c:v>40213.543055556511</c:v>
                </c:pt>
                <c:pt idx="421">
                  <c:v>40213.54375000095</c:v>
                </c:pt>
                <c:pt idx="422">
                  <c:v>40213.544444445397</c:v>
                </c:pt>
                <c:pt idx="423">
                  <c:v>40213.545138889844</c:v>
                </c:pt>
                <c:pt idx="424">
                  <c:v>40213.54583333429</c:v>
                </c:pt>
                <c:pt idx="425">
                  <c:v>40213.546527778788</c:v>
                </c:pt>
                <c:pt idx="426">
                  <c:v>40213.547222223191</c:v>
                </c:pt>
                <c:pt idx="427">
                  <c:v>40213.547916667594</c:v>
                </c:pt>
                <c:pt idx="428">
                  <c:v>40213.548611112092</c:v>
                </c:pt>
                <c:pt idx="429">
                  <c:v>40213.549305556531</c:v>
                </c:pt>
                <c:pt idx="430">
                  <c:v>40213.550000000992</c:v>
                </c:pt>
                <c:pt idx="431">
                  <c:v>40213.55069444549</c:v>
                </c:pt>
                <c:pt idx="432">
                  <c:v>40213.551388889864</c:v>
                </c:pt>
                <c:pt idx="433">
                  <c:v>40213.552083334311</c:v>
                </c:pt>
                <c:pt idx="434">
                  <c:v>40213.552777778808</c:v>
                </c:pt>
                <c:pt idx="435">
                  <c:v>40213.553472223204</c:v>
                </c:pt>
                <c:pt idx="436">
                  <c:v>40213.5541666676</c:v>
                </c:pt>
                <c:pt idx="437">
                  <c:v>40213.554861112098</c:v>
                </c:pt>
                <c:pt idx="438">
                  <c:v>40213.555555556595</c:v>
                </c:pt>
                <c:pt idx="439">
                  <c:v>40213.556250001013</c:v>
                </c:pt>
                <c:pt idx="440">
                  <c:v>40213.556944445496</c:v>
                </c:pt>
                <c:pt idx="441">
                  <c:v>40213.557638889892</c:v>
                </c:pt>
                <c:pt idx="442">
                  <c:v>40213.558333334389</c:v>
                </c:pt>
                <c:pt idx="443">
                  <c:v>40213.559027778792</c:v>
                </c:pt>
                <c:pt idx="444">
                  <c:v>40213.559722223225</c:v>
                </c:pt>
                <c:pt idx="445">
                  <c:v>40213.560416667613</c:v>
                </c:pt>
                <c:pt idx="446">
                  <c:v>40213.561111112074</c:v>
                </c:pt>
                <c:pt idx="447">
                  <c:v>40213.561805556565</c:v>
                </c:pt>
                <c:pt idx="448">
                  <c:v>40213.562500001004</c:v>
                </c:pt>
                <c:pt idx="449">
                  <c:v>40213.563194445458</c:v>
                </c:pt>
                <c:pt idx="450">
                  <c:v>40213.563888889905</c:v>
                </c:pt>
                <c:pt idx="451">
                  <c:v>40213.564583334351</c:v>
                </c:pt>
                <c:pt idx="452">
                  <c:v>40213.565277778798</c:v>
                </c:pt>
                <c:pt idx="453">
                  <c:v>40213.565972223194</c:v>
                </c:pt>
                <c:pt idx="454">
                  <c:v>40213.566666667604</c:v>
                </c:pt>
                <c:pt idx="455">
                  <c:v>40213.567361112124</c:v>
                </c:pt>
                <c:pt idx="456">
                  <c:v>40213.568055556592</c:v>
                </c:pt>
                <c:pt idx="457">
                  <c:v>40213.568750001024</c:v>
                </c:pt>
                <c:pt idx="458">
                  <c:v>40213.569444445478</c:v>
                </c:pt>
                <c:pt idx="459">
                  <c:v>40213.570138889932</c:v>
                </c:pt>
                <c:pt idx="460">
                  <c:v>40213.570833334423</c:v>
                </c:pt>
                <c:pt idx="461">
                  <c:v>40213.571527778819</c:v>
                </c:pt>
                <c:pt idx="462">
                  <c:v>40213.572222223265</c:v>
                </c:pt>
                <c:pt idx="463">
                  <c:v>40213.572916667705</c:v>
                </c:pt>
                <c:pt idx="464">
                  <c:v>40213.573611112159</c:v>
                </c:pt>
                <c:pt idx="465">
                  <c:v>40213.574305556605</c:v>
                </c:pt>
                <c:pt idx="466">
                  <c:v>40213.575000001001</c:v>
                </c:pt>
                <c:pt idx="467">
                  <c:v>40213.575694445499</c:v>
                </c:pt>
                <c:pt idx="468">
                  <c:v>40213.576388889946</c:v>
                </c:pt>
                <c:pt idx="469">
                  <c:v>40213.577083334385</c:v>
                </c:pt>
                <c:pt idx="470">
                  <c:v>40213.577777778839</c:v>
                </c:pt>
                <c:pt idx="471">
                  <c:v>40213.578472223286</c:v>
                </c:pt>
                <c:pt idx="472">
                  <c:v>40213.579166667638</c:v>
                </c:pt>
                <c:pt idx="473">
                  <c:v>40213.579861112179</c:v>
                </c:pt>
                <c:pt idx="474">
                  <c:v>40213.580555556633</c:v>
                </c:pt>
                <c:pt idx="475">
                  <c:v>40213.581250001072</c:v>
                </c:pt>
                <c:pt idx="476">
                  <c:v>40213.581944445519</c:v>
                </c:pt>
                <c:pt idx="477">
                  <c:v>40213.582638890017</c:v>
                </c:pt>
                <c:pt idx="478">
                  <c:v>40213.583333334413</c:v>
                </c:pt>
                <c:pt idx="479">
                  <c:v>40213.584027778918</c:v>
                </c:pt>
                <c:pt idx="480">
                  <c:v>40213.584722223306</c:v>
                </c:pt>
                <c:pt idx="481">
                  <c:v>40213.585416667724</c:v>
                </c:pt>
                <c:pt idx="482">
                  <c:v>40213.586111112199</c:v>
                </c:pt>
                <c:pt idx="483">
                  <c:v>40213.586805556646</c:v>
                </c:pt>
                <c:pt idx="484">
                  <c:v>40213.587500001086</c:v>
                </c:pt>
                <c:pt idx="485">
                  <c:v>40213.588194445605</c:v>
                </c:pt>
                <c:pt idx="486">
                  <c:v>40213.588888890037</c:v>
                </c:pt>
                <c:pt idx="487">
                  <c:v>40213.589583334433</c:v>
                </c:pt>
                <c:pt idx="488">
                  <c:v>40213.590277778931</c:v>
                </c:pt>
                <c:pt idx="489">
                  <c:v>40213.590972223326</c:v>
                </c:pt>
                <c:pt idx="490">
                  <c:v>40213.591666667671</c:v>
                </c:pt>
                <c:pt idx="491">
                  <c:v>40213.592361112176</c:v>
                </c:pt>
                <c:pt idx="492">
                  <c:v>40213.593055556616</c:v>
                </c:pt>
                <c:pt idx="493">
                  <c:v>40213.593750001033</c:v>
                </c:pt>
                <c:pt idx="494">
                  <c:v>40213.59444444556</c:v>
                </c:pt>
                <c:pt idx="495">
                  <c:v>40213.595138890007</c:v>
                </c:pt>
                <c:pt idx="496">
                  <c:v>40213.595833334453</c:v>
                </c:pt>
                <c:pt idx="497">
                  <c:v>40213.596527778951</c:v>
                </c:pt>
                <c:pt idx="498">
                  <c:v>40213.597222223325</c:v>
                </c:pt>
                <c:pt idx="499">
                  <c:v>40213.597916667728</c:v>
                </c:pt>
                <c:pt idx="500">
                  <c:v>40213.598611112226</c:v>
                </c:pt>
                <c:pt idx="501">
                  <c:v>40213.599305556629</c:v>
                </c:pt>
                <c:pt idx="502">
                  <c:v>40213.600000001134</c:v>
                </c:pt>
                <c:pt idx="503">
                  <c:v>40213.600694445602</c:v>
                </c:pt>
                <c:pt idx="504">
                  <c:v>40213.601388890027</c:v>
                </c:pt>
                <c:pt idx="505">
                  <c:v>40213.602083334481</c:v>
                </c:pt>
                <c:pt idx="506">
                  <c:v>40213.602777778942</c:v>
                </c:pt>
                <c:pt idx="507">
                  <c:v>40213.603472223316</c:v>
                </c:pt>
                <c:pt idx="508">
                  <c:v>40213.604166667748</c:v>
                </c:pt>
                <c:pt idx="509">
                  <c:v>40213.604861112224</c:v>
                </c:pt>
                <c:pt idx="510">
                  <c:v>40213.605555556707</c:v>
                </c:pt>
                <c:pt idx="511">
                  <c:v>40213.606250001161</c:v>
                </c:pt>
                <c:pt idx="512">
                  <c:v>40213.606944445601</c:v>
                </c:pt>
                <c:pt idx="513">
                  <c:v>40213.607638890047</c:v>
                </c:pt>
                <c:pt idx="514">
                  <c:v>40213.608333334545</c:v>
                </c:pt>
                <c:pt idx="515">
                  <c:v>40213.609027778941</c:v>
                </c:pt>
                <c:pt idx="516">
                  <c:v>40213.609722223337</c:v>
                </c:pt>
                <c:pt idx="517">
                  <c:v>40213.610416667834</c:v>
                </c:pt>
                <c:pt idx="518">
                  <c:v>40213.611111112274</c:v>
                </c:pt>
                <c:pt idx="519">
                  <c:v>40213.611805556728</c:v>
                </c:pt>
                <c:pt idx="520">
                  <c:v>40213.612500001182</c:v>
                </c:pt>
                <c:pt idx="521">
                  <c:v>40213.613194445621</c:v>
                </c:pt>
                <c:pt idx="522">
                  <c:v>40213.613888890068</c:v>
                </c:pt>
                <c:pt idx="523">
                  <c:v>40213.614583334565</c:v>
                </c:pt>
                <c:pt idx="524">
                  <c:v>40213.615277779012</c:v>
                </c:pt>
                <c:pt idx="525">
                  <c:v>40213.615972223408</c:v>
                </c:pt>
                <c:pt idx="526">
                  <c:v>40213.616666667855</c:v>
                </c:pt>
                <c:pt idx="527">
                  <c:v>40213.61736111225</c:v>
                </c:pt>
                <c:pt idx="528">
                  <c:v>40213.618055556748</c:v>
                </c:pt>
                <c:pt idx="529">
                  <c:v>40213.618750001195</c:v>
                </c:pt>
                <c:pt idx="530">
                  <c:v>40213.619444445634</c:v>
                </c:pt>
                <c:pt idx="531">
                  <c:v>40213.620138890088</c:v>
                </c:pt>
                <c:pt idx="532">
                  <c:v>40213.620833334542</c:v>
                </c:pt>
                <c:pt idx="533">
                  <c:v>40213.621527778982</c:v>
                </c:pt>
                <c:pt idx="534">
                  <c:v>40213.622222223428</c:v>
                </c:pt>
                <c:pt idx="535">
                  <c:v>40213.622916667875</c:v>
                </c:pt>
                <c:pt idx="536">
                  <c:v>40213.623611112263</c:v>
                </c:pt>
                <c:pt idx="537">
                  <c:v>40213.624305556754</c:v>
                </c:pt>
                <c:pt idx="538">
                  <c:v>40213.62500000115</c:v>
                </c:pt>
                <c:pt idx="539">
                  <c:v>40213.625694445655</c:v>
                </c:pt>
                <c:pt idx="540">
                  <c:v>40213.626388890109</c:v>
                </c:pt>
                <c:pt idx="541">
                  <c:v>40213.627083334555</c:v>
                </c:pt>
                <c:pt idx="542">
                  <c:v>40213.627777778995</c:v>
                </c:pt>
                <c:pt idx="543">
                  <c:v>40213.628472223434</c:v>
                </c:pt>
                <c:pt idx="544">
                  <c:v>40213.629166667793</c:v>
                </c:pt>
                <c:pt idx="545">
                  <c:v>40213.629861112269</c:v>
                </c:pt>
                <c:pt idx="546">
                  <c:v>40213.630555556789</c:v>
                </c:pt>
                <c:pt idx="547">
                  <c:v>40213.631250001185</c:v>
                </c:pt>
                <c:pt idx="548">
                  <c:v>40213.631944445675</c:v>
                </c:pt>
                <c:pt idx="549">
                  <c:v>40213.632638890143</c:v>
                </c:pt>
                <c:pt idx="550">
                  <c:v>40213.633333334583</c:v>
                </c:pt>
                <c:pt idx="551">
                  <c:v>40213.634027779022</c:v>
                </c:pt>
                <c:pt idx="552">
                  <c:v>40213.634722223454</c:v>
                </c:pt>
                <c:pt idx="553">
                  <c:v>40213.635416667865</c:v>
                </c:pt>
                <c:pt idx="554">
                  <c:v>40213.636111112355</c:v>
                </c:pt>
                <c:pt idx="555">
                  <c:v>40213.636805556809</c:v>
                </c:pt>
                <c:pt idx="556">
                  <c:v>40213.63750000119</c:v>
                </c:pt>
                <c:pt idx="557">
                  <c:v>40213.638194445703</c:v>
                </c:pt>
                <c:pt idx="558">
                  <c:v>40213.638888890149</c:v>
                </c:pt>
                <c:pt idx="559">
                  <c:v>40213.639583334596</c:v>
                </c:pt>
                <c:pt idx="560">
                  <c:v>40213.640277779043</c:v>
                </c:pt>
                <c:pt idx="561">
                  <c:v>40213.640972223489</c:v>
                </c:pt>
                <c:pt idx="562">
                  <c:v>40213.641666667878</c:v>
                </c:pt>
                <c:pt idx="563">
                  <c:v>40213.642361112376</c:v>
                </c:pt>
                <c:pt idx="564">
                  <c:v>40213.643055556829</c:v>
                </c:pt>
                <c:pt idx="565">
                  <c:v>40213.643750001189</c:v>
                </c:pt>
                <c:pt idx="566">
                  <c:v>40213.644444445723</c:v>
                </c:pt>
                <c:pt idx="567">
                  <c:v>40213.645138890191</c:v>
                </c:pt>
                <c:pt idx="568">
                  <c:v>40213.645833334616</c:v>
                </c:pt>
                <c:pt idx="569">
                  <c:v>40213.646527779063</c:v>
                </c:pt>
                <c:pt idx="570">
                  <c:v>40213.64722222351</c:v>
                </c:pt>
                <c:pt idx="571">
                  <c:v>40213.647916667956</c:v>
                </c:pt>
                <c:pt idx="572">
                  <c:v>40213.648611112403</c:v>
                </c:pt>
                <c:pt idx="573">
                  <c:v>40213.64930555685</c:v>
                </c:pt>
                <c:pt idx="574">
                  <c:v>40213.650000001275</c:v>
                </c:pt>
                <c:pt idx="575">
                  <c:v>40213.650694445743</c:v>
                </c:pt>
                <c:pt idx="576">
                  <c:v>40213.65138889019</c:v>
                </c:pt>
                <c:pt idx="577">
                  <c:v>40213.652083334637</c:v>
                </c:pt>
                <c:pt idx="578">
                  <c:v>40213.652777779083</c:v>
                </c:pt>
                <c:pt idx="579">
                  <c:v>40213.65347222353</c:v>
                </c:pt>
                <c:pt idx="580">
                  <c:v>40213.654166667977</c:v>
                </c:pt>
                <c:pt idx="581">
                  <c:v>40213.654861112431</c:v>
                </c:pt>
                <c:pt idx="582">
                  <c:v>40213.655555556892</c:v>
                </c:pt>
                <c:pt idx="583">
                  <c:v>40213.656250001317</c:v>
                </c:pt>
                <c:pt idx="584">
                  <c:v>40213.656944445793</c:v>
                </c:pt>
                <c:pt idx="585">
                  <c:v>40213.65763889021</c:v>
                </c:pt>
                <c:pt idx="586">
                  <c:v>40213.658333334693</c:v>
                </c:pt>
                <c:pt idx="587">
                  <c:v>40213.659027779111</c:v>
                </c:pt>
                <c:pt idx="588">
                  <c:v>40213.65972222355</c:v>
                </c:pt>
                <c:pt idx="589">
                  <c:v>40213.660416667975</c:v>
                </c:pt>
                <c:pt idx="590">
                  <c:v>40213.661111112393</c:v>
                </c:pt>
                <c:pt idx="591">
                  <c:v>40213.661805556876</c:v>
                </c:pt>
                <c:pt idx="592">
                  <c:v>40213.662500001286</c:v>
                </c:pt>
                <c:pt idx="593">
                  <c:v>40213.663194445784</c:v>
                </c:pt>
                <c:pt idx="594">
                  <c:v>40213.663888890194</c:v>
                </c:pt>
                <c:pt idx="595">
                  <c:v>40213.664583334677</c:v>
                </c:pt>
                <c:pt idx="596">
                  <c:v>40213.665277779131</c:v>
                </c:pt>
                <c:pt idx="597">
                  <c:v>40213.665972223571</c:v>
                </c:pt>
                <c:pt idx="598">
                  <c:v>40213.666666667974</c:v>
                </c:pt>
                <c:pt idx="599">
                  <c:v>40213.667361112399</c:v>
                </c:pt>
                <c:pt idx="600">
                  <c:v>40213.668055556911</c:v>
                </c:pt>
                <c:pt idx="601">
                  <c:v>40213.668750001299</c:v>
                </c:pt>
                <c:pt idx="602">
                  <c:v>40213.669444445804</c:v>
                </c:pt>
                <c:pt idx="603">
                  <c:v>40213.670138890251</c:v>
                </c:pt>
                <c:pt idx="604">
                  <c:v>40213.670833334698</c:v>
                </c:pt>
                <c:pt idx="605">
                  <c:v>40213.671527779145</c:v>
                </c:pt>
                <c:pt idx="606">
                  <c:v>40213.672222223591</c:v>
                </c:pt>
                <c:pt idx="607">
                  <c:v>40213.672916668038</c:v>
                </c:pt>
                <c:pt idx="608">
                  <c:v>40213.673611112485</c:v>
                </c:pt>
                <c:pt idx="609">
                  <c:v>40213.674305556931</c:v>
                </c:pt>
                <c:pt idx="610">
                  <c:v>40213.67500000132</c:v>
                </c:pt>
                <c:pt idx="611">
                  <c:v>40213.675694445832</c:v>
                </c:pt>
                <c:pt idx="612">
                  <c:v>40213.676388890271</c:v>
                </c:pt>
                <c:pt idx="613">
                  <c:v>40213.677083334704</c:v>
                </c:pt>
                <c:pt idx="614">
                  <c:v>40213.677777779165</c:v>
                </c:pt>
                <c:pt idx="615">
                  <c:v>40213.678472223604</c:v>
                </c:pt>
                <c:pt idx="616">
                  <c:v>40213.679166668007</c:v>
                </c:pt>
                <c:pt idx="617">
                  <c:v>40213.679861112505</c:v>
                </c:pt>
                <c:pt idx="618">
                  <c:v>40213.680555557003</c:v>
                </c:pt>
                <c:pt idx="619">
                  <c:v>40213.681250001384</c:v>
                </c:pt>
                <c:pt idx="620">
                  <c:v>40213.681944445845</c:v>
                </c:pt>
                <c:pt idx="621">
                  <c:v>40213.682638890292</c:v>
                </c:pt>
                <c:pt idx="622">
                  <c:v>40213.683333334739</c:v>
                </c:pt>
                <c:pt idx="623">
                  <c:v>40213.684027779193</c:v>
                </c:pt>
                <c:pt idx="624">
                  <c:v>40213.684722223625</c:v>
                </c:pt>
                <c:pt idx="625">
                  <c:v>40213.685416668079</c:v>
                </c:pt>
                <c:pt idx="626">
                  <c:v>40213.686111112533</c:v>
                </c:pt>
                <c:pt idx="627">
                  <c:v>40213.686805557001</c:v>
                </c:pt>
                <c:pt idx="628">
                  <c:v>40213.687500001404</c:v>
                </c:pt>
                <c:pt idx="629">
                  <c:v>40213.688194445916</c:v>
                </c:pt>
                <c:pt idx="630">
                  <c:v>40213.688888890312</c:v>
                </c:pt>
                <c:pt idx="631">
                  <c:v>40213.689583334759</c:v>
                </c:pt>
                <c:pt idx="632">
                  <c:v>40213.690277779206</c:v>
                </c:pt>
                <c:pt idx="633">
                  <c:v>40213.690972223601</c:v>
                </c:pt>
                <c:pt idx="634">
                  <c:v>40213.691666668026</c:v>
                </c:pt>
                <c:pt idx="635">
                  <c:v>40213.692361112524</c:v>
                </c:pt>
                <c:pt idx="636">
                  <c:v>40213.693055556985</c:v>
                </c:pt>
                <c:pt idx="637">
                  <c:v>40213.693750001352</c:v>
                </c:pt>
                <c:pt idx="638">
                  <c:v>40213.694444445886</c:v>
                </c:pt>
                <c:pt idx="639">
                  <c:v>40213.695138890325</c:v>
                </c:pt>
                <c:pt idx="640">
                  <c:v>40213.695833334779</c:v>
                </c:pt>
                <c:pt idx="641">
                  <c:v>40213.696527779226</c:v>
                </c:pt>
                <c:pt idx="642">
                  <c:v>40213.697222223622</c:v>
                </c:pt>
                <c:pt idx="643">
                  <c:v>40213.697916668105</c:v>
                </c:pt>
                <c:pt idx="644">
                  <c:v>40213.698611112566</c:v>
                </c:pt>
                <c:pt idx="645">
                  <c:v>40213.699305556984</c:v>
                </c:pt>
                <c:pt idx="646">
                  <c:v>40213.700000001409</c:v>
                </c:pt>
                <c:pt idx="647">
                  <c:v>40213.700694445943</c:v>
                </c:pt>
                <c:pt idx="648">
                  <c:v>40213.701388890324</c:v>
                </c:pt>
                <c:pt idx="649">
                  <c:v>40213.7020833348</c:v>
                </c:pt>
                <c:pt idx="650">
                  <c:v>40213.702777779225</c:v>
                </c:pt>
                <c:pt idx="651">
                  <c:v>40213.703472223628</c:v>
                </c:pt>
                <c:pt idx="652">
                  <c:v>40213.704166668125</c:v>
                </c:pt>
                <c:pt idx="653">
                  <c:v>40213.704861112587</c:v>
                </c:pt>
                <c:pt idx="654">
                  <c:v>40213.705555557026</c:v>
                </c:pt>
                <c:pt idx="655">
                  <c:v>40213.70625000148</c:v>
                </c:pt>
                <c:pt idx="656">
                  <c:v>40213.706944445941</c:v>
                </c:pt>
                <c:pt idx="657">
                  <c:v>40213.707638890373</c:v>
                </c:pt>
                <c:pt idx="658">
                  <c:v>40213.708333334842</c:v>
                </c:pt>
                <c:pt idx="659">
                  <c:v>40213.709027779216</c:v>
                </c:pt>
                <c:pt idx="660">
                  <c:v>40213.709722223633</c:v>
                </c:pt>
                <c:pt idx="661">
                  <c:v>40213.71041666816</c:v>
                </c:pt>
                <c:pt idx="662">
                  <c:v>40213.711111112585</c:v>
                </c:pt>
                <c:pt idx="663">
                  <c:v>40213.711805557054</c:v>
                </c:pt>
                <c:pt idx="664">
                  <c:v>40213.7125000015</c:v>
                </c:pt>
                <c:pt idx="665">
                  <c:v>40213.713194445947</c:v>
                </c:pt>
                <c:pt idx="666">
                  <c:v>40213.713888890394</c:v>
                </c:pt>
                <c:pt idx="667">
                  <c:v>40213.71458333484</c:v>
                </c:pt>
                <c:pt idx="668">
                  <c:v>40213.715277779287</c:v>
                </c:pt>
                <c:pt idx="669">
                  <c:v>40213.715972223734</c:v>
                </c:pt>
                <c:pt idx="670">
                  <c:v>40213.716666668181</c:v>
                </c:pt>
                <c:pt idx="671">
                  <c:v>40213.717361112584</c:v>
                </c:pt>
                <c:pt idx="672">
                  <c:v>40213.718055557081</c:v>
                </c:pt>
                <c:pt idx="673">
                  <c:v>40213.718750001521</c:v>
                </c:pt>
                <c:pt idx="674">
                  <c:v>40213.719444445967</c:v>
                </c:pt>
                <c:pt idx="675">
                  <c:v>40213.720138890414</c:v>
                </c:pt>
                <c:pt idx="676">
                  <c:v>40213.720833334861</c:v>
                </c:pt>
                <c:pt idx="677">
                  <c:v>40213.721527779249</c:v>
                </c:pt>
                <c:pt idx="678">
                  <c:v>40213.722222223754</c:v>
                </c:pt>
                <c:pt idx="679">
                  <c:v>40213.722916668194</c:v>
                </c:pt>
                <c:pt idx="680">
                  <c:v>40213.723611112575</c:v>
                </c:pt>
                <c:pt idx="681">
                  <c:v>40213.724305557043</c:v>
                </c:pt>
                <c:pt idx="682">
                  <c:v>40213.725000001454</c:v>
                </c:pt>
                <c:pt idx="683">
                  <c:v>40213.725694445988</c:v>
                </c:pt>
                <c:pt idx="684">
                  <c:v>40213.726388890434</c:v>
                </c:pt>
                <c:pt idx="685">
                  <c:v>40213.727083334874</c:v>
                </c:pt>
                <c:pt idx="686">
                  <c:v>40213.727777779262</c:v>
                </c:pt>
                <c:pt idx="687">
                  <c:v>40213.728472223775</c:v>
                </c:pt>
                <c:pt idx="688">
                  <c:v>40213.729166668134</c:v>
                </c:pt>
                <c:pt idx="689">
                  <c:v>40213.729861112581</c:v>
                </c:pt>
                <c:pt idx="690">
                  <c:v>40213.730555557115</c:v>
                </c:pt>
                <c:pt idx="691">
                  <c:v>40213.731250001554</c:v>
                </c:pt>
                <c:pt idx="692">
                  <c:v>40213.731944446008</c:v>
                </c:pt>
                <c:pt idx="693">
                  <c:v>40213.732638890462</c:v>
                </c:pt>
                <c:pt idx="694">
                  <c:v>40213.733333334902</c:v>
                </c:pt>
                <c:pt idx="695">
                  <c:v>40213.734027779334</c:v>
                </c:pt>
                <c:pt idx="696">
                  <c:v>40213.734722223744</c:v>
                </c:pt>
                <c:pt idx="697">
                  <c:v>40213.735416668176</c:v>
                </c:pt>
                <c:pt idx="698">
                  <c:v>40213.736111112674</c:v>
                </c:pt>
                <c:pt idx="699">
                  <c:v>40213.736805557135</c:v>
                </c:pt>
                <c:pt idx="700">
                  <c:v>40213.737500001575</c:v>
                </c:pt>
                <c:pt idx="701">
                  <c:v>40213.738194446043</c:v>
                </c:pt>
                <c:pt idx="702">
                  <c:v>40213.738888890482</c:v>
                </c:pt>
                <c:pt idx="703">
                  <c:v>40213.739583334922</c:v>
                </c:pt>
                <c:pt idx="704">
                  <c:v>40213.740277779369</c:v>
                </c:pt>
                <c:pt idx="705">
                  <c:v>40213.740972223815</c:v>
                </c:pt>
                <c:pt idx="706">
                  <c:v>40213.741666668182</c:v>
                </c:pt>
                <c:pt idx="707">
                  <c:v>40213.742361112658</c:v>
                </c:pt>
                <c:pt idx="708">
                  <c:v>40213.743055557155</c:v>
                </c:pt>
                <c:pt idx="709">
                  <c:v>40213.743750001544</c:v>
                </c:pt>
                <c:pt idx="710">
                  <c:v>40213.744444446049</c:v>
                </c:pt>
                <c:pt idx="711">
                  <c:v>40213.745138890496</c:v>
                </c:pt>
                <c:pt idx="712">
                  <c:v>40213.745833334942</c:v>
                </c:pt>
                <c:pt idx="713">
                  <c:v>40213.746527779389</c:v>
                </c:pt>
                <c:pt idx="714">
                  <c:v>40213.747222223836</c:v>
                </c:pt>
                <c:pt idx="715">
                  <c:v>40213.747916668275</c:v>
                </c:pt>
                <c:pt idx="716">
                  <c:v>40213.748611112729</c:v>
                </c:pt>
                <c:pt idx="717">
                  <c:v>40213.749305557176</c:v>
                </c:pt>
                <c:pt idx="718">
                  <c:v>40213.750000001586</c:v>
                </c:pt>
                <c:pt idx="719">
                  <c:v>40213.750694446149</c:v>
                </c:pt>
                <c:pt idx="720">
                  <c:v>40213.751388890516</c:v>
                </c:pt>
                <c:pt idx="721">
                  <c:v>40213.752083334963</c:v>
                </c:pt>
                <c:pt idx="722">
                  <c:v>40213.752777779409</c:v>
                </c:pt>
                <c:pt idx="723">
                  <c:v>40213.753472223856</c:v>
                </c:pt>
                <c:pt idx="724">
                  <c:v>40213.754166668274</c:v>
                </c:pt>
                <c:pt idx="725">
                  <c:v>40213.754861112735</c:v>
                </c:pt>
                <c:pt idx="726">
                  <c:v>40213.755555557196</c:v>
                </c:pt>
                <c:pt idx="727">
                  <c:v>40213.756250001636</c:v>
                </c:pt>
                <c:pt idx="728">
                  <c:v>40213.756944446155</c:v>
                </c:pt>
                <c:pt idx="729">
                  <c:v>40213.757638890587</c:v>
                </c:pt>
                <c:pt idx="730">
                  <c:v>40213.758333335012</c:v>
                </c:pt>
                <c:pt idx="731">
                  <c:v>40213.75902777943</c:v>
                </c:pt>
                <c:pt idx="732">
                  <c:v>40213.759722223876</c:v>
                </c:pt>
                <c:pt idx="733">
                  <c:v>40213.760416668272</c:v>
                </c:pt>
                <c:pt idx="734">
                  <c:v>40213.761111112683</c:v>
                </c:pt>
                <c:pt idx="735">
                  <c:v>40213.761805557151</c:v>
                </c:pt>
                <c:pt idx="736">
                  <c:v>40213.762500001591</c:v>
                </c:pt>
                <c:pt idx="737">
                  <c:v>40213.76319444611</c:v>
                </c:pt>
                <c:pt idx="738">
                  <c:v>40213.763888890557</c:v>
                </c:pt>
                <c:pt idx="739">
                  <c:v>40213.764583334996</c:v>
                </c:pt>
                <c:pt idx="740">
                  <c:v>40213.76527777945</c:v>
                </c:pt>
                <c:pt idx="741">
                  <c:v>40213.765972223875</c:v>
                </c:pt>
                <c:pt idx="742">
                  <c:v>40213.766666668293</c:v>
                </c:pt>
                <c:pt idx="743">
                  <c:v>40213.767361112703</c:v>
                </c:pt>
                <c:pt idx="744">
                  <c:v>40213.768055557186</c:v>
                </c:pt>
                <c:pt idx="745">
                  <c:v>40213.768750001604</c:v>
                </c:pt>
                <c:pt idx="746">
                  <c:v>40213.76944444613</c:v>
                </c:pt>
                <c:pt idx="747">
                  <c:v>40213.770138890592</c:v>
                </c:pt>
                <c:pt idx="748">
                  <c:v>40213.770833335031</c:v>
                </c:pt>
                <c:pt idx="749">
                  <c:v>40213.77152777947</c:v>
                </c:pt>
                <c:pt idx="750">
                  <c:v>40213.772222223917</c:v>
                </c:pt>
                <c:pt idx="751">
                  <c:v>40213.772916668364</c:v>
                </c:pt>
                <c:pt idx="752">
                  <c:v>40213.773611112774</c:v>
                </c:pt>
                <c:pt idx="753">
                  <c:v>40213.774305557199</c:v>
                </c:pt>
                <c:pt idx="754">
                  <c:v>40213.775000001617</c:v>
                </c:pt>
                <c:pt idx="755">
                  <c:v>40213.775694446202</c:v>
                </c:pt>
                <c:pt idx="756">
                  <c:v>40213.776388890597</c:v>
                </c:pt>
                <c:pt idx="757">
                  <c:v>40213.777083334993</c:v>
                </c:pt>
                <c:pt idx="758">
                  <c:v>40213.777777779484</c:v>
                </c:pt>
                <c:pt idx="759">
                  <c:v>40213.778472223938</c:v>
                </c:pt>
                <c:pt idx="760">
                  <c:v>40213.779166668304</c:v>
                </c:pt>
                <c:pt idx="761">
                  <c:v>40213.779861112824</c:v>
                </c:pt>
                <c:pt idx="762">
                  <c:v>40213.780555557278</c:v>
                </c:pt>
                <c:pt idx="763">
                  <c:v>40213.781250001724</c:v>
                </c:pt>
                <c:pt idx="764">
                  <c:v>40213.781944446193</c:v>
                </c:pt>
                <c:pt idx="765">
                  <c:v>40213.782638890618</c:v>
                </c:pt>
                <c:pt idx="766">
                  <c:v>40213.783333335065</c:v>
                </c:pt>
                <c:pt idx="767">
                  <c:v>40213.784027779511</c:v>
                </c:pt>
                <c:pt idx="768">
                  <c:v>40213.784722223958</c:v>
                </c:pt>
                <c:pt idx="769">
                  <c:v>40213.785416668405</c:v>
                </c:pt>
                <c:pt idx="770">
                  <c:v>40213.786111112851</c:v>
                </c:pt>
                <c:pt idx="771">
                  <c:v>40213.786805557284</c:v>
                </c:pt>
                <c:pt idx="772">
                  <c:v>40213.787500001694</c:v>
                </c:pt>
                <c:pt idx="773">
                  <c:v>40213.788194446213</c:v>
                </c:pt>
                <c:pt idx="774">
                  <c:v>40213.788888890638</c:v>
                </c:pt>
                <c:pt idx="775">
                  <c:v>40213.789583335085</c:v>
                </c:pt>
                <c:pt idx="776">
                  <c:v>40213.790277779532</c:v>
                </c:pt>
                <c:pt idx="777">
                  <c:v>40213.790972223978</c:v>
                </c:pt>
                <c:pt idx="778">
                  <c:v>40213.791666668338</c:v>
                </c:pt>
                <c:pt idx="779">
                  <c:v>40213.792361112814</c:v>
                </c:pt>
                <c:pt idx="780">
                  <c:v>40213.793055557224</c:v>
                </c:pt>
                <c:pt idx="781">
                  <c:v>40213.793750001656</c:v>
                </c:pt>
                <c:pt idx="782">
                  <c:v>40213.794444446205</c:v>
                </c:pt>
                <c:pt idx="783">
                  <c:v>40213.795138890608</c:v>
                </c:pt>
                <c:pt idx="784">
                  <c:v>40213.795833335105</c:v>
                </c:pt>
                <c:pt idx="785">
                  <c:v>40213.796527779552</c:v>
                </c:pt>
                <c:pt idx="786">
                  <c:v>40213.797222223984</c:v>
                </c:pt>
                <c:pt idx="787">
                  <c:v>40213.797916668424</c:v>
                </c:pt>
                <c:pt idx="788">
                  <c:v>40213.798611112885</c:v>
                </c:pt>
                <c:pt idx="789">
                  <c:v>40213.799305557244</c:v>
                </c:pt>
                <c:pt idx="790">
                  <c:v>40213.800000001786</c:v>
                </c:pt>
                <c:pt idx="791">
                  <c:v>40213.800694446298</c:v>
                </c:pt>
                <c:pt idx="792">
                  <c:v>40213.801388890679</c:v>
                </c:pt>
                <c:pt idx="793">
                  <c:v>40213.802083335133</c:v>
                </c:pt>
                <c:pt idx="794">
                  <c:v>40213.802777779601</c:v>
                </c:pt>
                <c:pt idx="795">
                  <c:v>40213.803472224019</c:v>
                </c:pt>
                <c:pt idx="796">
                  <c:v>40213.804166668466</c:v>
                </c:pt>
                <c:pt idx="797">
                  <c:v>40213.804861112912</c:v>
                </c:pt>
                <c:pt idx="798">
                  <c:v>40213.805555557359</c:v>
                </c:pt>
                <c:pt idx="799">
                  <c:v>40213.806250001813</c:v>
                </c:pt>
                <c:pt idx="800">
                  <c:v>40213.806944446318</c:v>
                </c:pt>
                <c:pt idx="801">
                  <c:v>40213.807638890699</c:v>
                </c:pt>
                <c:pt idx="802">
                  <c:v>40213.808333335204</c:v>
                </c:pt>
                <c:pt idx="803">
                  <c:v>40213.809027779593</c:v>
                </c:pt>
                <c:pt idx="804">
                  <c:v>40213.809722224039</c:v>
                </c:pt>
                <c:pt idx="805">
                  <c:v>40213.810416668493</c:v>
                </c:pt>
                <c:pt idx="806">
                  <c:v>40213.811111112933</c:v>
                </c:pt>
                <c:pt idx="807">
                  <c:v>40213.81180555738</c:v>
                </c:pt>
                <c:pt idx="808">
                  <c:v>40213.812500001841</c:v>
                </c:pt>
                <c:pt idx="809">
                  <c:v>40213.813194446324</c:v>
                </c:pt>
                <c:pt idx="810">
                  <c:v>40213.813888890742</c:v>
                </c:pt>
                <c:pt idx="811">
                  <c:v>40213.814583335203</c:v>
                </c:pt>
                <c:pt idx="812">
                  <c:v>40213.815277779613</c:v>
                </c:pt>
                <c:pt idx="813">
                  <c:v>40213.815972224118</c:v>
                </c:pt>
                <c:pt idx="814">
                  <c:v>40213.816666668543</c:v>
                </c:pt>
                <c:pt idx="815">
                  <c:v>40213.817361112953</c:v>
                </c:pt>
                <c:pt idx="816">
                  <c:v>40213.818055557451</c:v>
                </c:pt>
                <c:pt idx="817">
                  <c:v>40213.818750001847</c:v>
                </c:pt>
                <c:pt idx="818">
                  <c:v>40213.819444446293</c:v>
                </c:pt>
                <c:pt idx="819">
                  <c:v>40213.82013889074</c:v>
                </c:pt>
                <c:pt idx="820">
                  <c:v>40213.820833335201</c:v>
                </c:pt>
                <c:pt idx="821">
                  <c:v>40213.821527779626</c:v>
                </c:pt>
                <c:pt idx="822">
                  <c:v>40213.822222224138</c:v>
                </c:pt>
                <c:pt idx="823">
                  <c:v>40213.822916668541</c:v>
                </c:pt>
                <c:pt idx="824">
                  <c:v>40213.823611112981</c:v>
                </c:pt>
                <c:pt idx="825">
                  <c:v>40213.82430555742</c:v>
                </c:pt>
                <c:pt idx="826">
                  <c:v>40213.825000001816</c:v>
                </c:pt>
                <c:pt idx="827">
                  <c:v>40213.825694446343</c:v>
                </c:pt>
                <c:pt idx="828">
                  <c:v>40213.82638889076</c:v>
                </c:pt>
                <c:pt idx="829">
                  <c:v>40213.827083335185</c:v>
                </c:pt>
                <c:pt idx="830">
                  <c:v>40213.827777779654</c:v>
                </c:pt>
                <c:pt idx="831">
                  <c:v>40213.828472224151</c:v>
                </c:pt>
                <c:pt idx="832">
                  <c:v>40213.829166668525</c:v>
                </c:pt>
                <c:pt idx="833">
                  <c:v>40213.829861112994</c:v>
                </c:pt>
                <c:pt idx="834">
                  <c:v>40213.830555557441</c:v>
                </c:pt>
                <c:pt idx="835">
                  <c:v>40213.831250001887</c:v>
                </c:pt>
                <c:pt idx="836">
                  <c:v>40213.831944446341</c:v>
                </c:pt>
                <c:pt idx="837">
                  <c:v>40213.832638890839</c:v>
                </c:pt>
                <c:pt idx="838">
                  <c:v>40213.833333335228</c:v>
                </c:pt>
                <c:pt idx="839">
                  <c:v>40213.834027779681</c:v>
                </c:pt>
                <c:pt idx="840">
                  <c:v>40213.834722224143</c:v>
                </c:pt>
                <c:pt idx="841">
                  <c:v>40213.835416668568</c:v>
                </c:pt>
                <c:pt idx="842">
                  <c:v>40213.836111113014</c:v>
                </c:pt>
                <c:pt idx="843">
                  <c:v>40213.836805557461</c:v>
                </c:pt>
                <c:pt idx="844">
                  <c:v>40213.837500001908</c:v>
                </c:pt>
                <c:pt idx="845">
                  <c:v>40213.838194446434</c:v>
                </c:pt>
                <c:pt idx="846">
                  <c:v>40213.838888890852</c:v>
                </c:pt>
                <c:pt idx="847">
                  <c:v>40213.839583335226</c:v>
                </c:pt>
                <c:pt idx="848">
                  <c:v>40213.840277779753</c:v>
                </c:pt>
                <c:pt idx="849">
                  <c:v>40213.840972224214</c:v>
                </c:pt>
                <c:pt idx="850">
                  <c:v>40213.841666668588</c:v>
                </c:pt>
                <c:pt idx="851">
                  <c:v>40213.842361113035</c:v>
                </c:pt>
                <c:pt idx="852">
                  <c:v>40213.843055557481</c:v>
                </c:pt>
                <c:pt idx="853">
                  <c:v>40213.843750001928</c:v>
                </c:pt>
                <c:pt idx="854">
                  <c:v>40213.844444446448</c:v>
                </c:pt>
                <c:pt idx="855">
                  <c:v>40213.845138890843</c:v>
                </c:pt>
                <c:pt idx="856">
                  <c:v>40213.845833335268</c:v>
                </c:pt>
                <c:pt idx="857">
                  <c:v>40213.846527779766</c:v>
                </c:pt>
                <c:pt idx="858">
                  <c:v>40213.847222224213</c:v>
                </c:pt>
                <c:pt idx="859">
                  <c:v>40213.847916668608</c:v>
                </c:pt>
                <c:pt idx="860">
                  <c:v>40213.848611113062</c:v>
                </c:pt>
                <c:pt idx="861">
                  <c:v>40213.849305557502</c:v>
                </c:pt>
                <c:pt idx="862">
                  <c:v>40213.850000001949</c:v>
                </c:pt>
                <c:pt idx="863">
                  <c:v>40213.850694446512</c:v>
                </c:pt>
                <c:pt idx="864">
                  <c:v>40213.851388890842</c:v>
                </c:pt>
                <c:pt idx="865">
                  <c:v>40213.852083335289</c:v>
                </c:pt>
                <c:pt idx="866">
                  <c:v>40213.852777779743</c:v>
                </c:pt>
                <c:pt idx="867">
                  <c:v>40213.853472224211</c:v>
                </c:pt>
                <c:pt idx="868">
                  <c:v>40213.854166668629</c:v>
                </c:pt>
                <c:pt idx="869">
                  <c:v>40213.854861113083</c:v>
                </c:pt>
                <c:pt idx="870">
                  <c:v>40213.855555557573</c:v>
                </c:pt>
                <c:pt idx="871">
                  <c:v>40213.856250002049</c:v>
                </c:pt>
                <c:pt idx="872">
                  <c:v>40213.856944446525</c:v>
                </c:pt>
                <c:pt idx="873">
                  <c:v>40213.85763889095</c:v>
                </c:pt>
                <c:pt idx="874">
                  <c:v>40213.858333335367</c:v>
                </c:pt>
                <c:pt idx="875">
                  <c:v>40213.859027779763</c:v>
                </c:pt>
                <c:pt idx="876">
                  <c:v>40213.859722224202</c:v>
                </c:pt>
                <c:pt idx="877">
                  <c:v>40213.860416668635</c:v>
                </c:pt>
                <c:pt idx="878">
                  <c:v>40213.861111113074</c:v>
                </c:pt>
                <c:pt idx="879">
                  <c:v>40213.861805557535</c:v>
                </c:pt>
                <c:pt idx="880">
                  <c:v>40213.862500001989</c:v>
                </c:pt>
                <c:pt idx="881">
                  <c:v>40213.863194446443</c:v>
                </c:pt>
                <c:pt idx="882">
                  <c:v>40213.863888890883</c:v>
                </c:pt>
                <c:pt idx="883">
                  <c:v>40213.864583335329</c:v>
                </c:pt>
                <c:pt idx="884">
                  <c:v>40213.865277779783</c:v>
                </c:pt>
                <c:pt idx="885">
                  <c:v>40213.865972224223</c:v>
                </c:pt>
                <c:pt idx="886">
                  <c:v>40213.866666668655</c:v>
                </c:pt>
                <c:pt idx="887">
                  <c:v>40213.867361113065</c:v>
                </c:pt>
                <c:pt idx="888">
                  <c:v>40213.868055557563</c:v>
                </c:pt>
                <c:pt idx="889">
                  <c:v>40213.86875000201</c:v>
                </c:pt>
                <c:pt idx="890">
                  <c:v>40213.869444446493</c:v>
                </c:pt>
                <c:pt idx="891">
                  <c:v>40213.870138890969</c:v>
                </c:pt>
                <c:pt idx="892">
                  <c:v>40213.870833335393</c:v>
                </c:pt>
                <c:pt idx="893">
                  <c:v>40213.871527779796</c:v>
                </c:pt>
                <c:pt idx="894">
                  <c:v>40213.872222224243</c:v>
                </c:pt>
                <c:pt idx="895">
                  <c:v>40213.87291666869</c:v>
                </c:pt>
                <c:pt idx="896">
                  <c:v>40213.873611113137</c:v>
                </c:pt>
                <c:pt idx="897">
                  <c:v>40213.874305557583</c:v>
                </c:pt>
                <c:pt idx="898">
                  <c:v>40213.87500000203</c:v>
                </c:pt>
                <c:pt idx="899">
                  <c:v>40213.875694446557</c:v>
                </c:pt>
                <c:pt idx="900">
                  <c:v>40213.876388890974</c:v>
                </c:pt>
                <c:pt idx="901">
                  <c:v>40213.87708333537</c:v>
                </c:pt>
                <c:pt idx="902">
                  <c:v>40213.877777779817</c:v>
                </c:pt>
                <c:pt idx="903">
                  <c:v>40213.878472224293</c:v>
                </c:pt>
                <c:pt idx="904">
                  <c:v>40213.879166668674</c:v>
                </c:pt>
                <c:pt idx="905">
                  <c:v>40213.879861113157</c:v>
                </c:pt>
                <c:pt idx="906">
                  <c:v>40213.880555557611</c:v>
                </c:pt>
                <c:pt idx="907">
                  <c:v>40213.881250002101</c:v>
                </c:pt>
                <c:pt idx="908">
                  <c:v>40213.88194444657</c:v>
                </c:pt>
                <c:pt idx="909">
                  <c:v>40213.882638891024</c:v>
                </c:pt>
                <c:pt idx="910">
                  <c:v>40213.88333333539</c:v>
                </c:pt>
                <c:pt idx="911">
                  <c:v>40213.884027779895</c:v>
                </c:pt>
                <c:pt idx="912">
                  <c:v>40213.884722224291</c:v>
                </c:pt>
                <c:pt idx="913">
                  <c:v>40213.885416668731</c:v>
                </c:pt>
                <c:pt idx="914">
                  <c:v>40213.886111113192</c:v>
                </c:pt>
                <c:pt idx="915">
                  <c:v>40213.886805557631</c:v>
                </c:pt>
                <c:pt idx="916">
                  <c:v>40213.887500002093</c:v>
                </c:pt>
                <c:pt idx="917">
                  <c:v>40213.888194446619</c:v>
                </c:pt>
                <c:pt idx="918">
                  <c:v>40213.88888889103</c:v>
                </c:pt>
                <c:pt idx="919">
                  <c:v>40213.889583335411</c:v>
                </c:pt>
                <c:pt idx="920">
                  <c:v>40213.890277779909</c:v>
                </c:pt>
                <c:pt idx="921">
                  <c:v>40213.890972224312</c:v>
                </c:pt>
                <c:pt idx="922">
                  <c:v>40213.8916666687</c:v>
                </c:pt>
                <c:pt idx="923">
                  <c:v>40213.892361113176</c:v>
                </c:pt>
                <c:pt idx="924">
                  <c:v>40213.893055557593</c:v>
                </c:pt>
                <c:pt idx="925">
                  <c:v>40213.893750002084</c:v>
                </c:pt>
                <c:pt idx="926">
                  <c:v>40213.894444446596</c:v>
                </c:pt>
                <c:pt idx="927">
                  <c:v>40213.895138890992</c:v>
                </c:pt>
                <c:pt idx="928">
                  <c:v>40213.895833335431</c:v>
                </c:pt>
                <c:pt idx="929">
                  <c:v>40213.896527779892</c:v>
                </c:pt>
                <c:pt idx="930">
                  <c:v>40213.897222224332</c:v>
                </c:pt>
                <c:pt idx="931">
                  <c:v>40213.897916668771</c:v>
                </c:pt>
                <c:pt idx="932">
                  <c:v>40213.898611113204</c:v>
                </c:pt>
                <c:pt idx="933">
                  <c:v>40213.899305557607</c:v>
                </c:pt>
                <c:pt idx="934">
                  <c:v>40213.900000002111</c:v>
                </c:pt>
                <c:pt idx="935">
                  <c:v>40213.900694446638</c:v>
                </c:pt>
                <c:pt idx="936">
                  <c:v>40213.901388891005</c:v>
                </c:pt>
                <c:pt idx="937">
                  <c:v>40213.902083335452</c:v>
                </c:pt>
                <c:pt idx="938">
                  <c:v>40213.902777779898</c:v>
                </c:pt>
                <c:pt idx="939">
                  <c:v>40213.903472224345</c:v>
                </c:pt>
                <c:pt idx="940">
                  <c:v>40213.904166668784</c:v>
                </c:pt>
                <c:pt idx="941">
                  <c:v>40213.904861113224</c:v>
                </c:pt>
                <c:pt idx="942">
                  <c:v>40213.905555557685</c:v>
                </c:pt>
                <c:pt idx="943">
                  <c:v>40213.906250002197</c:v>
                </c:pt>
                <c:pt idx="944">
                  <c:v>40213.906944446637</c:v>
                </c:pt>
                <c:pt idx="945">
                  <c:v>40213.907638891033</c:v>
                </c:pt>
                <c:pt idx="946">
                  <c:v>40213.908333335523</c:v>
                </c:pt>
                <c:pt idx="947">
                  <c:v>40213.909027779919</c:v>
                </c:pt>
                <c:pt idx="948">
                  <c:v>40213.909722224365</c:v>
                </c:pt>
                <c:pt idx="949">
                  <c:v>40213.910416668812</c:v>
                </c:pt>
                <c:pt idx="950">
                  <c:v>40213.911111113208</c:v>
                </c:pt>
                <c:pt idx="951">
                  <c:v>40213.911805557706</c:v>
                </c:pt>
                <c:pt idx="952">
                  <c:v>40213.912500002203</c:v>
                </c:pt>
                <c:pt idx="953">
                  <c:v>40213.913194446613</c:v>
                </c:pt>
                <c:pt idx="954">
                  <c:v>40213.913888891046</c:v>
                </c:pt>
                <c:pt idx="955">
                  <c:v>40213.914583335492</c:v>
                </c:pt>
                <c:pt idx="956">
                  <c:v>40213.915277780005</c:v>
                </c:pt>
                <c:pt idx="957">
                  <c:v>40213.915972224393</c:v>
                </c:pt>
                <c:pt idx="958">
                  <c:v>40213.916666668832</c:v>
                </c:pt>
                <c:pt idx="959">
                  <c:v>40213.917361113221</c:v>
                </c:pt>
                <c:pt idx="960">
                  <c:v>40213.918055557733</c:v>
                </c:pt>
                <c:pt idx="961">
                  <c:v>40213.918750002202</c:v>
                </c:pt>
                <c:pt idx="962">
                  <c:v>40213.919444446619</c:v>
                </c:pt>
                <c:pt idx="963">
                  <c:v>40213.920138891066</c:v>
                </c:pt>
                <c:pt idx="964">
                  <c:v>40213.920833335513</c:v>
                </c:pt>
                <c:pt idx="965">
                  <c:v>40213.921527779959</c:v>
                </c:pt>
                <c:pt idx="966">
                  <c:v>40213.922222224413</c:v>
                </c:pt>
                <c:pt idx="967">
                  <c:v>40213.922916668853</c:v>
                </c:pt>
                <c:pt idx="968">
                  <c:v>40213.923611113227</c:v>
                </c:pt>
                <c:pt idx="969">
                  <c:v>40213.924305557724</c:v>
                </c:pt>
                <c:pt idx="970">
                  <c:v>40213.925000002186</c:v>
                </c:pt>
                <c:pt idx="971">
                  <c:v>40213.92569444664</c:v>
                </c:pt>
                <c:pt idx="972">
                  <c:v>40213.926388891086</c:v>
                </c:pt>
                <c:pt idx="973">
                  <c:v>40213.927083335526</c:v>
                </c:pt>
                <c:pt idx="974">
                  <c:v>40213.92777777998</c:v>
                </c:pt>
                <c:pt idx="975">
                  <c:v>40213.928472224441</c:v>
                </c:pt>
                <c:pt idx="976">
                  <c:v>40213.929166668822</c:v>
                </c:pt>
                <c:pt idx="977">
                  <c:v>40213.929861113247</c:v>
                </c:pt>
                <c:pt idx="978">
                  <c:v>40213.930555557767</c:v>
                </c:pt>
                <c:pt idx="979">
                  <c:v>40213.931250002206</c:v>
                </c:pt>
                <c:pt idx="980">
                  <c:v>40213.93194444666</c:v>
                </c:pt>
                <c:pt idx="981">
                  <c:v>40213.932638891143</c:v>
                </c:pt>
                <c:pt idx="982">
                  <c:v>40213.933333335553</c:v>
                </c:pt>
                <c:pt idx="983">
                  <c:v>40213.93402778</c:v>
                </c:pt>
                <c:pt idx="984">
                  <c:v>40213.934722224447</c:v>
                </c:pt>
                <c:pt idx="985">
                  <c:v>40213.935416668894</c:v>
                </c:pt>
                <c:pt idx="986">
                  <c:v>40213.936111113326</c:v>
                </c:pt>
                <c:pt idx="987">
                  <c:v>40213.936805557787</c:v>
                </c:pt>
                <c:pt idx="988">
                  <c:v>40213.937500002234</c:v>
                </c:pt>
                <c:pt idx="989">
                  <c:v>40213.938194446739</c:v>
                </c:pt>
                <c:pt idx="990">
                  <c:v>40213.938888891142</c:v>
                </c:pt>
                <c:pt idx="991">
                  <c:v>40213.939583335581</c:v>
                </c:pt>
                <c:pt idx="992">
                  <c:v>40213.940277780042</c:v>
                </c:pt>
                <c:pt idx="993">
                  <c:v>40213.94097222454</c:v>
                </c:pt>
                <c:pt idx="994">
                  <c:v>40213.941666668914</c:v>
                </c:pt>
                <c:pt idx="995">
                  <c:v>40213.942361113324</c:v>
                </c:pt>
                <c:pt idx="996">
                  <c:v>40213.943055557807</c:v>
                </c:pt>
                <c:pt idx="997">
                  <c:v>40213.943750002254</c:v>
                </c:pt>
                <c:pt idx="998">
                  <c:v>40213.944444446752</c:v>
                </c:pt>
                <c:pt idx="999">
                  <c:v>40213.945138891148</c:v>
                </c:pt>
                <c:pt idx="1000">
                  <c:v>40213.945833335601</c:v>
                </c:pt>
                <c:pt idx="1001">
                  <c:v>40213.946527780041</c:v>
                </c:pt>
                <c:pt idx="1002">
                  <c:v>40213.947222224546</c:v>
                </c:pt>
                <c:pt idx="1003">
                  <c:v>40213.947916668942</c:v>
                </c:pt>
                <c:pt idx="1004">
                  <c:v>40213.948611113381</c:v>
                </c:pt>
                <c:pt idx="1005">
                  <c:v>40213.949305557828</c:v>
                </c:pt>
                <c:pt idx="1006">
                  <c:v>40213.950000002282</c:v>
                </c:pt>
                <c:pt idx="1007">
                  <c:v>40213.950694446823</c:v>
                </c:pt>
                <c:pt idx="1008">
                  <c:v>40213.951388891168</c:v>
                </c:pt>
                <c:pt idx="1009">
                  <c:v>40213.952083335615</c:v>
                </c:pt>
                <c:pt idx="1010">
                  <c:v>40213.952777780061</c:v>
                </c:pt>
                <c:pt idx="1011">
                  <c:v>40213.953472224559</c:v>
                </c:pt>
                <c:pt idx="1012">
                  <c:v>40213.954166668962</c:v>
                </c:pt>
                <c:pt idx="1013">
                  <c:v>40213.954861113401</c:v>
                </c:pt>
                <c:pt idx="1014">
                  <c:v>40213.955555557848</c:v>
                </c:pt>
                <c:pt idx="1015">
                  <c:v>40213.956250002353</c:v>
                </c:pt>
                <c:pt idx="1016">
                  <c:v>40213.956944446829</c:v>
                </c:pt>
                <c:pt idx="1017">
                  <c:v>40213.957638891203</c:v>
                </c:pt>
                <c:pt idx="1018">
                  <c:v>40213.958333335642</c:v>
                </c:pt>
                <c:pt idx="1019">
                  <c:v>40213.959027780082</c:v>
                </c:pt>
                <c:pt idx="1020">
                  <c:v>40213.959722224543</c:v>
                </c:pt>
                <c:pt idx="1021">
                  <c:v>40213.960416668982</c:v>
                </c:pt>
                <c:pt idx="1022">
                  <c:v>40213.961111113364</c:v>
                </c:pt>
                <c:pt idx="1023">
                  <c:v>40213.961805557854</c:v>
                </c:pt>
                <c:pt idx="1024">
                  <c:v>40213.962500002315</c:v>
                </c:pt>
                <c:pt idx="1025">
                  <c:v>40213.963194446762</c:v>
                </c:pt>
                <c:pt idx="1026">
                  <c:v>40213.963888891194</c:v>
                </c:pt>
                <c:pt idx="1027">
                  <c:v>40213.964583335655</c:v>
                </c:pt>
                <c:pt idx="1028">
                  <c:v>40213.965277780102</c:v>
                </c:pt>
                <c:pt idx="1029">
                  <c:v>40213.965972224549</c:v>
                </c:pt>
                <c:pt idx="1030">
                  <c:v>40213.966666668995</c:v>
                </c:pt>
                <c:pt idx="1031">
                  <c:v>40213.967361113369</c:v>
                </c:pt>
                <c:pt idx="1032">
                  <c:v>40213.968055557889</c:v>
                </c:pt>
                <c:pt idx="1033">
                  <c:v>40213.968750002336</c:v>
                </c:pt>
                <c:pt idx="1034">
                  <c:v>40213.969444446782</c:v>
                </c:pt>
                <c:pt idx="1035">
                  <c:v>40213.970138891229</c:v>
                </c:pt>
                <c:pt idx="1036">
                  <c:v>40213.970833335683</c:v>
                </c:pt>
                <c:pt idx="1037">
                  <c:v>40213.971527780122</c:v>
                </c:pt>
                <c:pt idx="1038">
                  <c:v>40213.972222224613</c:v>
                </c:pt>
                <c:pt idx="1039">
                  <c:v>40213.972916669016</c:v>
                </c:pt>
                <c:pt idx="1040">
                  <c:v>40213.973611113455</c:v>
                </c:pt>
                <c:pt idx="1041">
                  <c:v>40213.974305557909</c:v>
                </c:pt>
                <c:pt idx="1042">
                  <c:v>40213.975000002356</c:v>
                </c:pt>
                <c:pt idx="1043">
                  <c:v>40213.975694446868</c:v>
                </c:pt>
                <c:pt idx="1044">
                  <c:v>40213.976388891235</c:v>
                </c:pt>
                <c:pt idx="1045">
                  <c:v>40213.977083335674</c:v>
                </c:pt>
                <c:pt idx="1046">
                  <c:v>40213.977777780136</c:v>
                </c:pt>
                <c:pt idx="1047">
                  <c:v>40213.978472224611</c:v>
                </c:pt>
                <c:pt idx="1048">
                  <c:v>40213.979166668985</c:v>
                </c:pt>
                <c:pt idx="1049">
                  <c:v>40213.979861113476</c:v>
                </c:pt>
                <c:pt idx="1050">
                  <c:v>40213.980555557981</c:v>
                </c:pt>
                <c:pt idx="1051">
                  <c:v>40213.981250002391</c:v>
                </c:pt>
                <c:pt idx="1052">
                  <c:v>40213.981944446874</c:v>
                </c:pt>
                <c:pt idx="1053">
                  <c:v>40213.982638891292</c:v>
                </c:pt>
                <c:pt idx="1054">
                  <c:v>40213.983333335716</c:v>
                </c:pt>
                <c:pt idx="1055">
                  <c:v>40213.984027780163</c:v>
                </c:pt>
                <c:pt idx="1056">
                  <c:v>40213.98472222461</c:v>
                </c:pt>
                <c:pt idx="1057">
                  <c:v>40213.985416669057</c:v>
                </c:pt>
                <c:pt idx="1058">
                  <c:v>40213.986111113503</c:v>
                </c:pt>
                <c:pt idx="1059">
                  <c:v>40213.986805558001</c:v>
                </c:pt>
                <c:pt idx="1060">
                  <c:v>40213.987500002397</c:v>
                </c:pt>
                <c:pt idx="1061">
                  <c:v>40213.988194446938</c:v>
                </c:pt>
                <c:pt idx="1062">
                  <c:v>40213.98888889129</c:v>
                </c:pt>
                <c:pt idx="1063">
                  <c:v>40213.989583335737</c:v>
                </c:pt>
                <c:pt idx="1064">
                  <c:v>40213.990277780191</c:v>
                </c:pt>
                <c:pt idx="1065">
                  <c:v>40213.99097222463</c:v>
                </c:pt>
                <c:pt idx="1066">
                  <c:v>40213.991666668997</c:v>
                </c:pt>
                <c:pt idx="1067">
                  <c:v>40213.992361113524</c:v>
                </c:pt>
                <c:pt idx="1068">
                  <c:v>40213.99305555797</c:v>
                </c:pt>
                <c:pt idx="1069">
                  <c:v>40213.993750002366</c:v>
                </c:pt>
                <c:pt idx="1070">
                  <c:v>40213.994444446893</c:v>
                </c:pt>
                <c:pt idx="1071">
                  <c:v>40213.995138891274</c:v>
                </c:pt>
                <c:pt idx="1072">
                  <c:v>40213.995833335757</c:v>
                </c:pt>
                <c:pt idx="1073">
                  <c:v>40213.996527780204</c:v>
                </c:pt>
                <c:pt idx="1074">
                  <c:v>40213.997222224651</c:v>
                </c:pt>
                <c:pt idx="1075">
                  <c:v>40213.997916669075</c:v>
                </c:pt>
                <c:pt idx="1076">
                  <c:v>40213.998611113544</c:v>
                </c:pt>
                <c:pt idx="1077">
                  <c:v>40213.999305557976</c:v>
                </c:pt>
                <c:pt idx="1078">
                  <c:v>40214.000000002437</c:v>
                </c:pt>
                <c:pt idx="1079">
                  <c:v>40214.000694446979</c:v>
                </c:pt>
                <c:pt idx="1080">
                  <c:v>40214.001388891324</c:v>
                </c:pt>
                <c:pt idx="1081">
                  <c:v>40214.002083335778</c:v>
                </c:pt>
                <c:pt idx="1082">
                  <c:v>40214.002777780224</c:v>
                </c:pt>
                <c:pt idx="1083">
                  <c:v>40214.003472224671</c:v>
                </c:pt>
                <c:pt idx="1084">
                  <c:v>40214.004166669074</c:v>
                </c:pt>
                <c:pt idx="1085">
                  <c:v>40214.004861113564</c:v>
                </c:pt>
                <c:pt idx="1086">
                  <c:v>40214.005555558011</c:v>
                </c:pt>
                <c:pt idx="1087">
                  <c:v>40214.006250002509</c:v>
                </c:pt>
                <c:pt idx="1088">
                  <c:v>40214.006944446985</c:v>
                </c:pt>
                <c:pt idx="1089">
                  <c:v>40214.007638891351</c:v>
                </c:pt>
                <c:pt idx="1090">
                  <c:v>40214.008333335798</c:v>
                </c:pt>
                <c:pt idx="1091">
                  <c:v>40214.009027780194</c:v>
                </c:pt>
                <c:pt idx="1092">
                  <c:v>40214.009722224684</c:v>
                </c:pt>
                <c:pt idx="1093">
                  <c:v>40214.010416669138</c:v>
                </c:pt>
                <c:pt idx="1094">
                  <c:v>40214.011111113585</c:v>
                </c:pt>
                <c:pt idx="1095">
                  <c:v>40214.011805558031</c:v>
                </c:pt>
                <c:pt idx="1096">
                  <c:v>40214.012500002493</c:v>
                </c:pt>
                <c:pt idx="1097">
                  <c:v>40214.013194446998</c:v>
                </c:pt>
                <c:pt idx="1098">
                  <c:v>40214.013888891372</c:v>
                </c:pt>
                <c:pt idx="1099">
                  <c:v>40214.014583335818</c:v>
                </c:pt>
                <c:pt idx="1100">
                  <c:v>40214.015277780265</c:v>
                </c:pt>
                <c:pt idx="1101">
                  <c:v>40214.015972224712</c:v>
                </c:pt>
                <c:pt idx="1102">
                  <c:v>40214.016666669158</c:v>
                </c:pt>
                <c:pt idx="1103">
                  <c:v>40214.017361113576</c:v>
                </c:pt>
                <c:pt idx="1104">
                  <c:v>40214.01805555811</c:v>
                </c:pt>
                <c:pt idx="1105">
                  <c:v>40214.018750002499</c:v>
                </c:pt>
                <c:pt idx="1106">
                  <c:v>40214.019444447003</c:v>
                </c:pt>
                <c:pt idx="1107">
                  <c:v>40214.020138891385</c:v>
                </c:pt>
                <c:pt idx="1108">
                  <c:v>40214.020833335839</c:v>
                </c:pt>
                <c:pt idx="1109">
                  <c:v>40214.021527780227</c:v>
                </c:pt>
                <c:pt idx="1110">
                  <c:v>40214.022222224732</c:v>
                </c:pt>
                <c:pt idx="1111">
                  <c:v>40214.022916669179</c:v>
                </c:pt>
                <c:pt idx="1112">
                  <c:v>40214.023611113575</c:v>
                </c:pt>
                <c:pt idx="1113">
                  <c:v>40214.024305558072</c:v>
                </c:pt>
                <c:pt idx="1114">
                  <c:v>40214.025000002504</c:v>
                </c:pt>
                <c:pt idx="1115">
                  <c:v>40214.025694447002</c:v>
                </c:pt>
                <c:pt idx="1116">
                  <c:v>40214.026388891405</c:v>
                </c:pt>
                <c:pt idx="1117">
                  <c:v>40214.027083335808</c:v>
                </c:pt>
                <c:pt idx="1118">
                  <c:v>40214.027777780233</c:v>
                </c:pt>
                <c:pt idx="1119">
                  <c:v>40214.028472224752</c:v>
                </c:pt>
                <c:pt idx="1120">
                  <c:v>40214.029166669126</c:v>
                </c:pt>
                <c:pt idx="1121">
                  <c:v>40214.029861113566</c:v>
                </c:pt>
                <c:pt idx="1122">
                  <c:v>40214.030555558093</c:v>
                </c:pt>
                <c:pt idx="1123">
                  <c:v>40214.031250002539</c:v>
                </c:pt>
                <c:pt idx="1124">
                  <c:v>40214.031944446993</c:v>
                </c:pt>
                <c:pt idx="1125">
                  <c:v>40214.032638891433</c:v>
                </c:pt>
                <c:pt idx="1126">
                  <c:v>40214.033333335879</c:v>
                </c:pt>
                <c:pt idx="1127">
                  <c:v>40214.034027780326</c:v>
                </c:pt>
                <c:pt idx="1128">
                  <c:v>40214.034722224773</c:v>
                </c:pt>
                <c:pt idx="1129">
                  <c:v>40214.035416669176</c:v>
                </c:pt>
                <c:pt idx="1130">
                  <c:v>40214.036111113615</c:v>
                </c:pt>
                <c:pt idx="1131">
                  <c:v>40214.036805558113</c:v>
                </c:pt>
                <c:pt idx="1132">
                  <c:v>40214.03750000256</c:v>
                </c:pt>
                <c:pt idx="1133">
                  <c:v>40214.038194447043</c:v>
                </c:pt>
                <c:pt idx="1134">
                  <c:v>40214.038888891453</c:v>
                </c:pt>
                <c:pt idx="1135">
                  <c:v>40214.0395833359</c:v>
                </c:pt>
                <c:pt idx="1136">
                  <c:v>40214.040277780347</c:v>
                </c:pt>
                <c:pt idx="1137">
                  <c:v>40214.040972224793</c:v>
                </c:pt>
                <c:pt idx="1138">
                  <c:v>40214.041666669174</c:v>
                </c:pt>
                <c:pt idx="1139">
                  <c:v>40214.042361113628</c:v>
                </c:pt>
                <c:pt idx="1140">
                  <c:v>40214.043055558133</c:v>
                </c:pt>
                <c:pt idx="1141">
                  <c:v>40214.04375000258</c:v>
                </c:pt>
                <c:pt idx="1142">
                  <c:v>40214.044444447041</c:v>
                </c:pt>
                <c:pt idx="1143">
                  <c:v>40214.045138891473</c:v>
                </c:pt>
                <c:pt idx="1144">
                  <c:v>40214.045833335942</c:v>
                </c:pt>
                <c:pt idx="1145">
                  <c:v>40214.046527780367</c:v>
                </c:pt>
                <c:pt idx="1146">
                  <c:v>40214.047222224843</c:v>
                </c:pt>
                <c:pt idx="1147">
                  <c:v>40214.047916669224</c:v>
                </c:pt>
                <c:pt idx="1148">
                  <c:v>40214.048611113707</c:v>
                </c:pt>
                <c:pt idx="1149">
                  <c:v>40214.049305558161</c:v>
                </c:pt>
                <c:pt idx="1150">
                  <c:v>40214.0500000026</c:v>
                </c:pt>
                <c:pt idx="1151">
                  <c:v>40214.05069444712</c:v>
                </c:pt>
                <c:pt idx="1152">
                  <c:v>40214.051388891494</c:v>
                </c:pt>
                <c:pt idx="1153">
                  <c:v>40214.052083335941</c:v>
                </c:pt>
                <c:pt idx="1154">
                  <c:v>40214.052777780387</c:v>
                </c:pt>
                <c:pt idx="1155">
                  <c:v>40214.053472224841</c:v>
                </c:pt>
                <c:pt idx="1156">
                  <c:v>40214.05416666923</c:v>
                </c:pt>
                <c:pt idx="1157">
                  <c:v>40214.054861113727</c:v>
                </c:pt>
                <c:pt idx="1158">
                  <c:v>40214.055555558203</c:v>
                </c:pt>
                <c:pt idx="1159">
                  <c:v>40214.056250002643</c:v>
                </c:pt>
                <c:pt idx="1160">
                  <c:v>40214.05694444714</c:v>
                </c:pt>
                <c:pt idx="1161">
                  <c:v>40214.057638891543</c:v>
                </c:pt>
                <c:pt idx="1162">
                  <c:v>40214.058333336026</c:v>
                </c:pt>
                <c:pt idx="1163">
                  <c:v>40214.059027780408</c:v>
                </c:pt>
                <c:pt idx="1164">
                  <c:v>40214.059722224862</c:v>
                </c:pt>
                <c:pt idx="1165">
                  <c:v>40214.06041666925</c:v>
                </c:pt>
                <c:pt idx="1166">
                  <c:v>40214.061111113653</c:v>
                </c:pt>
                <c:pt idx="1167">
                  <c:v>40214.061805558194</c:v>
                </c:pt>
                <c:pt idx="1168">
                  <c:v>40214.062500002634</c:v>
                </c:pt>
                <c:pt idx="1169">
                  <c:v>40214.063194447088</c:v>
                </c:pt>
                <c:pt idx="1170">
                  <c:v>40214.063888891535</c:v>
                </c:pt>
                <c:pt idx="1171">
                  <c:v>40214.064583335981</c:v>
                </c:pt>
                <c:pt idx="1172">
                  <c:v>40214.065277780428</c:v>
                </c:pt>
                <c:pt idx="1173">
                  <c:v>40214.065972224882</c:v>
                </c:pt>
                <c:pt idx="1174">
                  <c:v>40214.066666669263</c:v>
                </c:pt>
                <c:pt idx="1175">
                  <c:v>40214.067361113674</c:v>
                </c:pt>
                <c:pt idx="1176">
                  <c:v>40214.068055558215</c:v>
                </c:pt>
                <c:pt idx="1177">
                  <c:v>40214.068750002654</c:v>
                </c:pt>
                <c:pt idx="1178">
                  <c:v>40214.069444447108</c:v>
                </c:pt>
                <c:pt idx="1179">
                  <c:v>40214.070138891562</c:v>
                </c:pt>
                <c:pt idx="1180">
                  <c:v>40214.070833336053</c:v>
                </c:pt>
                <c:pt idx="1181">
                  <c:v>40214.071527780434</c:v>
                </c:pt>
                <c:pt idx="1182">
                  <c:v>40214.072222224953</c:v>
                </c:pt>
                <c:pt idx="1183">
                  <c:v>40214.072916669335</c:v>
                </c:pt>
                <c:pt idx="1184">
                  <c:v>40214.073611113774</c:v>
                </c:pt>
                <c:pt idx="1185">
                  <c:v>40214.074305558235</c:v>
                </c:pt>
                <c:pt idx="1186">
                  <c:v>40214.075000002675</c:v>
                </c:pt>
                <c:pt idx="1187">
                  <c:v>40214.075694447143</c:v>
                </c:pt>
                <c:pt idx="1188">
                  <c:v>40214.076388891583</c:v>
                </c:pt>
                <c:pt idx="1189">
                  <c:v>40214.077083336022</c:v>
                </c:pt>
                <c:pt idx="1190">
                  <c:v>40214.077777780454</c:v>
                </c:pt>
                <c:pt idx="1191">
                  <c:v>40214.078472224966</c:v>
                </c:pt>
                <c:pt idx="1192">
                  <c:v>40214.079166669268</c:v>
                </c:pt>
                <c:pt idx="1193">
                  <c:v>40214.079861113758</c:v>
                </c:pt>
                <c:pt idx="1194">
                  <c:v>40214.080555558263</c:v>
                </c:pt>
                <c:pt idx="1195">
                  <c:v>40214.081250002702</c:v>
                </c:pt>
                <c:pt idx="1196">
                  <c:v>40214.081944447149</c:v>
                </c:pt>
                <c:pt idx="1197">
                  <c:v>40214.082638891603</c:v>
                </c:pt>
                <c:pt idx="1198">
                  <c:v>40214.083333336042</c:v>
                </c:pt>
                <c:pt idx="1199">
                  <c:v>40214.084027780489</c:v>
                </c:pt>
                <c:pt idx="1200">
                  <c:v>40214.084722224943</c:v>
                </c:pt>
                <c:pt idx="1201">
                  <c:v>40214.085416669375</c:v>
                </c:pt>
                <c:pt idx="1202">
                  <c:v>40214.086111113829</c:v>
                </c:pt>
                <c:pt idx="1203">
                  <c:v>40214.086805558283</c:v>
                </c:pt>
                <c:pt idx="1204">
                  <c:v>40214.087500002723</c:v>
                </c:pt>
                <c:pt idx="1205">
                  <c:v>40214.088194447213</c:v>
                </c:pt>
                <c:pt idx="1206">
                  <c:v>40214.088888891616</c:v>
                </c:pt>
                <c:pt idx="1207">
                  <c:v>40214.089583336063</c:v>
                </c:pt>
                <c:pt idx="1208">
                  <c:v>40214.090277780509</c:v>
                </c:pt>
                <c:pt idx="1209">
                  <c:v>40214.090972224963</c:v>
                </c:pt>
                <c:pt idx="1210">
                  <c:v>40214.091666669308</c:v>
                </c:pt>
                <c:pt idx="1211">
                  <c:v>40214.092361113777</c:v>
                </c:pt>
                <c:pt idx="1212">
                  <c:v>40214.093055558275</c:v>
                </c:pt>
                <c:pt idx="1213">
                  <c:v>40214.093750002678</c:v>
                </c:pt>
                <c:pt idx="1214">
                  <c:v>40214.09444444719</c:v>
                </c:pt>
                <c:pt idx="1215">
                  <c:v>40214.095138891586</c:v>
                </c:pt>
                <c:pt idx="1216">
                  <c:v>40214.095833336083</c:v>
                </c:pt>
                <c:pt idx="1217">
                  <c:v>40214.09652778053</c:v>
                </c:pt>
                <c:pt idx="1218">
                  <c:v>40214.097222224991</c:v>
                </c:pt>
                <c:pt idx="1219">
                  <c:v>40214.097916669372</c:v>
                </c:pt>
                <c:pt idx="1220">
                  <c:v>40214.09861111387</c:v>
                </c:pt>
                <c:pt idx="1221">
                  <c:v>40214.099305558266</c:v>
                </c:pt>
                <c:pt idx="1222">
                  <c:v>40214.100000002756</c:v>
                </c:pt>
                <c:pt idx="1223">
                  <c:v>40214.10069444721</c:v>
                </c:pt>
                <c:pt idx="1224">
                  <c:v>40214.101388891591</c:v>
                </c:pt>
                <c:pt idx="1225">
                  <c:v>40214.102083336111</c:v>
                </c:pt>
                <c:pt idx="1226">
                  <c:v>40214.10277778055</c:v>
                </c:pt>
                <c:pt idx="1227">
                  <c:v>40214.103472224997</c:v>
                </c:pt>
                <c:pt idx="1228">
                  <c:v>40214.104166669393</c:v>
                </c:pt>
                <c:pt idx="1229">
                  <c:v>40214.104861113876</c:v>
                </c:pt>
                <c:pt idx="1230">
                  <c:v>40214.105555558337</c:v>
                </c:pt>
                <c:pt idx="1231">
                  <c:v>40214.106250002791</c:v>
                </c:pt>
                <c:pt idx="1232">
                  <c:v>40214.10694444723</c:v>
                </c:pt>
                <c:pt idx="1233">
                  <c:v>40214.107638891677</c:v>
                </c:pt>
                <c:pt idx="1234">
                  <c:v>40214.108333336189</c:v>
                </c:pt>
                <c:pt idx="1235">
                  <c:v>40214.109027780571</c:v>
                </c:pt>
                <c:pt idx="1236">
                  <c:v>40214.109722224995</c:v>
                </c:pt>
                <c:pt idx="1237">
                  <c:v>40214.110416669464</c:v>
                </c:pt>
                <c:pt idx="1238">
                  <c:v>40214.111111113874</c:v>
                </c:pt>
                <c:pt idx="1239">
                  <c:v>40214.111805558357</c:v>
                </c:pt>
                <c:pt idx="1240">
                  <c:v>40214.112500002811</c:v>
                </c:pt>
                <c:pt idx="1241">
                  <c:v>40214.113194447251</c:v>
                </c:pt>
                <c:pt idx="1242">
                  <c:v>40214.113888891676</c:v>
                </c:pt>
                <c:pt idx="1243">
                  <c:v>40214.114583336195</c:v>
                </c:pt>
                <c:pt idx="1244">
                  <c:v>40214.115277780591</c:v>
                </c:pt>
                <c:pt idx="1245">
                  <c:v>40214.115972225038</c:v>
                </c:pt>
                <c:pt idx="1246">
                  <c:v>40214.116666669484</c:v>
                </c:pt>
                <c:pt idx="1247">
                  <c:v>40214.117361113924</c:v>
                </c:pt>
                <c:pt idx="1248">
                  <c:v>40214.118055558392</c:v>
                </c:pt>
                <c:pt idx="1249">
                  <c:v>40214.118750002832</c:v>
                </c:pt>
                <c:pt idx="1250">
                  <c:v>40214.119444447271</c:v>
                </c:pt>
                <c:pt idx="1251">
                  <c:v>40214.120138891674</c:v>
                </c:pt>
                <c:pt idx="1252">
                  <c:v>40214.120833336201</c:v>
                </c:pt>
                <c:pt idx="1253">
                  <c:v>40214.121527780575</c:v>
                </c:pt>
                <c:pt idx="1254">
                  <c:v>40214.122222225058</c:v>
                </c:pt>
                <c:pt idx="1255">
                  <c:v>40214.122916669505</c:v>
                </c:pt>
                <c:pt idx="1256">
                  <c:v>40214.123611113901</c:v>
                </c:pt>
                <c:pt idx="1257">
                  <c:v>40214.124305558384</c:v>
                </c:pt>
                <c:pt idx="1258">
                  <c:v>40214.125000002794</c:v>
                </c:pt>
                <c:pt idx="1259">
                  <c:v>40214.125694447284</c:v>
                </c:pt>
                <c:pt idx="1260">
                  <c:v>40214.126388891724</c:v>
                </c:pt>
                <c:pt idx="1261">
                  <c:v>40214.127083336185</c:v>
                </c:pt>
                <c:pt idx="1262">
                  <c:v>40214.127777780574</c:v>
                </c:pt>
                <c:pt idx="1263">
                  <c:v>40214.128472225078</c:v>
                </c:pt>
                <c:pt idx="1264">
                  <c:v>40214.129166669438</c:v>
                </c:pt>
                <c:pt idx="1265">
                  <c:v>40214.129861113914</c:v>
                </c:pt>
                <c:pt idx="1266">
                  <c:v>40214.130555558419</c:v>
                </c:pt>
                <c:pt idx="1267">
                  <c:v>40214.131250002865</c:v>
                </c:pt>
                <c:pt idx="1268">
                  <c:v>40214.131944447305</c:v>
                </c:pt>
                <c:pt idx="1269">
                  <c:v>40214.132638891759</c:v>
                </c:pt>
                <c:pt idx="1270">
                  <c:v>40214.133333336205</c:v>
                </c:pt>
                <c:pt idx="1271">
                  <c:v>40214.134027780601</c:v>
                </c:pt>
                <c:pt idx="1272">
                  <c:v>40214.134722225084</c:v>
                </c:pt>
                <c:pt idx="1273">
                  <c:v>40214.135416669524</c:v>
                </c:pt>
                <c:pt idx="1274">
                  <c:v>40214.136111113985</c:v>
                </c:pt>
                <c:pt idx="1275">
                  <c:v>40214.136805558439</c:v>
                </c:pt>
                <c:pt idx="1276">
                  <c:v>40214.137500002886</c:v>
                </c:pt>
                <c:pt idx="1277">
                  <c:v>40214.138194447332</c:v>
                </c:pt>
                <c:pt idx="1278">
                  <c:v>40214.138888891779</c:v>
                </c:pt>
                <c:pt idx="1279">
                  <c:v>40214.139583336226</c:v>
                </c:pt>
                <c:pt idx="1280">
                  <c:v>40214.140277780672</c:v>
                </c:pt>
                <c:pt idx="1281">
                  <c:v>40214.140972225119</c:v>
                </c:pt>
                <c:pt idx="1282">
                  <c:v>40214.141666669515</c:v>
                </c:pt>
                <c:pt idx="1283">
                  <c:v>40214.142361114005</c:v>
                </c:pt>
                <c:pt idx="1284">
                  <c:v>40214.143055558459</c:v>
                </c:pt>
                <c:pt idx="1285">
                  <c:v>40214.143750002906</c:v>
                </c:pt>
                <c:pt idx="1286">
                  <c:v>40214.144444447353</c:v>
                </c:pt>
                <c:pt idx="1287">
                  <c:v>40214.145138891785</c:v>
                </c:pt>
                <c:pt idx="1288">
                  <c:v>40214.145833336246</c:v>
                </c:pt>
                <c:pt idx="1289">
                  <c:v>40214.146527780686</c:v>
                </c:pt>
                <c:pt idx="1290">
                  <c:v>40214.14722222514</c:v>
                </c:pt>
                <c:pt idx="1291">
                  <c:v>40214.147916669586</c:v>
                </c:pt>
                <c:pt idx="1292">
                  <c:v>40214.148611114033</c:v>
                </c:pt>
                <c:pt idx="1293">
                  <c:v>40214.14930555848</c:v>
                </c:pt>
                <c:pt idx="1294">
                  <c:v>40214.150000002941</c:v>
                </c:pt>
                <c:pt idx="1295">
                  <c:v>40214.150694447424</c:v>
                </c:pt>
                <c:pt idx="1296">
                  <c:v>40214.15138889182</c:v>
                </c:pt>
                <c:pt idx="1297">
                  <c:v>40214.152083336267</c:v>
                </c:pt>
                <c:pt idx="1298">
                  <c:v>40214.152777780706</c:v>
                </c:pt>
                <c:pt idx="1299">
                  <c:v>40214.15347222516</c:v>
                </c:pt>
                <c:pt idx="1300">
                  <c:v>40214.154166669585</c:v>
                </c:pt>
                <c:pt idx="1301">
                  <c:v>40214.154861114053</c:v>
                </c:pt>
                <c:pt idx="1302">
                  <c:v>40214.155555558551</c:v>
                </c:pt>
                <c:pt idx="1303">
                  <c:v>40214.156250003012</c:v>
                </c:pt>
                <c:pt idx="1304">
                  <c:v>40214.156944447393</c:v>
                </c:pt>
                <c:pt idx="1305">
                  <c:v>40214.15763889184</c:v>
                </c:pt>
                <c:pt idx="1306">
                  <c:v>40214.158333336338</c:v>
                </c:pt>
                <c:pt idx="1307">
                  <c:v>40214.159027780734</c:v>
                </c:pt>
                <c:pt idx="1308">
                  <c:v>40214.15972222518</c:v>
                </c:pt>
                <c:pt idx="1309">
                  <c:v>40214.160416669576</c:v>
                </c:pt>
                <c:pt idx="1310">
                  <c:v>40214.161111114074</c:v>
                </c:pt>
                <c:pt idx="1311">
                  <c:v>40214.16180555852</c:v>
                </c:pt>
                <c:pt idx="1312">
                  <c:v>40214.162500002967</c:v>
                </c:pt>
                <c:pt idx="1313">
                  <c:v>40214.163194447414</c:v>
                </c:pt>
                <c:pt idx="1314">
                  <c:v>40214.163888891824</c:v>
                </c:pt>
                <c:pt idx="1315">
                  <c:v>40214.164583336307</c:v>
                </c:pt>
                <c:pt idx="1316">
                  <c:v>40214.165277780754</c:v>
                </c:pt>
                <c:pt idx="1317">
                  <c:v>40214.165972225186</c:v>
                </c:pt>
                <c:pt idx="1318">
                  <c:v>40214.166666669575</c:v>
                </c:pt>
                <c:pt idx="1319">
                  <c:v>40214.167361114043</c:v>
                </c:pt>
                <c:pt idx="1320">
                  <c:v>40214.168055558541</c:v>
                </c:pt>
                <c:pt idx="1321">
                  <c:v>40214.168750002988</c:v>
                </c:pt>
                <c:pt idx="1322">
                  <c:v>40214.169444447434</c:v>
                </c:pt>
                <c:pt idx="1323">
                  <c:v>40214.170138891881</c:v>
                </c:pt>
                <c:pt idx="1324">
                  <c:v>40214.170833336342</c:v>
                </c:pt>
                <c:pt idx="1325">
                  <c:v>40214.171527780774</c:v>
                </c:pt>
                <c:pt idx="1326">
                  <c:v>40214.172222225221</c:v>
                </c:pt>
                <c:pt idx="1327">
                  <c:v>40214.172916669624</c:v>
                </c:pt>
                <c:pt idx="1328">
                  <c:v>40214.173611114114</c:v>
                </c:pt>
                <c:pt idx="1329">
                  <c:v>40214.174305558561</c:v>
                </c:pt>
                <c:pt idx="1330">
                  <c:v>40214.175000002986</c:v>
                </c:pt>
                <c:pt idx="1331">
                  <c:v>40214.175694447462</c:v>
                </c:pt>
                <c:pt idx="1332">
                  <c:v>40214.176388891901</c:v>
                </c:pt>
                <c:pt idx="1333">
                  <c:v>40214.177083336326</c:v>
                </c:pt>
                <c:pt idx="1334">
                  <c:v>40214.177777780744</c:v>
                </c:pt>
                <c:pt idx="1335">
                  <c:v>40214.178472225234</c:v>
                </c:pt>
                <c:pt idx="1336">
                  <c:v>40214.179166669594</c:v>
                </c:pt>
                <c:pt idx="1337">
                  <c:v>40214.179861114135</c:v>
                </c:pt>
                <c:pt idx="1338">
                  <c:v>40214.180555558603</c:v>
                </c:pt>
                <c:pt idx="1339">
                  <c:v>40214.181250003028</c:v>
                </c:pt>
                <c:pt idx="1340">
                  <c:v>40214.181944447482</c:v>
                </c:pt>
                <c:pt idx="1341">
                  <c:v>40214.182638891943</c:v>
                </c:pt>
                <c:pt idx="1342">
                  <c:v>40214.183333336368</c:v>
                </c:pt>
                <c:pt idx="1343">
                  <c:v>40214.184027780815</c:v>
                </c:pt>
                <c:pt idx="1344">
                  <c:v>40214.184722225255</c:v>
                </c:pt>
                <c:pt idx="1345">
                  <c:v>40214.185416669658</c:v>
                </c:pt>
                <c:pt idx="1346">
                  <c:v>40214.186111114162</c:v>
                </c:pt>
                <c:pt idx="1347">
                  <c:v>40214.186805558602</c:v>
                </c:pt>
                <c:pt idx="1348">
                  <c:v>40214.187500003034</c:v>
                </c:pt>
                <c:pt idx="1349">
                  <c:v>40214.188194447554</c:v>
                </c:pt>
                <c:pt idx="1350">
                  <c:v>40214.188888891942</c:v>
                </c:pt>
                <c:pt idx="1351">
                  <c:v>40214.189583336389</c:v>
                </c:pt>
                <c:pt idx="1352">
                  <c:v>40214.190277780835</c:v>
                </c:pt>
                <c:pt idx="1353">
                  <c:v>40214.190972225275</c:v>
                </c:pt>
                <c:pt idx="1354">
                  <c:v>40214.19166666962</c:v>
                </c:pt>
                <c:pt idx="1355">
                  <c:v>40214.192361114176</c:v>
                </c:pt>
                <c:pt idx="1356">
                  <c:v>40214.193055558586</c:v>
                </c:pt>
                <c:pt idx="1357">
                  <c:v>40214.193750002989</c:v>
                </c:pt>
                <c:pt idx="1358">
                  <c:v>40214.194444447516</c:v>
                </c:pt>
                <c:pt idx="1359">
                  <c:v>40214.195138891955</c:v>
                </c:pt>
                <c:pt idx="1360">
                  <c:v>40214.195833336409</c:v>
                </c:pt>
                <c:pt idx="1361">
                  <c:v>40214.196527780856</c:v>
                </c:pt>
                <c:pt idx="1362">
                  <c:v>40214.197222225252</c:v>
                </c:pt>
                <c:pt idx="1363">
                  <c:v>40214.197916669676</c:v>
                </c:pt>
                <c:pt idx="1364">
                  <c:v>40214.198611114196</c:v>
                </c:pt>
                <c:pt idx="1365">
                  <c:v>40214.199305558584</c:v>
                </c:pt>
                <c:pt idx="1366">
                  <c:v>40214.200000003075</c:v>
                </c:pt>
                <c:pt idx="1367">
                  <c:v>40214.200694447543</c:v>
                </c:pt>
                <c:pt idx="1368">
                  <c:v>40214.201388891976</c:v>
                </c:pt>
                <c:pt idx="1369">
                  <c:v>40214.202083336429</c:v>
                </c:pt>
                <c:pt idx="1370">
                  <c:v>40214.202777780876</c:v>
                </c:pt>
                <c:pt idx="1371">
                  <c:v>40214.203472225272</c:v>
                </c:pt>
                <c:pt idx="1372">
                  <c:v>40214.204166669682</c:v>
                </c:pt>
                <c:pt idx="1373">
                  <c:v>40214.204861114195</c:v>
                </c:pt>
                <c:pt idx="1374">
                  <c:v>40214.205555558656</c:v>
                </c:pt>
                <c:pt idx="1375">
                  <c:v>40214.20625000311</c:v>
                </c:pt>
                <c:pt idx="1376">
                  <c:v>40214.206944447593</c:v>
                </c:pt>
                <c:pt idx="1377">
                  <c:v>40214.207638892003</c:v>
                </c:pt>
                <c:pt idx="1378">
                  <c:v>40214.208333336501</c:v>
                </c:pt>
                <c:pt idx="1379">
                  <c:v>40214.209027780875</c:v>
                </c:pt>
                <c:pt idx="1380">
                  <c:v>40214.209722225278</c:v>
                </c:pt>
                <c:pt idx="1381">
                  <c:v>40214.210416669775</c:v>
                </c:pt>
                <c:pt idx="1382">
                  <c:v>40214.211111114186</c:v>
                </c:pt>
                <c:pt idx="1383">
                  <c:v>40214.211805558676</c:v>
                </c:pt>
                <c:pt idx="1384">
                  <c:v>40214.21250000313</c:v>
                </c:pt>
                <c:pt idx="1385">
                  <c:v>40214.213194447591</c:v>
                </c:pt>
                <c:pt idx="1386">
                  <c:v>40214.213888892031</c:v>
                </c:pt>
                <c:pt idx="1387">
                  <c:v>40214.214583336492</c:v>
                </c:pt>
                <c:pt idx="1388">
                  <c:v>40214.215277780917</c:v>
                </c:pt>
                <c:pt idx="1389">
                  <c:v>40214.215972225364</c:v>
                </c:pt>
                <c:pt idx="1390">
                  <c:v>40214.216666669774</c:v>
                </c:pt>
                <c:pt idx="1391">
                  <c:v>40214.217361114192</c:v>
                </c:pt>
                <c:pt idx="1392">
                  <c:v>40214.218055558711</c:v>
                </c:pt>
                <c:pt idx="1393">
                  <c:v>40214.21875000315</c:v>
                </c:pt>
                <c:pt idx="1394">
                  <c:v>40214.219444447597</c:v>
                </c:pt>
                <c:pt idx="1395">
                  <c:v>40214.220138892044</c:v>
                </c:pt>
                <c:pt idx="1396">
                  <c:v>40214.220833336491</c:v>
                </c:pt>
                <c:pt idx="1397">
                  <c:v>40214.221527780886</c:v>
                </c:pt>
                <c:pt idx="1398">
                  <c:v>40214.222222225384</c:v>
                </c:pt>
                <c:pt idx="1399">
                  <c:v>40214.22291666978</c:v>
                </c:pt>
                <c:pt idx="1400">
                  <c:v>40214.223611114205</c:v>
                </c:pt>
                <c:pt idx="1401">
                  <c:v>40214.224305558724</c:v>
                </c:pt>
                <c:pt idx="1402">
                  <c:v>40214.225000003113</c:v>
                </c:pt>
                <c:pt idx="1403">
                  <c:v>40214.225694447596</c:v>
                </c:pt>
                <c:pt idx="1404">
                  <c:v>40214.226388892064</c:v>
                </c:pt>
                <c:pt idx="1405">
                  <c:v>40214.227083336504</c:v>
                </c:pt>
                <c:pt idx="1406">
                  <c:v>40214.227777780899</c:v>
                </c:pt>
                <c:pt idx="1407">
                  <c:v>40214.228472225404</c:v>
                </c:pt>
                <c:pt idx="1408">
                  <c:v>40214.229166669742</c:v>
                </c:pt>
                <c:pt idx="1409">
                  <c:v>40214.229861114203</c:v>
                </c:pt>
                <c:pt idx="1410">
                  <c:v>40214.230555558745</c:v>
                </c:pt>
                <c:pt idx="1411">
                  <c:v>40214.231250003184</c:v>
                </c:pt>
                <c:pt idx="1412">
                  <c:v>40214.231944447594</c:v>
                </c:pt>
                <c:pt idx="1413">
                  <c:v>40214.232638892092</c:v>
                </c:pt>
                <c:pt idx="1414">
                  <c:v>40214.233333336531</c:v>
                </c:pt>
                <c:pt idx="1415">
                  <c:v>40214.234027780978</c:v>
                </c:pt>
                <c:pt idx="1416">
                  <c:v>40214.234722225425</c:v>
                </c:pt>
                <c:pt idx="1417">
                  <c:v>40214.235416669813</c:v>
                </c:pt>
                <c:pt idx="1418">
                  <c:v>40214.236111114304</c:v>
                </c:pt>
                <c:pt idx="1419">
                  <c:v>40214.236805558765</c:v>
                </c:pt>
                <c:pt idx="1420">
                  <c:v>40214.237500003175</c:v>
                </c:pt>
                <c:pt idx="1421">
                  <c:v>40214.238194447658</c:v>
                </c:pt>
                <c:pt idx="1422">
                  <c:v>40214.238888892112</c:v>
                </c:pt>
                <c:pt idx="1423">
                  <c:v>40214.239583336552</c:v>
                </c:pt>
                <c:pt idx="1424">
                  <c:v>40214.240277780998</c:v>
                </c:pt>
                <c:pt idx="1425">
                  <c:v>40214.240972225445</c:v>
                </c:pt>
                <c:pt idx="1426">
                  <c:v>40214.241666669819</c:v>
                </c:pt>
                <c:pt idx="1427">
                  <c:v>40214.242361114324</c:v>
                </c:pt>
                <c:pt idx="1428">
                  <c:v>40214.243055558785</c:v>
                </c:pt>
                <c:pt idx="1429">
                  <c:v>40214.243750003174</c:v>
                </c:pt>
                <c:pt idx="1430">
                  <c:v>40214.244444447679</c:v>
                </c:pt>
                <c:pt idx="1431">
                  <c:v>40214.245138892133</c:v>
                </c:pt>
                <c:pt idx="1432">
                  <c:v>40214.245833336601</c:v>
                </c:pt>
                <c:pt idx="1433">
                  <c:v>40214.246527781004</c:v>
                </c:pt>
                <c:pt idx="1434">
                  <c:v>40214.247222225466</c:v>
                </c:pt>
                <c:pt idx="1435">
                  <c:v>40214.247916669905</c:v>
                </c:pt>
                <c:pt idx="1436">
                  <c:v>40214.248611114359</c:v>
                </c:pt>
                <c:pt idx="1437">
                  <c:v>40214.249305558806</c:v>
                </c:pt>
                <c:pt idx="1438">
                  <c:v>40214.250000003201</c:v>
                </c:pt>
                <c:pt idx="1439">
                  <c:v>40214.250694447699</c:v>
                </c:pt>
                <c:pt idx="1440">
                  <c:v>40214.251388892146</c:v>
                </c:pt>
                <c:pt idx="1441">
                  <c:v>40214.252083336592</c:v>
                </c:pt>
                <c:pt idx="1442">
                  <c:v>40214.252777781025</c:v>
                </c:pt>
                <c:pt idx="1443">
                  <c:v>40214.253472225486</c:v>
                </c:pt>
                <c:pt idx="1444">
                  <c:v>40214.254166669925</c:v>
                </c:pt>
                <c:pt idx="1445">
                  <c:v>40214.254861114379</c:v>
                </c:pt>
                <c:pt idx="1446">
                  <c:v>40214.255555558833</c:v>
                </c:pt>
                <c:pt idx="1447">
                  <c:v>40214.256250003273</c:v>
                </c:pt>
                <c:pt idx="1448">
                  <c:v>40214.256944447719</c:v>
                </c:pt>
                <c:pt idx="1449">
                  <c:v>40214.257638892203</c:v>
                </c:pt>
                <c:pt idx="1450">
                  <c:v>40214.258333336613</c:v>
                </c:pt>
                <c:pt idx="1451">
                  <c:v>40214.259027781009</c:v>
                </c:pt>
                <c:pt idx="1452">
                  <c:v>40214.259722225506</c:v>
                </c:pt>
                <c:pt idx="1453">
                  <c:v>40214.260416669924</c:v>
                </c:pt>
                <c:pt idx="1454">
                  <c:v>40214.261111114327</c:v>
                </c:pt>
                <c:pt idx="1455">
                  <c:v>40214.261805558825</c:v>
                </c:pt>
                <c:pt idx="1456">
                  <c:v>40214.262500003228</c:v>
                </c:pt>
                <c:pt idx="1457">
                  <c:v>40214.263194447725</c:v>
                </c:pt>
                <c:pt idx="1458">
                  <c:v>40214.263888892187</c:v>
                </c:pt>
                <c:pt idx="1459">
                  <c:v>40214.264583336626</c:v>
                </c:pt>
                <c:pt idx="1460">
                  <c:v>40214.265277781029</c:v>
                </c:pt>
                <c:pt idx="1461">
                  <c:v>40214.265972225527</c:v>
                </c:pt>
                <c:pt idx="1462">
                  <c:v>40214.266666669922</c:v>
                </c:pt>
                <c:pt idx="1463">
                  <c:v>40214.267361114347</c:v>
                </c:pt>
                <c:pt idx="1464">
                  <c:v>40214.268055558867</c:v>
                </c:pt>
                <c:pt idx="1465">
                  <c:v>40214.268750003233</c:v>
                </c:pt>
                <c:pt idx="1466">
                  <c:v>40214.269444447724</c:v>
                </c:pt>
                <c:pt idx="1467">
                  <c:v>40214.270138892207</c:v>
                </c:pt>
                <c:pt idx="1468">
                  <c:v>40214.270833336661</c:v>
                </c:pt>
                <c:pt idx="1469">
                  <c:v>40214.271527781035</c:v>
                </c:pt>
                <c:pt idx="1470">
                  <c:v>40214.272222225547</c:v>
                </c:pt>
                <c:pt idx="1471">
                  <c:v>40214.272916669994</c:v>
                </c:pt>
                <c:pt idx="1472">
                  <c:v>40214.273611114426</c:v>
                </c:pt>
                <c:pt idx="1473">
                  <c:v>40214.274305558887</c:v>
                </c:pt>
                <c:pt idx="1474">
                  <c:v>40214.275000003254</c:v>
                </c:pt>
                <c:pt idx="1475">
                  <c:v>40214.275694447781</c:v>
                </c:pt>
                <c:pt idx="1476">
                  <c:v>40214.276388892227</c:v>
                </c:pt>
                <c:pt idx="1477">
                  <c:v>40214.277083336674</c:v>
                </c:pt>
                <c:pt idx="1478">
                  <c:v>40214.277777781048</c:v>
                </c:pt>
                <c:pt idx="1479">
                  <c:v>40214.278472225567</c:v>
                </c:pt>
                <c:pt idx="1480">
                  <c:v>40214.279166669949</c:v>
                </c:pt>
                <c:pt idx="1481">
                  <c:v>40214.279861114454</c:v>
                </c:pt>
                <c:pt idx="1482">
                  <c:v>40214.280555558958</c:v>
                </c:pt>
                <c:pt idx="1483">
                  <c:v>40214.281250003354</c:v>
                </c:pt>
                <c:pt idx="1484">
                  <c:v>40214.281944447801</c:v>
                </c:pt>
                <c:pt idx="1485">
                  <c:v>40214.282638892248</c:v>
                </c:pt>
                <c:pt idx="1486">
                  <c:v>40214.283333336694</c:v>
                </c:pt>
                <c:pt idx="1487">
                  <c:v>40214.284027781134</c:v>
                </c:pt>
                <c:pt idx="1488">
                  <c:v>40214.284722225588</c:v>
                </c:pt>
                <c:pt idx="1489">
                  <c:v>40214.285416670034</c:v>
                </c:pt>
                <c:pt idx="1490">
                  <c:v>40214.286111114481</c:v>
                </c:pt>
                <c:pt idx="1491">
                  <c:v>40214.286805558942</c:v>
                </c:pt>
                <c:pt idx="1492">
                  <c:v>40214.287500003375</c:v>
                </c:pt>
                <c:pt idx="1493">
                  <c:v>40214.288194447843</c:v>
                </c:pt>
                <c:pt idx="1494">
                  <c:v>40214.288888892268</c:v>
                </c:pt>
                <c:pt idx="1495">
                  <c:v>40214.289583336715</c:v>
                </c:pt>
                <c:pt idx="1496">
                  <c:v>40214.290277781154</c:v>
                </c:pt>
                <c:pt idx="1497">
                  <c:v>40214.290972225594</c:v>
                </c:pt>
                <c:pt idx="1498">
                  <c:v>40214.291666669968</c:v>
                </c:pt>
                <c:pt idx="1499">
                  <c:v>40214.292361114451</c:v>
                </c:pt>
                <c:pt idx="1500">
                  <c:v>40214.293055558934</c:v>
                </c:pt>
                <c:pt idx="1501">
                  <c:v>40214.293750003293</c:v>
                </c:pt>
                <c:pt idx="1502">
                  <c:v>40214.294444447834</c:v>
                </c:pt>
                <c:pt idx="1503">
                  <c:v>40214.295138892274</c:v>
                </c:pt>
                <c:pt idx="1504">
                  <c:v>40214.295833336735</c:v>
                </c:pt>
                <c:pt idx="1505">
                  <c:v>40214.296527781175</c:v>
                </c:pt>
                <c:pt idx="1506">
                  <c:v>40214.297222225585</c:v>
                </c:pt>
                <c:pt idx="1507">
                  <c:v>40214.297916670075</c:v>
                </c:pt>
                <c:pt idx="1508">
                  <c:v>40214.298611114522</c:v>
                </c:pt>
                <c:pt idx="1509">
                  <c:v>40214.299305558954</c:v>
                </c:pt>
                <c:pt idx="1510">
                  <c:v>40214.300000003415</c:v>
                </c:pt>
                <c:pt idx="1511">
                  <c:v>40214.300694447935</c:v>
                </c:pt>
                <c:pt idx="1512">
                  <c:v>40214.301388892309</c:v>
                </c:pt>
                <c:pt idx="1513">
                  <c:v>40214.302083336763</c:v>
                </c:pt>
                <c:pt idx="1514">
                  <c:v>40214.302777781195</c:v>
                </c:pt>
                <c:pt idx="1515">
                  <c:v>40214.303472225634</c:v>
                </c:pt>
                <c:pt idx="1516">
                  <c:v>40214.304166670096</c:v>
                </c:pt>
                <c:pt idx="1517">
                  <c:v>40214.304861114542</c:v>
                </c:pt>
                <c:pt idx="1518">
                  <c:v>40214.305555559011</c:v>
                </c:pt>
                <c:pt idx="1519">
                  <c:v>40214.306250003443</c:v>
                </c:pt>
                <c:pt idx="1520">
                  <c:v>40214.306944447948</c:v>
                </c:pt>
                <c:pt idx="1521">
                  <c:v>40214.30763889238</c:v>
                </c:pt>
                <c:pt idx="1522">
                  <c:v>40214.308333336849</c:v>
                </c:pt>
                <c:pt idx="1523">
                  <c:v>40214.309027781186</c:v>
                </c:pt>
                <c:pt idx="1524">
                  <c:v>40214.309722225655</c:v>
                </c:pt>
                <c:pt idx="1525">
                  <c:v>40214.310416670167</c:v>
                </c:pt>
                <c:pt idx="1526">
                  <c:v>40214.311111114563</c:v>
                </c:pt>
                <c:pt idx="1527">
                  <c:v>40214.311805559009</c:v>
                </c:pt>
                <c:pt idx="1528">
                  <c:v>40214.312500003463</c:v>
                </c:pt>
                <c:pt idx="1529">
                  <c:v>40214.313194447968</c:v>
                </c:pt>
                <c:pt idx="1530">
                  <c:v>40214.313888892349</c:v>
                </c:pt>
                <c:pt idx="1531">
                  <c:v>40214.314583336854</c:v>
                </c:pt>
                <c:pt idx="1532">
                  <c:v>40214.315277781236</c:v>
                </c:pt>
                <c:pt idx="1533">
                  <c:v>40214.31597222569</c:v>
                </c:pt>
                <c:pt idx="1534">
                  <c:v>40214.316666670187</c:v>
                </c:pt>
                <c:pt idx="1535">
                  <c:v>40214.317361114583</c:v>
                </c:pt>
                <c:pt idx="1536">
                  <c:v>40214.318055559081</c:v>
                </c:pt>
                <c:pt idx="1537">
                  <c:v>40214.318750003491</c:v>
                </c:pt>
                <c:pt idx="1538">
                  <c:v>40214.319444447974</c:v>
                </c:pt>
                <c:pt idx="1539">
                  <c:v>40214.320138892392</c:v>
                </c:pt>
                <c:pt idx="1540">
                  <c:v>40214.320833336875</c:v>
                </c:pt>
                <c:pt idx="1541">
                  <c:v>40214.321527781191</c:v>
                </c:pt>
                <c:pt idx="1542">
                  <c:v>40214.32222222571</c:v>
                </c:pt>
                <c:pt idx="1543">
                  <c:v>40214.322916670193</c:v>
                </c:pt>
                <c:pt idx="1544">
                  <c:v>40214.323611114596</c:v>
                </c:pt>
                <c:pt idx="1545">
                  <c:v>40214.32430555905</c:v>
                </c:pt>
                <c:pt idx="1546">
                  <c:v>40214.325000003475</c:v>
                </c:pt>
                <c:pt idx="1547">
                  <c:v>40214.325694447994</c:v>
                </c:pt>
                <c:pt idx="1548">
                  <c:v>40214.32638889239</c:v>
                </c:pt>
                <c:pt idx="1549">
                  <c:v>40214.327083336837</c:v>
                </c:pt>
                <c:pt idx="1550">
                  <c:v>40214.327777781204</c:v>
                </c:pt>
                <c:pt idx="1551">
                  <c:v>40214.32847222573</c:v>
                </c:pt>
                <c:pt idx="1552">
                  <c:v>40214.329166670177</c:v>
                </c:pt>
                <c:pt idx="1553">
                  <c:v>40214.329861114624</c:v>
                </c:pt>
                <c:pt idx="1554">
                  <c:v>40214.330555559092</c:v>
                </c:pt>
                <c:pt idx="1555">
                  <c:v>40214.331250003517</c:v>
                </c:pt>
                <c:pt idx="1556">
                  <c:v>40214.331944447993</c:v>
                </c:pt>
                <c:pt idx="1557">
                  <c:v>40214.332638892476</c:v>
                </c:pt>
                <c:pt idx="1558">
                  <c:v>40214.333333336908</c:v>
                </c:pt>
                <c:pt idx="1559">
                  <c:v>40214.334027781304</c:v>
                </c:pt>
                <c:pt idx="1560">
                  <c:v>40214.334722225751</c:v>
                </c:pt>
                <c:pt idx="1561">
                  <c:v>40214.335416670197</c:v>
                </c:pt>
                <c:pt idx="1562">
                  <c:v>40214.336111114644</c:v>
                </c:pt>
                <c:pt idx="1563">
                  <c:v>40214.336805559091</c:v>
                </c:pt>
                <c:pt idx="1564">
                  <c:v>40214.337500003538</c:v>
                </c:pt>
                <c:pt idx="1565">
                  <c:v>40214.338194448079</c:v>
                </c:pt>
                <c:pt idx="1566">
                  <c:v>40214.338888892489</c:v>
                </c:pt>
                <c:pt idx="1567">
                  <c:v>40214.339583336892</c:v>
                </c:pt>
                <c:pt idx="1568">
                  <c:v>40214.340277781332</c:v>
                </c:pt>
                <c:pt idx="1569">
                  <c:v>40214.340972225793</c:v>
                </c:pt>
                <c:pt idx="1570">
                  <c:v>40214.341666670196</c:v>
                </c:pt>
                <c:pt idx="1571">
                  <c:v>40214.342361114665</c:v>
                </c:pt>
                <c:pt idx="1572">
                  <c:v>40214.343055559111</c:v>
                </c:pt>
                <c:pt idx="1573">
                  <c:v>40214.343750003558</c:v>
                </c:pt>
                <c:pt idx="1574">
                  <c:v>40214.344444448085</c:v>
                </c:pt>
                <c:pt idx="1575">
                  <c:v>40214.345138892502</c:v>
                </c:pt>
                <c:pt idx="1576">
                  <c:v>40214.345833336985</c:v>
                </c:pt>
                <c:pt idx="1577">
                  <c:v>40214.346527781345</c:v>
                </c:pt>
                <c:pt idx="1578">
                  <c:v>40214.347222225791</c:v>
                </c:pt>
                <c:pt idx="1579">
                  <c:v>40214.347916670238</c:v>
                </c:pt>
                <c:pt idx="1580">
                  <c:v>40214.348611114692</c:v>
                </c:pt>
                <c:pt idx="1581">
                  <c:v>40214.349305559132</c:v>
                </c:pt>
                <c:pt idx="1582">
                  <c:v>40214.350000003593</c:v>
                </c:pt>
                <c:pt idx="1583">
                  <c:v>40214.350694448149</c:v>
                </c:pt>
                <c:pt idx="1584">
                  <c:v>40214.351388892523</c:v>
                </c:pt>
                <c:pt idx="1585">
                  <c:v>40214.352083336991</c:v>
                </c:pt>
                <c:pt idx="1586">
                  <c:v>40214.352777781365</c:v>
                </c:pt>
                <c:pt idx="1587">
                  <c:v>40214.353472225812</c:v>
                </c:pt>
                <c:pt idx="1588">
                  <c:v>40214.354166670259</c:v>
                </c:pt>
                <c:pt idx="1589">
                  <c:v>40214.354861114713</c:v>
                </c:pt>
                <c:pt idx="1590">
                  <c:v>40214.355555559203</c:v>
                </c:pt>
                <c:pt idx="1591">
                  <c:v>40214.356250003613</c:v>
                </c:pt>
                <c:pt idx="1592">
                  <c:v>40214.356944448162</c:v>
                </c:pt>
                <c:pt idx="1593">
                  <c:v>40214.357638892579</c:v>
                </c:pt>
                <c:pt idx="1594">
                  <c:v>40214.358333337026</c:v>
                </c:pt>
                <c:pt idx="1595">
                  <c:v>40214.359027781386</c:v>
                </c:pt>
                <c:pt idx="1596">
                  <c:v>40214.359722225832</c:v>
                </c:pt>
                <c:pt idx="1597">
                  <c:v>40214.360416670279</c:v>
                </c:pt>
                <c:pt idx="1598">
                  <c:v>40214.361111114726</c:v>
                </c:pt>
                <c:pt idx="1599">
                  <c:v>40214.361805559172</c:v>
                </c:pt>
                <c:pt idx="1600">
                  <c:v>40214.362500003605</c:v>
                </c:pt>
                <c:pt idx="1601">
                  <c:v>40214.363194448117</c:v>
                </c:pt>
                <c:pt idx="1602">
                  <c:v>40214.363888892512</c:v>
                </c:pt>
                <c:pt idx="1603">
                  <c:v>40214.364583337003</c:v>
                </c:pt>
                <c:pt idx="1604">
                  <c:v>40214.365277781406</c:v>
                </c:pt>
                <c:pt idx="1605">
                  <c:v>40214.365972225853</c:v>
                </c:pt>
                <c:pt idx="1606">
                  <c:v>40214.366666670285</c:v>
                </c:pt>
                <c:pt idx="1607">
                  <c:v>40214.367361114724</c:v>
                </c:pt>
                <c:pt idx="1608">
                  <c:v>40214.368055559193</c:v>
                </c:pt>
                <c:pt idx="1609">
                  <c:v>40214.368750003625</c:v>
                </c:pt>
                <c:pt idx="1610">
                  <c:v>40214.369444448093</c:v>
                </c:pt>
                <c:pt idx="1611">
                  <c:v>40214.370138892598</c:v>
                </c:pt>
                <c:pt idx="1612">
                  <c:v>40214.370833337045</c:v>
                </c:pt>
                <c:pt idx="1613">
                  <c:v>40214.371527781426</c:v>
                </c:pt>
                <c:pt idx="1614">
                  <c:v>40214.372222225924</c:v>
                </c:pt>
                <c:pt idx="1615">
                  <c:v>40214.372916670342</c:v>
                </c:pt>
                <c:pt idx="1616">
                  <c:v>40214.373611114766</c:v>
                </c:pt>
                <c:pt idx="1617">
                  <c:v>40214.374305559206</c:v>
                </c:pt>
                <c:pt idx="1618">
                  <c:v>40214.375000003609</c:v>
                </c:pt>
                <c:pt idx="1619">
                  <c:v>40214.375694448208</c:v>
                </c:pt>
                <c:pt idx="1620">
                  <c:v>40214.376388892611</c:v>
                </c:pt>
                <c:pt idx="1621">
                  <c:v>40214.377083337</c:v>
                </c:pt>
                <c:pt idx="1622">
                  <c:v>40214.377777781425</c:v>
                </c:pt>
                <c:pt idx="1623">
                  <c:v>40214.378472225893</c:v>
                </c:pt>
                <c:pt idx="1624">
                  <c:v>40214.379166670326</c:v>
                </c:pt>
                <c:pt idx="1625">
                  <c:v>40214.379861114787</c:v>
                </c:pt>
                <c:pt idx="1626">
                  <c:v>40214.380555559233</c:v>
                </c:pt>
                <c:pt idx="1627">
                  <c:v>40214.38125000368</c:v>
                </c:pt>
                <c:pt idx="1628">
                  <c:v>40214.381944448207</c:v>
                </c:pt>
                <c:pt idx="1629">
                  <c:v>40214.382638892654</c:v>
                </c:pt>
                <c:pt idx="1630">
                  <c:v>40214.383333337042</c:v>
                </c:pt>
                <c:pt idx="1631">
                  <c:v>40214.384027781467</c:v>
                </c:pt>
                <c:pt idx="1632">
                  <c:v>40214.384722225943</c:v>
                </c:pt>
                <c:pt idx="1633">
                  <c:v>40214.38541667036</c:v>
                </c:pt>
                <c:pt idx="1634">
                  <c:v>40214.386111114858</c:v>
                </c:pt>
                <c:pt idx="1635">
                  <c:v>40214.386805559261</c:v>
                </c:pt>
                <c:pt idx="1636">
                  <c:v>40214.387500003701</c:v>
                </c:pt>
                <c:pt idx="1637">
                  <c:v>40214.388194448249</c:v>
                </c:pt>
                <c:pt idx="1638">
                  <c:v>40214.388888892652</c:v>
                </c:pt>
                <c:pt idx="1639">
                  <c:v>40214.389583337041</c:v>
                </c:pt>
                <c:pt idx="1640">
                  <c:v>40214.390277781487</c:v>
                </c:pt>
                <c:pt idx="1641">
                  <c:v>40214.390972225941</c:v>
                </c:pt>
                <c:pt idx="1642">
                  <c:v>40214.391666670374</c:v>
                </c:pt>
                <c:pt idx="1643">
                  <c:v>40214.392361114828</c:v>
                </c:pt>
                <c:pt idx="1644">
                  <c:v>40214.393055559274</c:v>
                </c:pt>
                <c:pt idx="1645">
                  <c:v>40214.393750003663</c:v>
                </c:pt>
                <c:pt idx="1646">
                  <c:v>40214.394444448211</c:v>
                </c:pt>
                <c:pt idx="1647">
                  <c:v>40214.395138892614</c:v>
                </c:pt>
                <c:pt idx="1648">
                  <c:v>40214.395833337061</c:v>
                </c:pt>
                <c:pt idx="1649">
                  <c:v>40214.396527781508</c:v>
                </c:pt>
                <c:pt idx="1650">
                  <c:v>40214.397222225962</c:v>
                </c:pt>
                <c:pt idx="1651">
                  <c:v>40214.397916670401</c:v>
                </c:pt>
                <c:pt idx="1652">
                  <c:v>40214.398611114848</c:v>
                </c:pt>
                <c:pt idx="1653">
                  <c:v>40214.399305559244</c:v>
                </c:pt>
                <c:pt idx="1654">
                  <c:v>40214.400000003734</c:v>
                </c:pt>
                <c:pt idx="1655">
                  <c:v>40214.400694448253</c:v>
                </c:pt>
                <c:pt idx="1656">
                  <c:v>40214.401388892635</c:v>
                </c:pt>
                <c:pt idx="1657">
                  <c:v>40214.402083337081</c:v>
                </c:pt>
                <c:pt idx="1658">
                  <c:v>40214.402777781528</c:v>
                </c:pt>
                <c:pt idx="1659">
                  <c:v>40214.403472225982</c:v>
                </c:pt>
                <c:pt idx="1660">
                  <c:v>40214.404166670422</c:v>
                </c:pt>
                <c:pt idx="1661">
                  <c:v>40214.404861114868</c:v>
                </c:pt>
                <c:pt idx="1662">
                  <c:v>40214.405555559315</c:v>
                </c:pt>
                <c:pt idx="1663">
                  <c:v>40214.406250003762</c:v>
                </c:pt>
                <c:pt idx="1664">
                  <c:v>40214.406944448259</c:v>
                </c:pt>
                <c:pt idx="1665">
                  <c:v>40214.407638892662</c:v>
                </c:pt>
                <c:pt idx="1666">
                  <c:v>40214.40833333716</c:v>
                </c:pt>
                <c:pt idx="1667">
                  <c:v>40214.409027781534</c:v>
                </c:pt>
                <c:pt idx="1668">
                  <c:v>40214.409722225995</c:v>
                </c:pt>
                <c:pt idx="1669">
                  <c:v>40214.410416670442</c:v>
                </c:pt>
                <c:pt idx="1670">
                  <c:v>40214.411111114889</c:v>
                </c:pt>
                <c:pt idx="1671">
                  <c:v>40214.411805559335</c:v>
                </c:pt>
                <c:pt idx="1672">
                  <c:v>40214.412500003782</c:v>
                </c:pt>
                <c:pt idx="1673">
                  <c:v>40214.413194448243</c:v>
                </c:pt>
                <c:pt idx="1674">
                  <c:v>40214.413888892683</c:v>
                </c:pt>
                <c:pt idx="1675">
                  <c:v>40214.414583337173</c:v>
                </c:pt>
                <c:pt idx="1676">
                  <c:v>40214.415277781569</c:v>
                </c:pt>
                <c:pt idx="1677">
                  <c:v>40214.415972226067</c:v>
                </c:pt>
                <c:pt idx="1678">
                  <c:v>40214.416666670462</c:v>
                </c:pt>
                <c:pt idx="1679">
                  <c:v>40214.417361114909</c:v>
                </c:pt>
                <c:pt idx="1680">
                  <c:v>40214.418055559363</c:v>
                </c:pt>
                <c:pt idx="1681">
                  <c:v>40214.418750003802</c:v>
                </c:pt>
                <c:pt idx="1682">
                  <c:v>40214.419444448249</c:v>
                </c:pt>
                <c:pt idx="1683">
                  <c:v>40214.420138892696</c:v>
                </c:pt>
                <c:pt idx="1684">
                  <c:v>40214.420833337143</c:v>
                </c:pt>
                <c:pt idx="1685">
                  <c:v>40214.421527781575</c:v>
                </c:pt>
                <c:pt idx="1686">
                  <c:v>40214.422222226043</c:v>
                </c:pt>
                <c:pt idx="1687">
                  <c:v>40214.422916670483</c:v>
                </c:pt>
                <c:pt idx="1688">
                  <c:v>40214.423611114929</c:v>
                </c:pt>
                <c:pt idx="1689">
                  <c:v>40214.424305559376</c:v>
                </c:pt>
                <c:pt idx="1690">
                  <c:v>40214.425000003772</c:v>
                </c:pt>
                <c:pt idx="1691">
                  <c:v>40214.425694448269</c:v>
                </c:pt>
                <c:pt idx="1692">
                  <c:v>40214.426388892716</c:v>
                </c:pt>
                <c:pt idx="1693">
                  <c:v>40214.427083337156</c:v>
                </c:pt>
                <c:pt idx="1694">
                  <c:v>40214.427777781551</c:v>
                </c:pt>
                <c:pt idx="1695">
                  <c:v>40214.428472226093</c:v>
                </c:pt>
                <c:pt idx="1696">
                  <c:v>40214.429166670474</c:v>
                </c:pt>
                <c:pt idx="1697">
                  <c:v>40214.42986111495</c:v>
                </c:pt>
                <c:pt idx="1698">
                  <c:v>40214.430555559396</c:v>
                </c:pt>
                <c:pt idx="1699">
                  <c:v>40214.431250003836</c:v>
                </c:pt>
                <c:pt idx="1700">
                  <c:v>40214.43194444829</c:v>
                </c:pt>
                <c:pt idx="1701">
                  <c:v>40214.432638892788</c:v>
                </c:pt>
                <c:pt idx="1702">
                  <c:v>40214.433333337183</c:v>
                </c:pt>
                <c:pt idx="1703">
                  <c:v>40214.434027781594</c:v>
                </c:pt>
                <c:pt idx="1704">
                  <c:v>40214.434722226091</c:v>
                </c:pt>
                <c:pt idx="1705">
                  <c:v>40214.435416670523</c:v>
                </c:pt>
                <c:pt idx="1706">
                  <c:v>40214.436111114992</c:v>
                </c:pt>
                <c:pt idx="1707">
                  <c:v>40214.436805559417</c:v>
                </c:pt>
                <c:pt idx="1708">
                  <c:v>40214.437500003864</c:v>
                </c:pt>
                <c:pt idx="1709">
                  <c:v>40214.438194448376</c:v>
                </c:pt>
                <c:pt idx="1710">
                  <c:v>40214.438888892793</c:v>
                </c:pt>
                <c:pt idx="1711">
                  <c:v>40214.439583337204</c:v>
                </c:pt>
                <c:pt idx="1712">
                  <c:v>40214.44027778165</c:v>
                </c:pt>
                <c:pt idx="1713">
                  <c:v>40214.44097222617</c:v>
                </c:pt>
                <c:pt idx="1714">
                  <c:v>40214.441666670544</c:v>
                </c:pt>
                <c:pt idx="1715">
                  <c:v>40214.44236111499</c:v>
                </c:pt>
                <c:pt idx="1716">
                  <c:v>40214.443055559437</c:v>
                </c:pt>
                <c:pt idx="1717">
                  <c:v>40214.443750003884</c:v>
                </c:pt>
                <c:pt idx="1718">
                  <c:v>40214.444444448389</c:v>
                </c:pt>
                <c:pt idx="1719">
                  <c:v>40214.445138892792</c:v>
                </c:pt>
                <c:pt idx="1720">
                  <c:v>40214.445833337231</c:v>
                </c:pt>
                <c:pt idx="1721">
                  <c:v>40214.446527781671</c:v>
                </c:pt>
                <c:pt idx="1722">
                  <c:v>40214.44722222619</c:v>
                </c:pt>
                <c:pt idx="1723">
                  <c:v>40214.447916670593</c:v>
                </c:pt>
                <c:pt idx="1724">
                  <c:v>40214.448611115011</c:v>
                </c:pt>
                <c:pt idx="1725">
                  <c:v>40214.449305559458</c:v>
                </c:pt>
                <c:pt idx="1726">
                  <c:v>40214.450000003912</c:v>
                </c:pt>
                <c:pt idx="1727">
                  <c:v>40214.45069444846</c:v>
                </c:pt>
                <c:pt idx="1728">
                  <c:v>40214.451388892798</c:v>
                </c:pt>
                <c:pt idx="1729">
                  <c:v>40214.452083337244</c:v>
                </c:pt>
                <c:pt idx="1730">
                  <c:v>40214.452777781684</c:v>
                </c:pt>
                <c:pt idx="1731">
                  <c:v>40214.453472226196</c:v>
                </c:pt>
                <c:pt idx="1732">
                  <c:v>40214.454166670592</c:v>
                </c:pt>
                <c:pt idx="1733">
                  <c:v>40214.454861115031</c:v>
                </c:pt>
                <c:pt idx="1734">
                  <c:v>40214.455555559492</c:v>
                </c:pt>
                <c:pt idx="1735">
                  <c:v>40214.456250003997</c:v>
                </c:pt>
                <c:pt idx="1736">
                  <c:v>40214.456944448473</c:v>
                </c:pt>
                <c:pt idx="1737">
                  <c:v>40214.457638892891</c:v>
                </c:pt>
                <c:pt idx="1738">
                  <c:v>40214.458333337316</c:v>
                </c:pt>
                <c:pt idx="1739">
                  <c:v>40214.459027781704</c:v>
                </c:pt>
                <c:pt idx="1740">
                  <c:v>40214.459722226202</c:v>
                </c:pt>
                <c:pt idx="1741">
                  <c:v>40214.460416670605</c:v>
                </c:pt>
                <c:pt idx="1742">
                  <c:v>40214.461111115001</c:v>
                </c:pt>
                <c:pt idx="1743">
                  <c:v>40214.461805559484</c:v>
                </c:pt>
                <c:pt idx="1744">
                  <c:v>40214.462500003945</c:v>
                </c:pt>
                <c:pt idx="1745">
                  <c:v>40214.463194448392</c:v>
                </c:pt>
                <c:pt idx="1746">
                  <c:v>40214.463888892838</c:v>
                </c:pt>
                <c:pt idx="1747">
                  <c:v>40214.464583337285</c:v>
                </c:pt>
                <c:pt idx="1748">
                  <c:v>40214.465277781725</c:v>
                </c:pt>
                <c:pt idx="1749">
                  <c:v>40214.465972226193</c:v>
                </c:pt>
                <c:pt idx="1750">
                  <c:v>40214.466666670625</c:v>
                </c:pt>
                <c:pt idx="1751">
                  <c:v>40214.467361115014</c:v>
                </c:pt>
                <c:pt idx="1752">
                  <c:v>40214.468055559519</c:v>
                </c:pt>
                <c:pt idx="1753">
                  <c:v>40214.468750003965</c:v>
                </c:pt>
                <c:pt idx="1754">
                  <c:v>40214.469444448412</c:v>
                </c:pt>
                <c:pt idx="1755">
                  <c:v>40214.47013889291</c:v>
                </c:pt>
                <c:pt idx="1756">
                  <c:v>40214.470833337313</c:v>
                </c:pt>
                <c:pt idx="1757">
                  <c:v>40214.471527781701</c:v>
                </c:pt>
                <c:pt idx="1758">
                  <c:v>40214.472222226213</c:v>
                </c:pt>
                <c:pt idx="1759">
                  <c:v>40214.472916670646</c:v>
                </c:pt>
                <c:pt idx="1760">
                  <c:v>40214.473611115085</c:v>
                </c:pt>
                <c:pt idx="1761">
                  <c:v>40214.474305559539</c:v>
                </c:pt>
                <c:pt idx="1762">
                  <c:v>40214.475000003986</c:v>
                </c:pt>
                <c:pt idx="1763">
                  <c:v>40214.475694448498</c:v>
                </c:pt>
                <c:pt idx="1764">
                  <c:v>40214.47638889293</c:v>
                </c:pt>
                <c:pt idx="1765">
                  <c:v>40214.477083337326</c:v>
                </c:pt>
                <c:pt idx="1766">
                  <c:v>40214.477777781714</c:v>
                </c:pt>
                <c:pt idx="1767">
                  <c:v>40214.478472226219</c:v>
                </c:pt>
                <c:pt idx="1768">
                  <c:v>40214.479166670615</c:v>
                </c:pt>
                <c:pt idx="1769">
                  <c:v>40214.479861115105</c:v>
                </c:pt>
                <c:pt idx="1770">
                  <c:v>40214.480555559603</c:v>
                </c:pt>
                <c:pt idx="1771">
                  <c:v>40214.481250004013</c:v>
                </c:pt>
                <c:pt idx="1772">
                  <c:v>40214.481944448518</c:v>
                </c:pt>
                <c:pt idx="1773">
                  <c:v>40214.482638892994</c:v>
                </c:pt>
                <c:pt idx="1774">
                  <c:v>40214.483333337346</c:v>
                </c:pt>
                <c:pt idx="1775">
                  <c:v>40214.484027781786</c:v>
                </c:pt>
                <c:pt idx="1776">
                  <c:v>40214.48472222624</c:v>
                </c:pt>
                <c:pt idx="1777">
                  <c:v>40214.485416670686</c:v>
                </c:pt>
                <c:pt idx="1778">
                  <c:v>40214.486111115133</c:v>
                </c:pt>
                <c:pt idx="1779">
                  <c:v>40214.486805559602</c:v>
                </c:pt>
                <c:pt idx="1780">
                  <c:v>40214.487500004041</c:v>
                </c:pt>
                <c:pt idx="1781">
                  <c:v>40214.488194448575</c:v>
                </c:pt>
                <c:pt idx="1782">
                  <c:v>40214.488888893007</c:v>
                </c:pt>
                <c:pt idx="1783">
                  <c:v>40214.489583337367</c:v>
                </c:pt>
                <c:pt idx="1784">
                  <c:v>40214.490277781806</c:v>
                </c:pt>
                <c:pt idx="1785">
                  <c:v>40214.49097222626</c:v>
                </c:pt>
                <c:pt idx="1786">
                  <c:v>40214.491666670634</c:v>
                </c:pt>
                <c:pt idx="1787">
                  <c:v>40214.492361115124</c:v>
                </c:pt>
                <c:pt idx="1788">
                  <c:v>40214.493055559586</c:v>
                </c:pt>
                <c:pt idx="1789">
                  <c:v>40214.493750004025</c:v>
                </c:pt>
                <c:pt idx="1790">
                  <c:v>40214.494444448545</c:v>
                </c:pt>
                <c:pt idx="1791">
                  <c:v>40214.49513889294</c:v>
                </c:pt>
                <c:pt idx="1792">
                  <c:v>40214.495833337387</c:v>
                </c:pt>
                <c:pt idx="1793">
                  <c:v>40214.496527781834</c:v>
                </c:pt>
                <c:pt idx="1794">
                  <c:v>40214.49722222628</c:v>
                </c:pt>
                <c:pt idx="1795">
                  <c:v>40214.497916670727</c:v>
                </c:pt>
                <c:pt idx="1796">
                  <c:v>40214.498611115181</c:v>
                </c:pt>
                <c:pt idx="1797">
                  <c:v>40214.499305559584</c:v>
                </c:pt>
                <c:pt idx="1798">
                  <c:v>40214.500000004067</c:v>
                </c:pt>
                <c:pt idx="1799">
                  <c:v>40214.500694448609</c:v>
                </c:pt>
                <c:pt idx="1800">
                  <c:v>40214.501388892961</c:v>
                </c:pt>
                <c:pt idx="1801">
                  <c:v>40214.502083337407</c:v>
                </c:pt>
                <c:pt idx="1802">
                  <c:v>40214.502777781854</c:v>
                </c:pt>
                <c:pt idx="1803">
                  <c:v>40214.503472226301</c:v>
                </c:pt>
                <c:pt idx="1804">
                  <c:v>40214.504166670726</c:v>
                </c:pt>
                <c:pt idx="1805">
                  <c:v>40214.504861115194</c:v>
                </c:pt>
                <c:pt idx="1806">
                  <c:v>40214.505555559634</c:v>
                </c:pt>
                <c:pt idx="1807">
                  <c:v>40214.506250004146</c:v>
                </c:pt>
                <c:pt idx="1808">
                  <c:v>40214.506944448614</c:v>
                </c:pt>
                <c:pt idx="1809">
                  <c:v>40214.507638893003</c:v>
                </c:pt>
                <c:pt idx="1810">
                  <c:v>40214.508333337442</c:v>
                </c:pt>
                <c:pt idx="1811">
                  <c:v>40214.509027781874</c:v>
                </c:pt>
                <c:pt idx="1812">
                  <c:v>40214.509722226321</c:v>
                </c:pt>
                <c:pt idx="1813">
                  <c:v>40214.510416670768</c:v>
                </c:pt>
                <c:pt idx="1814">
                  <c:v>40214.511111115185</c:v>
                </c:pt>
                <c:pt idx="1815">
                  <c:v>40214.511805559654</c:v>
                </c:pt>
                <c:pt idx="1816">
                  <c:v>40214.512500004159</c:v>
                </c:pt>
                <c:pt idx="1817">
                  <c:v>40214.513194448613</c:v>
                </c:pt>
                <c:pt idx="1818">
                  <c:v>40214.513888893001</c:v>
                </c:pt>
                <c:pt idx="1819">
                  <c:v>40214.514583337448</c:v>
                </c:pt>
                <c:pt idx="1820">
                  <c:v>40214.515277781895</c:v>
                </c:pt>
                <c:pt idx="1821">
                  <c:v>40214.515972226342</c:v>
                </c:pt>
                <c:pt idx="1822">
                  <c:v>40214.516666670788</c:v>
                </c:pt>
                <c:pt idx="1823">
                  <c:v>40214.517361115184</c:v>
                </c:pt>
                <c:pt idx="1824">
                  <c:v>40214.518055559682</c:v>
                </c:pt>
                <c:pt idx="1825">
                  <c:v>40214.518750004143</c:v>
                </c:pt>
                <c:pt idx="1826">
                  <c:v>40214.519444448611</c:v>
                </c:pt>
                <c:pt idx="1827">
                  <c:v>40214.520138893022</c:v>
                </c:pt>
                <c:pt idx="1828">
                  <c:v>40214.520833337469</c:v>
                </c:pt>
                <c:pt idx="1829">
                  <c:v>40214.521527781857</c:v>
                </c:pt>
                <c:pt idx="1830">
                  <c:v>40214.522222226362</c:v>
                </c:pt>
                <c:pt idx="1831">
                  <c:v>40214.522916670809</c:v>
                </c:pt>
                <c:pt idx="1832">
                  <c:v>40214.52361111519</c:v>
                </c:pt>
                <c:pt idx="1833">
                  <c:v>40214.524305559651</c:v>
                </c:pt>
                <c:pt idx="1834">
                  <c:v>40214.525000004134</c:v>
                </c:pt>
                <c:pt idx="1835">
                  <c:v>40214.525694448603</c:v>
                </c:pt>
                <c:pt idx="1836">
                  <c:v>40214.526388893035</c:v>
                </c:pt>
                <c:pt idx="1837">
                  <c:v>40214.527083337474</c:v>
                </c:pt>
                <c:pt idx="1838">
                  <c:v>40214.527777781877</c:v>
                </c:pt>
                <c:pt idx="1839">
                  <c:v>40214.528472226382</c:v>
                </c:pt>
                <c:pt idx="1840">
                  <c:v>40214.529166670771</c:v>
                </c:pt>
                <c:pt idx="1841">
                  <c:v>40214.529861115188</c:v>
                </c:pt>
                <c:pt idx="1842">
                  <c:v>40214.530555559722</c:v>
                </c:pt>
                <c:pt idx="1843">
                  <c:v>40214.531250004169</c:v>
                </c:pt>
                <c:pt idx="1844">
                  <c:v>40214.531944448616</c:v>
                </c:pt>
                <c:pt idx="1845">
                  <c:v>40214.532638893063</c:v>
                </c:pt>
                <c:pt idx="1846">
                  <c:v>40214.533333337509</c:v>
                </c:pt>
                <c:pt idx="1847">
                  <c:v>40214.534027781956</c:v>
                </c:pt>
                <c:pt idx="1848">
                  <c:v>40214.534722226403</c:v>
                </c:pt>
                <c:pt idx="1849">
                  <c:v>40214.535416670835</c:v>
                </c:pt>
                <c:pt idx="1850">
                  <c:v>40214.536111115274</c:v>
                </c:pt>
                <c:pt idx="1851">
                  <c:v>40214.536805559736</c:v>
                </c:pt>
                <c:pt idx="1852">
                  <c:v>40214.537500004189</c:v>
                </c:pt>
                <c:pt idx="1853">
                  <c:v>40214.538194448643</c:v>
                </c:pt>
                <c:pt idx="1854">
                  <c:v>40214.538888893083</c:v>
                </c:pt>
                <c:pt idx="1855">
                  <c:v>40214.53958333753</c:v>
                </c:pt>
                <c:pt idx="1856">
                  <c:v>40214.540277781991</c:v>
                </c:pt>
                <c:pt idx="1857">
                  <c:v>40214.540972226474</c:v>
                </c:pt>
                <c:pt idx="1858">
                  <c:v>40214.54166667087</c:v>
                </c:pt>
                <c:pt idx="1859">
                  <c:v>40214.542361115266</c:v>
                </c:pt>
                <c:pt idx="1860">
                  <c:v>40214.543055559756</c:v>
                </c:pt>
                <c:pt idx="1861">
                  <c:v>40214.543750004195</c:v>
                </c:pt>
                <c:pt idx="1862">
                  <c:v>40214.544444448693</c:v>
                </c:pt>
                <c:pt idx="1863">
                  <c:v>40214.545138893103</c:v>
                </c:pt>
                <c:pt idx="1864">
                  <c:v>40214.545833337601</c:v>
                </c:pt>
                <c:pt idx="1865">
                  <c:v>40214.546527781997</c:v>
                </c:pt>
                <c:pt idx="1866">
                  <c:v>40214.547222226443</c:v>
                </c:pt>
                <c:pt idx="1867">
                  <c:v>40214.54791667089</c:v>
                </c:pt>
                <c:pt idx="1868">
                  <c:v>40214.548611115337</c:v>
                </c:pt>
                <c:pt idx="1869">
                  <c:v>40214.549305559784</c:v>
                </c:pt>
                <c:pt idx="1870">
                  <c:v>40214.55000000423</c:v>
                </c:pt>
                <c:pt idx="1871">
                  <c:v>40214.550694448764</c:v>
                </c:pt>
                <c:pt idx="1872">
                  <c:v>40214.551388893131</c:v>
                </c:pt>
                <c:pt idx="1873">
                  <c:v>40214.552083337592</c:v>
                </c:pt>
                <c:pt idx="1874">
                  <c:v>40214.552777782017</c:v>
                </c:pt>
                <c:pt idx="1875">
                  <c:v>40214.553472226493</c:v>
                </c:pt>
                <c:pt idx="1876">
                  <c:v>40214.55416667091</c:v>
                </c:pt>
                <c:pt idx="1877">
                  <c:v>40214.554861115357</c:v>
                </c:pt>
                <c:pt idx="1878">
                  <c:v>40214.555555559811</c:v>
                </c:pt>
                <c:pt idx="1879">
                  <c:v>40214.556250004302</c:v>
                </c:pt>
                <c:pt idx="1880">
                  <c:v>40214.55694444877</c:v>
                </c:pt>
                <c:pt idx="1881">
                  <c:v>40214.557638893195</c:v>
                </c:pt>
                <c:pt idx="1882">
                  <c:v>40214.558333337613</c:v>
                </c:pt>
                <c:pt idx="1883">
                  <c:v>40214.559027782037</c:v>
                </c:pt>
                <c:pt idx="1884">
                  <c:v>40214.559722226491</c:v>
                </c:pt>
                <c:pt idx="1885">
                  <c:v>40214.560416670931</c:v>
                </c:pt>
                <c:pt idx="1886">
                  <c:v>40214.561111115305</c:v>
                </c:pt>
                <c:pt idx="1887">
                  <c:v>40214.561805559824</c:v>
                </c:pt>
                <c:pt idx="1888">
                  <c:v>40214.562500004271</c:v>
                </c:pt>
                <c:pt idx="1889">
                  <c:v>40214.563194448718</c:v>
                </c:pt>
                <c:pt idx="1890">
                  <c:v>40214.563888893164</c:v>
                </c:pt>
                <c:pt idx="1891">
                  <c:v>40214.564583337604</c:v>
                </c:pt>
                <c:pt idx="1892">
                  <c:v>40214.565277782058</c:v>
                </c:pt>
                <c:pt idx="1893">
                  <c:v>40214.565972226512</c:v>
                </c:pt>
                <c:pt idx="1894">
                  <c:v>40214.566666670951</c:v>
                </c:pt>
                <c:pt idx="1895">
                  <c:v>40214.567361115303</c:v>
                </c:pt>
                <c:pt idx="1896">
                  <c:v>40214.568055559845</c:v>
                </c:pt>
                <c:pt idx="1897">
                  <c:v>40214.568750004284</c:v>
                </c:pt>
                <c:pt idx="1898">
                  <c:v>40214.569444448738</c:v>
                </c:pt>
                <c:pt idx="1899">
                  <c:v>40214.570138893192</c:v>
                </c:pt>
                <c:pt idx="1900">
                  <c:v>40214.570833337631</c:v>
                </c:pt>
                <c:pt idx="1901">
                  <c:v>40214.571527782078</c:v>
                </c:pt>
                <c:pt idx="1902">
                  <c:v>40214.572222226598</c:v>
                </c:pt>
                <c:pt idx="1903">
                  <c:v>40214.572916670993</c:v>
                </c:pt>
                <c:pt idx="1904">
                  <c:v>40214.573611115404</c:v>
                </c:pt>
                <c:pt idx="1905">
                  <c:v>40214.574305559865</c:v>
                </c:pt>
                <c:pt idx="1906">
                  <c:v>40214.575000004304</c:v>
                </c:pt>
                <c:pt idx="1907">
                  <c:v>40214.575694448809</c:v>
                </c:pt>
                <c:pt idx="1908">
                  <c:v>40214.576388893205</c:v>
                </c:pt>
                <c:pt idx="1909">
                  <c:v>40214.577083337601</c:v>
                </c:pt>
                <c:pt idx="1910">
                  <c:v>40214.577777782084</c:v>
                </c:pt>
                <c:pt idx="1911">
                  <c:v>40214.578472226603</c:v>
                </c:pt>
                <c:pt idx="1912">
                  <c:v>40214.579166670985</c:v>
                </c:pt>
                <c:pt idx="1913">
                  <c:v>40214.579861115424</c:v>
                </c:pt>
                <c:pt idx="1914">
                  <c:v>40214.580555559893</c:v>
                </c:pt>
                <c:pt idx="1915">
                  <c:v>40214.581250004332</c:v>
                </c:pt>
                <c:pt idx="1916">
                  <c:v>40214.581944448793</c:v>
                </c:pt>
                <c:pt idx="1917">
                  <c:v>40214.582638893233</c:v>
                </c:pt>
                <c:pt idx="1918">
                  <c:v>40214.583333337672</c:v>
                </c:pt>
                <c:pt idx="1919">
                  <c:v>40214.584027782119</c:v>
                </c:pt>
                <c:pt idx="1920">
                  <c:v>40214.584722226602</c:v>
                </c:pt>
                <c:pt idx="1921">
                  <c:v>40214.585416671005</c:v>
                </c:pt>
                <c:pt idx="1922">
                  <c:v>40214.586111115459</c:v>
                </c:pt>
                <c:pt idx="1923">
                  <c:v>40214.586805559913</c:v>
                </c:pt>
                <c:pt idx="1924">
                  <c:v>40214.587500004352</c:v>
                </c:pt>
                <c:pt idx="1925">
                  <c:v>40214.588194448894</c:v>
                </c:pt>
                <c:pt idx="1926">
                  <c:v>40214.588888893246</c:v>
                </c:pt>
                <c:pt idx="1927">
                  <c:v>40214.589583337685</c:v>
                </c:pt>
                <c:pt idx="1928">
                  <c:v>40214.590277782139</c:v>
                </c:pt>
                <c:pt idx="1929">
                  <c:v>40214.590972226593</c:v>
                </c:pt>
                <c:pt idx="1930">
                  <c:v>40214.591666670975</c:v>
                </c:pt>
                <c:pt idx="1931">
                  <c:v>40214.592361115421</c:v>
                </c:pt>
                <c:pt idx="1932">
                  <c:v>40214.593055559926</c:v>
                </c:pt>
                <c:pt idx="1933">
                  <c:v>40214.593750004322</c:v>
                </c:pt>
                <c:pt idx="1934">
                  <c:v>40214.594444448841</c:v>
                </c:pt>
                <c:pt idx="1935">
                  <c:v>40214.595138893215</c:v>
                </c:pt>
                <c:pt idx="1936">
                  <c:v>40214.595833337706</c:v>
                </c:pt>
                <c:pt idx="1937">
                  <c:v>40214.59652778216</c:v>
                </c:pt>
                <c:pt idx="1938">
                  <c:v>40214.597222226606</c:v>
                </c:pt>
                <c:pt idx="1939">
                  <c:v>40214.597916671024</c:v>
                </c:pt>
                <c:pt idx="1940">
                  <c:v>40214.5986111155</c:v>
                </c:pt>
                <c:pt idx="1941">
                  <c:v>40214.599305559925</c:v>
                </c:pt>
                <c:pt idx="1942">
                  <c:v>40214.600000004386</c:v>
                </c:pt>
                <c:pt idx="1943">
                  <c:v>40214.600694448905</c:v>
                </c:pt>
                <c:pt idx="1944">
                  <c:v>40214.601388893228</c:v>
                </c:pt>
                <c:pt idx="1945">
                  <c:v>40214.602083337726</c:v>
                </c:pt>
                <c:pt idx="1946">
                  <c:v>40214.60277778218</c:v>
                </c:pt>
                <c:pt idx="1947">
                  <c:v>40214.603472226627</c:v>
                </c:pt>
                <c:pt idx="1948">
                  <c:v>40214.604166671023</c:v>
                </c:pt>
                <c:pt idx="1949">
                  <c:v>40214.60486111552</c:v>
                </c:pt>
                <c:pt idx="1950">
                  <c:v>40214.605555559967</c:v>
                </c:pt>
                <c:pt idx="1951">
                  <c:v>40214.606250004443</c:v>
                </c:pt>
                <c:pt idx="1952">
                  <c:v>40214.606944448926</c:v>
                </c:pt>
                <c:pt idx="1953">
                  <c:v>40214.607638893307</c:v>
                </c:pt>
                <c:pt idx="1954">
                  <c:v>40214.608333337761</c:v>
                </c:pt>
                <c:pt idx="1955">
                  <c:v>40214.609027782186</c:v>
                </c:pt>
                <c:pt idx="1956">
                  <c:v>40214.609722226625</c:v>
                </c:pt>
                <c:pt idx="1957">
                  <c:v>40214.610416671094</c:v>
                </c:pt>
                <c:pt idx="1958">
                  <c:v>40214.611111115526</c:v>
                </c:pt>
                <c:pt idx="1959">
                  <c:v>40214.611805559987</c:v>
                </c:pt>
                <c:pt idx="1960">
                  <c:v>40214.612500004441</c:v>
                </c:pt>
                <c:pt idx="1961">
                  <c:v>40214.613194448939</c:v>
                </c:pt>
                <c:pt idx="1962">
                  <c:v>40214.613888893327</c:v>
                </c:pt>
                <c:pt idx="1963">
                  <c:v>40214.614583337781</c:v>
                </c:pt>
                <c:pt idx="1964">
                  <c:v>40214.615277782221</c:v>
                </c:pt>
                <c:pt idx="1965">
                  <c:v>40214.615972226668</c:v>
                </c:pt>
                <c:pt idx="1966">
                  <c:v>40214.616666671114</c:v>
                </c:pt>
                <c:pt idx="1967">
                  <c:v>40214.617361115554</c:v>
                </c:pt>
                <c:pt idx="1968">
                  <c:v>40214.618055560008</c:v>
                </c:pt>
                <c:pt idx="1969">
                  <c:v>40214.618750004462</c:v>
                </c:pt>
                <c:pt idx="1970">
                  <c:v>40214.619444448952</c:v>
                </c:pt>
                <c:pt idx="1971">
                  <c:v>40214.620138893326</c:v>
                </c:pt>
                <c:pt idx="1972">
                  <c:v>40214.620833337794</c:v>
                </c:pt>
                <c:pt idx="1973">
                  <c:v>40214.621527782176</c:v>
                </c:pt>
                <c:pt idx="1974">
                  <c:v>40214.622222226688</c:v>
                </c:pt>
                <c:pt idx="1975">
                  <c:v>40214.622916671135</c:v>
                </c:pt>
                <c:pt idx="1976">
                  <c:v>40214.623611115574</c:v>
                </c:pt>
                <c:pt idx="1977">
                  <c:v>40214.624305559984</c:v>
                </c:pt>
                <c:pt idx="1978">
                  <c:v>40214.625000004475</c:v>
                </c:pt>
                <c:pt idx="1979">
                  <c:v>40214.625694448943</c:v>
                </c:pt>
                <c:pt idx="1980">
                  <c:v>40214.626388893354</c:v>
                </c:pt>
                <c:pt idx="1981">
                  <c:v>40214.627083337757</c:v>
                </c:pt>
                <c:pt idx="1982">
                  <c:v>40214.627777782174</c:v>
                </c:pt>
                <c:pt idx="1983">
                  <c:v>40214.628472226708</c:v>
                </c:pt>
                <c:pt idx="1984">
                  <c:v>40214.629166671068</c:v>
                </c:pt>
                <c:pt idx="1985">
                  <c:v>40214.629861115543</c:v>
                </c:pt>
                <c:pt idx="1986">
                  <c:v>40214.630555560034</c:v>
                </c:pt>
                <c:pt idx="1987">
                  <c:v>40214.631250004495</c:v>
                </c:pt>
                <c:pt idx="1988">
                  <c:v>40214.631944448942</c:v>
                </c:pt>
                <c:pt idx="1989">
                  <c:v>40214.632638893389</c:v>
                </c:pt>
                <c:pt idx="1990">
                  <c:v>40214.633333337835</c:v>
                </c:pt>
                <c:pt idx="1991">
                  <c:v>40214.634027782275</c:v>
                </c:pt>
                <c:pt idx="1992">
                  <c:v>40214.634722226729</c:v>
                </c:pt>
                <c:pt idx="1993">
                  <c:v>40214.635416671175</c:v>
                </c:pt>
                <c:pt idx="1994">
                  <c:v>40214.636111115586</c:v>
                </c:pt>
                <c:pt idx="1995">
                  <c:v>40214.636805560054</c:v>
                </c:pt>
                <c:pt idx="1996">
                  <c:v>40214.637500004515</c:v>
                </c:pt>
                <c:pt idx="1997">
                  <c:v>40214.638194449013</c:v>
                </c:pt>
                <c:pt idx="1998">
                  <c:v>40214.638888893409</c:v>
                </c:pt>
                <c:pt idx="1999">
                  <c:v>40214.639583337856</c:v>
                </c:pt>
                <c:pt idx="2000">
                  <c:v>40214.640277782302</c:v>
                </c:pt>
                <c:pt idx="2001">
                  <c:v>40214.640972226749</c:v>
                </c:pt>
                <c:pt idx="2002">
                  <c:v>40214.641666671174</c:v>
                </c:pt>
                <c:pt idx="2003">
                  <c:v>40214.642361115584</c:v>
                </c:pt>
                <c:pt idx="2004">
                  <c:v>40214.643055560075</c:v>
                </c:pt>
                <c:pt idx="2005">
                  <c:v>40214.643750004536</c:v>
                </c:pt>
                <c:pt idx="2006">
                  <c:v>40214.644444449012</c:v>
                </c:pt>
                <c:pt idx="2007">
                  <c:v>40214.645138893429</c:v>
                </c:pt>
                <c:pt idx="2008">
                  <c:v>40214.645833337883</c:v>
                </c:pt>
                <c:pt idx="2009">
                  <c:v>40214.646527782323</c:v>
                </c:pt>
                <c:pt idx="2010">
                  <c:v>40214.647222226769</c:v>
                </c:pt>
                <c:pt idx="2011">
                  <c:v>40214.647916671194</c:v>
                </c:pt>
                <c:pt idx="2012">
                  <c:v>40214.648611115656</c:v>
                </c:pt>
                <c:pt idx="2013">
                  <c:v>40214.649305560059</c:v>
                </c:pt>
                <c:pt idx="2014">
                  <c:v>40214.650000004563</c:v>
                </c:pt>
                <c:pt idx="2015">
                  <c:v>40214.650694449068</c:v>
                </c:pt>
                <c:pt idx="2016">
                  <c:v>40214.65138889345</c:v>
                </c:pt>
                <c:pt idx="2017">
                  <c:v>40214.652083337896</c:v>
                </c:pt>
                <c:pt idx="2018">
                  <c:v>40214.652777782336</c:v>
                </c:pt>
                <c:pt idx="2019">
                  <c:v>40214.65347222679</c:v>
                </c:pt>
                <c:pt idx="2020">
                  <c:v>40214.654166671186</c:v>
                </c:pt>
                <c:pt idx="2021">
                  <c:v>40214.654861115676</c:v>
                </c:pt>
                <c:pt idx="2022">
                  <c:v>40214.65555556013</c:v>
                </c:pt>
                <c:pt idx="2023">
                  <c:v>40214.656250004613</c:v>
                </c:pt>
                <c:pt idx="2024">
                  <c:v>40214.656944449074</c:v>
                </c:pt>
                <c:pt idx="2025">
                  <c:v>40214.657638893492</c:v>
                </c:pt>
                <c:pt idx="2026">
                  <c:v>40214.658333337975</c:v>
                </c:pt>
                <c:pt idx="2027">
                  <c:v>40214.659027782356</c:v>
                </c:pt>
                <c:pt idx="2028">
                  <c:v>40214.65972222681</c:v>
                </c:pt>
                <c:pt idx="2029">
                  <c:v>40214.660416671191</c:v>
                </c:pt>
                <c:pt idx="2030">
                  <c:v>40214.661111115609</c:v>
                </c:pt>
                <c:pt idx="2031">
                  <c:v>40214.661805560085</c:v>
                </c:pt>
                <c:pt idx="2032">
                  <c:v>40214.662500004597</c:v>
                </c:pt>
                <c:pt idx="2033">
                  <c:v>40214.663194449044</c:v>
                </c:pt>
                <c:pt idx="2034">
                  <c:v>40214.663888893476</c:v>
                </c:pt>
                <c:pt idx="2035">
                  <c:v>40214.664583337937</c:v>
                </c:pt>
                <c:pt idx="2036">
                  <c:v>40214.665277782384</c:v>
                </c:pt>
                <c:pt idx="2037">
                  <c:v>40214.66597222683</c:v>
                </c:pt>
                <c:pt idx="2038">
                  <c:v>40214.666666671204</c:v>
                </c:pt>
                <c:pt idx="2039">
                  <c:v>40214.667361115629</c:v>
                </c:pt>
                <c:pt idx="2040">
                  <c:v>40214.668055560171</c:v>
                </c:pt>
                <c:pt idx="2041">
                  <c:v>40214.668750004595</c:v>
                </c:pt>
                <c:pt idx="2042">
                  <c:v>40214.669444449064</c:v>
                </c:pt>
                <c:pt idx="2043">
                  <c:v>40214.670138893511</c:v>
                </c:pt>
                <c:pt idx="2044">
                  <c:v>40214.670833338008</c:v>
                </c:pt>
                <c:pt idx="2045">
                  <c:v>40214.671527782404</c:v>
                </c:pt>
                <c:pt idx="2046">
                  <c:v>40214.672222226902</c:v>
                </c:pt>
                <c:pt idx="2047">
                  <c:v>40214.672916671276</c:v>
                </c:pt>
                <c:pt idx="2048">
                  <c:v>40214.673611115693</c:v>
                </c:pt>
                <c:pt idx="2049">
                  <c:v>40214.674305560184</c:v>
                </c:pt>
                <c:pt idx="2050">
                  <c:v>40214.675000004594</c:v>
                </c:pt>
                <c:pt idx="2051">
                  <c:v>40214.675694449092</c:v>
                </c:pt>
                <c:pt idx="2052">
                  <c:v>40214.676388893531</c:v>
                </c:pt>
                <c:pt idx="2053">
                  <c:v>40214.677083337978</c:v>
                </c:pt>
                <c:pt idx="2054">
                  <c:v>40214.677777782425</c:v>
                </c:pt>
                <c:pt idx="2055">
                  <c:v>40214.678472226893</c:v>
                </c:pt>
                <c:pt idx="2056">
                  <c:v>40214.679166671223</c:v>
                </c:pt>
                <c:pt idx="2057">
                  <c:v>40214.679861115706</c:v>
                </c:pt>
                <c:pt idx="2058">
                  <c:v>40214.680555560204</c:v>
                </c:pt>
                <c:pt idx="2059">
                  <c:v>40214.681250004658</c:v>
                </c:pt>
                <c:pt idx="2060">
                  <c:v>40214.681944449112</c:v>
                </c:pt>
                <c:pt idx="2061">
                  <c:v>40214.682638893602</c:v>
                </c:pt>
                <c:pt idx="2062">
                  <c:v>40214.683333337998</c:v>
                </c:pt>
                <c:pt idx="2063">
                  <c:v>40214.684027782445</c:v>
                </c:pt>
                <c:pt idx="2064">
                  <c:v>40214.684722226892</c:v>
                </c:pt>
                <c:pt idx="2065">
                  <c:v>40214.685416671324</c:v>
                </c:pt>
                <c:pt idx="2066">
                  <c:v>40214.686111115785</c:v>
                </c:pt>
                <c:pt idx="2067">
                  <c:v>40214.686805560224</c:v>
                </c:pt>
                <c:pt idx="2068">
                  <c:v>40214.687500004678</c:v>
                </c:pt>
                <c:pt idx="2069">
                  <c:v>40214.688194449198</c:v>
                </c:pt>
                <c:pt idx="2070">
                  <c:v>40214.688888893601</c:v>
                </c:pt>
                <c:pt idx="2071">
                  <c:v>40214.689583338019</c:v>
                </c:pt>
                <c:pt idx="2072">
                  <c:v>40214.690277782465</c:v>
                </c:pt>
                <c:pt idx="2073">
                  <c:v>40214.690972226912</c:v>
                </c:pt>
                <c:pt idx="2074">
                  <c:v>40214.691666671257</c:v>
                </c:pt>
                <c:pt idx="2075">
                  <c:v>40214.692361115733</c:v>
                </c:pt>
                <c:pt idx="2076">
                  <c:v>40214.693055560172</c:v>
                </c:pt>
                <c:pt idx="2077">
                  <c:v>40214.693750004619</c:v>
                </c:pt>
                <c:pt idx="2078">
                  <c:v>40214.694444449146</c:v>
                </c:pt>
                <c:pt idx="2079">
                  <c:v>40214.695138893585</c:v>
                </c:pt>
                <c:pt idx="2080">
                  <c:v>40214.695833338039</c:v>
                </c:pt>
                <c:pt idx="2081">
                  <c:v>40214.696527782486</c:v>
                </c:pt>
                <c:pt idx="2082">
                  <c:v>40214.697222226932</c:v>
                </c:pt>
                <c:pt idx="2083">
                  <c:v>40214.697916671321</c:v>
                </c:pt>
                <c:pt idx="2084">
                  <c:v>40214.698611115826</c:v>
                </c:pt>
                <c:pt idx="2085">
                  <c:v>40214.699305560171</c:v>
                </c:pt>
                <c:pt idx="2086">
                  <c:v>40214.700000004705</c:v>
                </c:pt>
                <c:pt idx="2087">
                  <c:v>40214.700694449202</c:v>
                </c:pt>
                <c:pt idx="2088">
                  <c:v>40214.701388893576</c:v>
                </c:pt>
                <c:pt idx="2089">
                  <c:v>40214.702083338059</c:v>
                </c:pt>
                <c:pt idx="2090">
                  <c:v>40214.702777782506</c:v>
                </c:pt>
                <c:pt idx="2091">
                  <c:v>40214.703472226953</c:v>
                </c:pt>
                <c:pt idx="2092">
                  <c:v>40214.704166671327</c:v>
                </c:pt>
                <c:pt idx="2093">
                  <c:v>40214.704861115824</c:v>
                </c:pt>
                <c:pt idx="2094">
                  <c:v>40214.705555560227</c:v>
                </c:pt>
                <c:pt idx="2095">
                  <c:v>40214.70625000474</c:v>
                </c:pt>
                <c:pt idx="2096">
                  <c:v>40214.706944449201</c:v>
                </c:pt>
                <c:pt idx="2097">
                  <c:v>40214.707638893626</c:v>
                </c:pt>
                <c:pt idx="2098">
                  <c:v>40214.708333338131</c:v>
                </c:pt>
                <c:pt idx="2099">
                  <c:v>40214.709027782526</c:v>
                </c:pt>
                <c:pt idx="2100">
                  <c:v>40214.709722226973</c:v>
                </c:pt>
                <c:pt idx="2101">
                  <c:v>40214.71041667142</c:v>
                </c:pt>
                <c:pt idx="2102">
                  <c:v>40214.711111115816</c:v>
                </c:pt>
                <c:pt idx="2103">
                  <c:v>40214.711805560233</c:v>
                </c:pt>
                <c:pt idx="2104">
                  <c:v>40214.71250000476</c:v>
                </c:pt>
                <c:pt idx="2105">
                  <c:v>40214.713194449207</c:v>
                </c:pt>
                <c:pt idx="2106">
                  <c:v>40214.713888893624</c:v>
                </c:pt>
                <c:pt idx="2107">
                  <c:v>40214.714583338151</c:v>
                </c:pt>
                <c:pt idx="2108">
                  <c:v>40214.715277782547</c:v>
                </c:pt>
                <c:pt idx="2109">
                  <c:v>40214.715972226993</c:v>
                </c:pt>
                <c:pt idx="2110">
                  <c:v>40214.716666671426</c:v>
                </c:pt>
                <c:pt idx="2111">
                  <c:v>40214.717361115829</c:v>
                </c:pt>
                <c:pt idx="2112">
                  <c:v>40214.718055560334</c:v>
                </c:pt>
                <c:pt idx="2113">
                  <c:v>40214.71875000478</c:v>
                </c:pt>
                <c:pt idx="2114">
                  <c:v>40214.719444449227</c:v>
                </c:pt>
                <c:pt idx="2115">
                  <c:v>40214.720138893674</c:v>
                </c:pt>
                <c:pt idx="2116">
                  <c:v>40214.720833338142</c:v>
                </c:pt>
                <c:pt idx="2117">
                  <c:v>40214.721527782516</c:v>
                </c:pt>
                <c:pt idx="2118">
                  <c:v>40214.722222227014</c:v>
                </c:pt>
                <c:pt idx="2119">
                  <c:v>40214.722916671424</c:v>
                </c:pt>
                <c:pt idx="2120">
                  <c:v>40214.723611115849</c:v>
                </c:pt>
                <c:pt idx="2121">
                  <c:v>40214.724305560267</c:v>
                </c:pt>
                <c:pt idx="2122">
                  <c:v>40214.725000004742</c:v>
                </c:pt>
                <c:pt idx="2123">
                  <c:v>40214.725694449226</c:v>
                </c:pt>
                <c:pt idx="2124">
                  <c:v>40214.726388893643</c:v>
                </c:pt>
                <c:pt idx="2125">
                  <c:v>40214.727083338134</c:v>
                </c:pt>
                <c:pt idx="2126">
                  <c:v>40214.727777782537</c:v>
                </c:pt>
                <c:pt idx="2127">
                  <c:v>40214.728472227034</c:v>
                </c:pt>
                <c:pt idx="2128">
                  <c:v>40214.729166671379</c:v>
                </c:pt>
                <c:pt idx="2129">
                  <c:v>40214.729861115855</c:v>
                </c:pt>
                <c:pt idx="2130">
                  <c:v>40214.730555560374</c:v>
                </c:pt>
                <c:pt idx="2131">
                  <c:v>40214.731250004821</c:v>
                </c:pt>
                <c:pt idx="2132">
                  <c:v>40214.731944449224</c:v>
                </c:pt>
                <c:pt idx="2133">
                  <c:v>40214.732638893714</c:v>
                </c:pt>
                <c:pt idx="2134">
                  <c:v>40214.733333338161</c:v>
                </c:pt>
                <c:pt idx="2135">
                  <c:v>40214.734027782586</c:v>
                </c:pt>
                <c:pt idx="2136">
                  <c:v>40214.734722227055</c:v>
                </c:pt>
                <c:pt idx="2137">
                  <c:v>40214.73541667145</c:v>
                </c:pt>
                <c:pt idx="2138">
                  <c:v>40214.736111115926</c:v>
                </c:pt>
                <c:pt idx="2139">
                  <c:v>40214.736805560344</c:v>
                </c:pt>
                <c:pt idx="2140">
                  <c:v>40214.737500004834</c:v>
                </c:pt>
                <c:pt idx="2141">
                  <c:v>40214.738194449288</c:v>
                </c:pt>
                <c:pt idx="2142">
                  <c:v>40214.738888893735</c:v>
                </c:pt>
                <c:pt idx="2143">
                  <c:v>40214.739583338182</c:v>
                </c:pt>
                <c:pt idx="2144">
                  <c:v>40214.740277782628</c:v>
                </c:pt>
                <c:pt idx="2145">
                  <c:v>40214.740972227082</c:v>
                </c:pt>
                <c:pt idx="2146">
                  <c:v>40214.741666671463</c:v>
                </c:pt>
                <c:pt idx="2147">
                  <c:v>40214.742361115954</c:v>
                </c:pt>
                <c:pt idx="2148">
                  <c:v>40214.743055560357</c:v>
                </c:pt>
                <c:pt idx="2149">
                  <c:v>40214.743750004855</c:v>
                </c:pt>
                <c:pt idx="2150">
                  <c:v>40214.744444449309</c:v>
                </c:pt>
                <c:pt idx="2151">
                  <c:v>40214.745138893755</c:v>
                </c:pt>
                <c:pt idx="2152">
                  <c:v>40214.745833338202</c:v>
                </c:pt>
                <c:pt idx="2153">
                  <c:v>40214.746527782634</c:v>
                </c:pt>
                <c:pt idx="2154">
                  <c:v>40214.747222227095</c:v>
                </c:pt>
                <c:pt idx="2155">
                  <c:v>40214.747916671535</c:v>
                </c:pt>
                <c:pt idx="2156">
                  <c:v>40214.748611115989</c:v>
                </c:pt>
                <c:pt idx="2157">
                  <c:v>40214.749305560377</c:v>
                </c:pt>
                <c:pt idx="2158">
                  <c:v>40214.750000004882</c:v>
                </c:pt>
                <c:pt idx="2159">
                  <c:v>40214.750694449343</c:v>
                </c:pt>
                <c:pt idx="2160">
                  <c:v>40214.751388893776</c:v>
                </c:pt>
                <c:pt idx="2161">
                  <c:v>40214.752083338222</c:v>
                </c:pt>
                <c:pt idx="2162">
                  <c:v>40214.752777782654</c:v>
                </c:pt>
                <c:pt idx="2163">
                  <c:v>40214.753472227116</c:v>
                </c:pt>
                <c:pt idx="2164">
                  <c:v>40214.754166671555</c:v>
                </c:pt>
                <c:pt idx="2165">
                  <c:v>40214.754861116009</c:v>
                </c:pt>
                <c:pt idx="2166">
                  <c:v>40214.755555560456</c:v>
                </c:pt>
                <c:pt idx="2167">
                  <c:v>40214.756250004961</c:v>
                </c:pt>
                <c:pt idx="2168">
                  <c:v>40214.756944449349</c:v>
                </c:pt>
                <c:pt idx="2169">
                  <c:v>40214.757638893796</c:v>
                </c:pt>
                <c:pt idx="2170">
                  <c:v>40214.758333338243</c:v>
                </c:pt>
                <c:pt idx="2171">
                  <c:v>40214.759027782675</c:v>
                </c:pt>
                <c:pt idx="2172">
                  <c:v>40214.759722227136</c:v>
                </c:pt>
                <c:pt idx="2173">
                  <c:v>40214.760416671576</c:v>
                </c:pt>
                <c:pt idx="2174">
                  <c:v>40214.761111115971</c:v>
                </c:pt>
                <c:pt idx="2175">
                  <c:v>40214.761805560389</c:v>
                </c:pt>
                <c:pt idx="2176">
                  <c:v>40214.762500004923</c:v>
                </c:pt>
                <c:pt idx="2177">
                  <c:v>40214.76319444937</c:v>
                </c:pt>
                <c:pt idx="2178">
                  <c:v>40214.763888893765</c:v>
                </c:pt>
                <c:pt idx="2179">
                  <c:v>40214.764583338256</c:v>
                </c:pt>
                <c:pt idx="2180">
                  <c:v>40214.765277782659</c:v>
                </c:pt>
                <c:pt idx="2181">
                  <c:v>40214.765972227156</c:v>
                </c:pt>
                <c:pt idx="2182">
                  <c:v>40214.766666671574</c:v>
                </c:pt>
                <c:pt idx="2183">
                  <c:v>40214.767361115977</c:v>
                </c:pt>
                <c:pt idx="2184">
                  <c:v>40214.768055560475</c:v>
                </c:pt>
                <c:pt idx="2185">
                  <c:v>40214.768750004936</c:v>
                </c:pt>
                <c:pt idx="2186">
                  <c:v>40214.769444449375</c:v>
                </c:pt>
                <c:pt idx="2187">
                  <c:v>40214.770138893837</c:v>
                </c:pt>
                <c:pt idx="2188">
                  <c:v>40214.770833338283</c:v>
                </c:pt>
                <c:pt idx="2189">
                  <c:v>40214.771527782679</c:v>
                </c:pt>
                <c:pt idx="2190">
                  <c:v>40214.772222227191</c:v>
                </c:pt>
                <c:pt idx="2191">
                  <c:v>40214.772916671624</c:v>
                </c:pt>
                <c:pt idx="2192">
                  <c:v>40214.77361111607</c:v>
                </c:pt>
                <c:pt idx="2193">
                  <c:v>40214.774305560466</c:v>
                </c:pt>
                <c:pt idx="2194">
                  <c:v>40214.775000004964</c:v>
                </c:pt>
                <c:pt idx="2195">
                  <c:v>40214.77569444941</c:v>
                </c:pt>
                <c:pt idx="2196">
                  <c:v>40214.776388893857</c:v>
                </c:pt>
                <c:pt idx="2197">
                  <c:v>40214.777083338304</c:v>
                </c:pt>
                <c:pt idx="2198">
                  <c:v>40214.777777782692</c:v>
                </c:pt>
                <c:pt idx="2199">
                  <c:v>40214.778472227197</c:v>
                </c:pt>
                <c:pt idx="2200">
                  <c:v>40214.779166671564</c:v>
                </c:pt>
                <c:pt idx="2201">
                  <c:v>40214.779861116076</c:v>
                </c:pt>
                <c:pt idx="2202">
                  <c:v>40214.780555560537</c:v>
                </c:pt>
                <c:pt idx="2203">
                  <c:v>40214.781250004991</c:v>
                </c:pt>
                <c:pt idx="2204">
                  <c:v>40214.781944449431</c:v>
                </c:pt>
                <c:pt idx="2205">
                  <c:v>40214.782638893892</c:v>
                </c:pt>
                <c:pt idx="2206">
                  <c:v>40214.783333338331</c:v>
                </c:pt>
                <c:pt idx="2207">
                  <c:v>40214.784027782771</c:v>
                </c:pt>
                <c:pt idx="2208">
                  <c:v>40214.784722227196</c:v>
                </c:pt>
                <c:pt idx="2209">
                  <c:v>40214.785416671599</c:v>
                </c:pt>
                <c:pt idx="2210">
                  <c:v>40214.786111116111</c:v>
                </c:pt>
                <c:pt idx="2211">
                  <c:v>40214.786805560558</c:v>
                </c:pt>
                <c:pt idx="2212">
                  <c:v>40214.787500005004</c:v>
                </c:pt>
                <c:pt idx="2213">
                  <c:v>40214.788194449502</c:v>
                </c:pt>
                <c:pt idx="2214">
                  <c:v>40214.788888893898</c:v>
                </c:pt>
                <c:pt idx="2215">
                  <c:v>40214.789583338345</c:v>
                </c:pt>
                <c:pt idx="2216">
                  <c:v>40214.790277782784</c:v>
                </c:pt>
                <c:pt idx="2217">
                  <c:v>40214.790972227194</c:v>
                </c:pt>
                <c:pt idx="2218">
                  <c:v>40214.791666671568</c:v>
                </c:pt>
                <c:pt idx="2219">
                  <c:v>40214.792361116124</c:v>
                </c:pt>
                <c:pt idx="2220">
                  <c:v>40214.79305556052</c:v>
                </c:pt>
                <c:pt idx="2221">
                  <c:v>40214.793750004974</c:v>
                </c:pt>
                <c:pt idx="2222">
                  <c:v>40214.794444449471</c:v>
                </c:pt>
                <c:pt idx="2223">
                  <c:v>40214.795138893904</c:v>
                </c:pt>
                <c:pt idx="2224">
                  <c:v>40214.795833338365</c:v>
                </c:pt>
                <c:pt idx="2225">
                  <c:v>40214.796527782804</c:v>
                </c:pt>
                <c:pt idx="2226">
                  <c:v>40214.797222227207</c:v>
                </c:pt>
                <c:pt idx="2227">
                  <c:v>40214.797916671618</c:v>
                </c:pt>
                <c:pt idx="2228">
                  <c:v>40214.798611116152</c:v>
                </c:pt>
                <c:pt idx="2229">
                  <c:v>40214.799305560518</c:v>
                </c:pt>
                <c:pt idx="2230">
                  <c:v>40214.800000005045</c:v>
                </c:pt>
                <c:pt idx="2231">
                  <c:v>40214.800694449579</c:v>
                </c:pt>
                <c:pt idx="2232">
                  <c:v>40214.801388893939</c:v>
                </c:pt>
                <c:pt idx="2233">
                  <c:v>40214.802083338393</c:v>
                </c:pt>
                <c:pt idx="2234">
                  <c:v>40214.802777782832</c:v>
                </c:pt>
                <c:pt idx="2235">
                  <c:v>40214.803472227279</c:v>
                </c:pt>
                <c:pt idx="2236">
                  <c:v>40214.804166671725</c:v>
                </c:pt>
                <c:pt idx="2237">
                  <c:v>40214.804861116201</c:v>
                </c:pt>
                <c:pt idx="2238">
                  <c:v>40214.805555560604</c:v>
                </c:pt>
                <c:pt idx="2239">
                  <c:v>40214.806250005116</c:v>
                </c:pt>
                <c:pt idx="2240">
                  <c:v>40214.8069444496</c:v>
                </c:pt>
                <c:pt idx="2241">
                  <c:v>40214.80763889401</c:v>
                </c:pt>
                <c:pt idx="2242">
                  <c:v>40214.8083333385</c:v>
                </c:pt>
                <c:pt idx="2243">
                  <c:v>40214.809027782852</c:v>
                </c:pt>
                <c:pt idx="2244">
                  <c:v>40214.809722227285</c:v>
                </c:pt>
                <c:pt idx="2245">
                  <c:v>40214.810416671746</c:v>
                </c:pt>
                <c:pt idx="2246">
                  <c:v>40214.811111116192</c:v>
                </c:pt>
                <c:pt idx="2247">
                  <c:v>40214.811805560625</c:v>
                </c:pt>
                <c:pt idx="2248">
                  <c:v>40214.812500005093</c:v>
                </c:pt>
                <c:pt idx="2249">
                  <c:v>40214.813194449598</c:v>
                </c:pt>
                <c:pt idx="2250">
                  <c:v>40214.81388889403</c:v>
                </c:pt>
                <c:pt idx="2251">
                  <c:v>40214.814583338506</c:v>
                </c:pt>
                <c:pt idx="2252">
                  <c:v>40214.815277782924</c:v>
                </c:pt>
                <c:pt idx="2253">
                  <c:v>40214.815972227319</c:v>
                </c:pt>
                <c:pt idx="2254">
                  <c:v>40214.816666671766</c:v>
                </c:pt>
                <c:pt idx="2255">
                  <c:v>40214.817361116206</c:v>
                </c:pt>
                <c:pt idx="2256">
                  <c:v>40214.81805556066</c:v>
                </c:pt>
                <c:pt idx="2257">
                  <c:v>40214.818750005143</c:v>
                </c:pt>
                <c:pt idx="2258">
                  <c:v>40214.819444449611</c:v>
                </c:pt>
                <c:pt idx="2259">
                  <c:v>40214.820138894043</c:v>
                </c:pt>
                <c:pt idx="2260">
                  <c:v>40214.820833338519</c:v>
                </c:pt>
                <c:pt idx="2261">
                  <c:v>40214.821527782886</c:v>
                </c:pt>
                <c:pt idx="2262">
                  <c:v>40214.82222222734</c:v>
                </c:pt>
                <c:pt idx="2263">
                  <c:v>40214.822916671787</c:v>
                </c:pt>
                <c:pt idx="2264">
                  <c:v>40214.823611116226</c:v>
                </c:pt>
                <c:pt idx="2265">
                  <c:v>40214.824305560629</c:v>
                </c:pt>
                <c:pt idx="2266">
                  <c:v>40214.825000005127</c:v>
                </c:pt>
                <c:pt idx="2267">
                  <c:v>40214.825694449602</c:v>
                </c:pt>
                <c:pt idx="2268">
                  <c:v>40214.826388894042</c:v>
                </c:pt>
                <c:pt idx="2269">
                  <c:v>40214.827083338467</c:v>
                </c:pt>
                <c:pt idx="2270">
                  <c:v>40214.827777782906</c:v>
                </c:pt>
                <c:pt idx="2271">
                  <c:v>40214.82847222736</c:v>
                </c:pt>
                <c:pt idx="2272">
                  <c:v>40214.829166671734</c:v>
                </c:pt>
                <c:pt idx="2273">
                  <c:v>40214.829861116254</c:v>
                </c:pt>
                <c:pt idx="2274">
                  <c:v>40214.8305555607</c:v>
                </c:pt>
                <c:pt idx="2275">
                  <c:v>40214.831250005147</c:v>
                </c:pt>
                <c:pt idx="2276">
                  <c:v>40214.831944449601</c:v>
                </c:pt>
                <c:pt idx="2277">
                  <c:v>40214.83263889412</c:v>
                </c:pt>
                <c:pt idx="2278">
                  <c:v>40214.833333338545</c:v>
                </c:pt>
                <c:pt idx="2279">
                  <c:v>40214.834027782941</c:v>
                </c:pt>
                <c:pt idx="2280">
                  <c:v>40214.834722227381</c:v>
                </c:pt>
                <c:pt idx="2281">
                  <c:v>40214.835416671827</c:v>
                </c:pt>
                <c:pt idx="2282">
                  <c:v>40214.836111116281</c:v>
                </c:pt>
                <c:pt idx="2283">
                  <c:v>40214.836805560721</c:v>
                </c:pt>
                <c:pt idx="2284">
                  <c:v>40214.837500005167</c:v>
                </c:pt>
                <c:pt idx="2285">
                  <c:v>40214.838194449643</c:v>
                </c:pt>
                <c:pt idx="2286">
                  <c:v>40214.838888894126</c:v>
                </c:pt>
                <c:pt idx="2287">
                  <c:v>40214.839583338558</c:v>
                </c:pt>
                <c:pt idx="2288">
                  <c:v>40214.840277783012</c:v>
                </c:pt>
                <c:pt idx="2289">
                  <c:v>40214.840972227452</c:v>
                </c:pt>
                <c:pt idx="2290">
                  <c:v>40214.841666671826</c:v>
                </c:pt>
                <c:pt idx="2291">
                  <c:v>40214.842361116294</c:v>
                </c:pt>
                <c:pt idx="2292">
                  <c:v>40214.843055560734</c:v>
                </c:pt>
                <c:pt idx="2293">
                  <c:v>40214.843750005188</c:v>
                </c:pt>
                <c:pt idx="2294">
                  <c:v>40214.844444449642</c:v>
                </c:pt>
                <c:pt idx="2295">
                  <c:v>40214.845138894139</c:v>
                </c:pt>
                <c:pt idx="2296">
                  <c:v>40214.845833338608</c:v>
                </c:pt>
                <c:pt idx="2297">
                  <c:v>40214.846527783011</c:v>
                </c:pt>
                <c:pt idx="2298">
                  <c:v>40214.847222227443</c:v>
                </c:pt>
                <c:pt idx="2299">
                  <c:v>40214.847916671868</c:v>
                </c:pt>
                <c:pt idx="2300">
                  <c:v>40214.848611116366</c:v>
                </c:pt>
                <c:pt idx="2301">
                  <c:v>40214.849305560754</c:v>
                </c:pt>
                <c:pt idx="2302">
                  <c:v>40214.850000005208</c:v>
                </c:pt>
                <c:pt idx="2303">
                  <c:v>40214.850694449735</c:v>
                </c:pt>
                <c:pt idx="2304">
                  <c:v>40214.851388894152</c:v>
                </c:pt>
                <c:pt idx="2305">
                  <c:v>40214.852083338621</c:v>
                </c:pt>
                <c:pt idx="2306">
                  <c:v>40214.852777783002</c:v>
                </c:pt>
                <c:pt idx="2307">
                  <c:v>40214.853472227442</c:v>
                </c:pt>
                <c:pt idx="2308">
                  <c:v>40214.854166671888</c:v>
                </c:pt>
                <c:pt idx="2309">
                  <c:v>40214.854861116342</c:v>
                </c:pt>
                <c:pt idx="2310">
                  <c:v>40214.855555560782</c:v>
                </c:pt>
                <c:pt idx="2311">
                  <c:v>40214.856250005243</c:v>
                </c:pt>
                <c:pt idx="2312">
                  <c:v>40214.856944449748</c:v>
                </c:pt>
                <c:pt idx="2313">
                  <c:v>40214.857638894217</c:v>
                </c:pt>
                <c:pt idx="2314">
                  <c:v>40214.858333338656</c:v>
                </c:pt>
                <c:pt idx="2315">
                  <c:v>40214.859027783015</c:v>
                </c:pt>
                <c:pt idx="2316">
                  <c:v>40214.859722227462</c:v>
                </c:pt>
                <c:pt idx="2317">
                  <c:v>40214.860416671909</c:v>
                </c:pt>
                <c:pt idx="2318">
                  <c:v>40214.861111116355</c:v>
                </c:pt>
                <c:pt idx="2319">
                  <c:v>40214.861805560751</c:v>
                </c:pt>
                <c:pt idx="2320">
                  <c:v>40214.862500005234</c:v>
                </c:pt>
                <c:pt idx="2321">
                  <c:v>40214.863194449696</c:v>
                </c:pt>
                <c:pt idx="2322">
                  <c:v>40214.863888894142</c:v>
                </c:pt>
                <c:pt idx="2323">
                  <c:v>40214.864583338611</c:v>
                </c:pt>
                <c:pt idx="2324">
                  <c:v>40214.865277783036</c:v>
                </c:pt>
                <c:pt idx="2325">
                  <c:v>40214.865972227482</c:v>
                </c:pt>
                <c:pt idx="2326">
                  <c:v>40214.866666671929</c:v>
                </c:pt>
                <c:pt idx="2327">
                  <c:v>40214.867361116376</c:v>
                </c:pt>
                <c:pt idx="2328">
                  <c:v>40214.868055560823</c:v>
                </c:pt>
                <c:pt idx="2329">
                  <c:v>40214.868750005255</c:v>
                </c:pt>
                <c:pt idx="2330">
                  <c:v>40214.869444449716</c:v>
                </c:pt>
                <c:pt idx="2331">
                  <c:v>40214.870138894228</c:v>
                </c:pt>
                <c:pt idx="2332">
                  <c:v>40214.870833338668</c:v>
                </c:pt>
                <c:pt idx="2333">
                  <c:v>40214.871527783056</c:v>
                </c:pt>
                <c:pt idx="2334">
                  <c:v>40214.872222227568</c:v>
                </c:pt>
                <c:pt idx="2335">
                  <c:v>40214.872916671949</c:v>
                </c:pt>
                <c:pt idx="2336">
                  <c:v>40214.873611116396</c:v>
                </c:pt>
                <c:pt idx="2337">
                  <c:v>40214.874305560836</c:v>
                </c:pt>
                <c:pt idx="2338">
                  <c:v>40214.875000005275</c:v>
                </c:pt>
                <c:pt idx="2339">
                  <c:v>40214.875694449787</c:v>
                </c:pt>
                <c:pt idx="2340">
                  <c:v>40214.876388894212</c:v>
                </c:pt>
                <c:pt idx="2341">
                  <c:v>40214.87708333863</c:v>
                </c:pt>
                <c:pt idx="2342">
                  <c:v>40214.877777783076</c:v>
                </c:pt>
                <c:pt idx="2343">
                  <c:v>40214.878472227574</c:v>
                </c:pt>
                <c:pt idx="2344">
                  <c:v>40214.87916667197</c:v>
                </c:pt>
                <c:pt idx="2345">
                  <c:v>40214.879861116417</c:v>
                </c:pt>
                <c:pt idx="2346">
                  <c:v>40214.880555560863</c:v>
                </c:pt>
                <c:pt idx="2347">
                  <c:v>40214.88125000531</c:v>
                </c:pt>
                <c:pt idx="2348">
                  <c:v>40214.881944449793</c:v>
                </c:pt>
                <c:pt idx="2349">
                  <c:v>40214.882638894269</c:v>
                </c:pt>
                <c:pt idx="2350">
                  <c:v>40214.883333338701</c:v>
                </c:pt>
                <c:pt idx="2351">
                  <c:v>40214.884027783097</c:v>
                </c:pt>
                <c:pt idx="2352">
                  <c:v>40214.884722227594</c:v>
                </c:pt>
                <c:pt idx="2353">
                  <c:v>40214.88541667199</c:v>
                </c:pt>
                <c:pt idx="2354">
                  <c:v>40214.886111116488</c:v>
                </c:pt>
                <c:pt idx="2355">
                  <c:v>40214.886805560891</c:v>
                </c:pt>
                <c:pt idx="2356">
                  <c:v>40214.88750000533</c:v>
                </c:pt>
                <c:pt idx="2357">
                  <c:v>40214.888194449864</c:v>
                </c:pt>
                <c:pt idx="2358">
                  <c:v>40214.888888894289</c:v>
                </c:pt>
                <c:pt idx="2359">
                  <c:v>40214.889583338692</c:v>
                </c:pt>
                <c:pt idx="2360">
                  <c:v>40214.890277783117</c:v>
                </c:pt>
                <c:pt idx="2361">
                  <c:v>40214.890972227593</c:v>
                </c:pt>
                <c:pt idx="2362">
                  <c:v>40214.891666671974</c:v>
                </c:pt>
                <c:pt idx="2363">
                  <c:v>40214.892361116457</c:v>
                </c:pt>
                <c:pt idx="2364">
                  <c:v>40214.893055560904</c:v>
                </c:pt>
                <c:pt idx="2365">
                  <c:v>40214.893750005293</c:v>
                </c:pt>
                <c:pt idx="2366">
                  <c:v>40214.894444449797</c:v>
                </c:pt>
                <c:pt idx="2367">
                  <c:v>40214.895138894244</c:v>
                </c:pt>
                <c:pt idx="2368">
                  <c:v>40214.895833338691</c:v>
                </c:pt>
                <c:pt idx="2369">
                  <c:v>40214.896527783138</c:v>
                </c:pt>
                <c:pt idx="2370">
                  <c:v>40214.897222227592</c:v>
                </c:pt>
                <c:pt idx="2371">
                  <c:v>40214.897916672031</c:v>
                </c:pt>
                <c:pt idx="2372">
                  <c:v>40214.898611116492</c:v>
                </c:pt>
                <c:pt idx="2373">
                  <c:v>40214.899305560924</c:v>
                </c:pt>
                <c:pt idx="2374">
                  <c:v>40214.900000005371</c:v>
                </c:pt>
                <c:pt idx="2375">
                  <c:v>40214.900694449891</c:v>
                </c:pt>
                <c:pt idx="2376">
                  <c:v>40214.901388894265</c:v>
                </c:pt>
                <c:pt idx="2377">
                  <c:v>40214.902083338711</c:v>
                </c:pt>
                <c:pt idx="2378">
                  <c:v>40214.902777783158</c:v>
                </c:pt>
                <c:pt idx="2379">
                  <c:v>40214.903472227605</c:v>
                </c:pt>
                <c:pt idx="2380">
                  <c:v>40214.904166672051</c:v>
                </c:pt>
                <c:pt idx="2381">
                  <c:v>40214.904861116498</c:v>
                </c:pt>
                <c:pt idx="2382">
                  <c:v>40214.905555560945</c:v>
                </c:pt>
                <c:pt idx="2383">
                  <c:v>40214.906250005391</c:v>
                </c:pt>
                <c:pt idx="2384">
                  <c:v>40214.906944449896</c:v>
                </c:pt>
                <c:pt idx="2385">
                  <c:v>40214.907638894292</c:v>
                </c:pt>
                <c:pt idx="2386">
                  <c:v>40214.90833333879</c:v>
                </c:pt>
                <c:pt idx="2387">
                  <c:v>40214.909027783178</c:v>
                </c:pt>
                <c:pt idx="2388">
                  <c:v>40214.909722227625</c:v>
                </c:pt>
                <c:pt idx="2389">
                  <c:v>40214.910416672123</c:v>
                </c:pt>
                <c:pt idx="2390">
                  <c:v>40214.911111116518</c:v>
                </c:pt>
                <c:pt idx="2391">
                  <c:v>40214.911805560965</c:v>
                </c:pt>
                <c:pt idx="2392">
                  <c:v>40214.912500005412</c:v>
                </c:pt>
                <c:pt idx="2393">
                  <c:v>40214.913194449909</c:v>
                </c:pt>
                <c:pt idx="2394">
                  <c:v>40214.913888894313</c:v>
                </c:pt>
                <c:pt idx="2395">
                  <c:v>40214.91458333881</c:v>
                </c:pt>
                <c:pt idx="2396">
                  <c:v>40214.915277783199</c:v>
                </c:pt>
                <c:pt idx="2397">
                  <c:v>40214.915972227645</c:v>
                </c:pt>
                <c:pt idx="2398">
                  <c:v>40214.916666672092</c:v>
                </c:pt>
                <c:pt idx="2399">
                  <c:v>40214.917361116539</c:v>
                </c:pt>
                <c:pt idx="2400">
                  <c:v>40214.918055560993</c:v>
                </c:pt>
                <c:pt idx="2401">
                  <c:v>40214.918750005432</c:v>
                </c:pt>
                <c:pt idx="2402">
                  <c:v>40214.919444449893</c:v>
                </c:pt>
                <c:pt idx="2403">
                  <c:v>40214.920138894333</c:v>
                </c:pt>
                <c:pt idx="2404">
                  <c:v>40214.920833338823</c:v>
                </c:pt>
                <c:pt idx="2405">
                  <c:v>40214.921527783175</c:v>
                </c:pt>
                <c:pt idx="2406">
                  <c:v>40214.922222227666</c:v>
                </c:pt>
                <c:pt idx="2407">
                  <c:v>40214.922916672112</c:v>
                </c:pt>
                <c:pt idx="2408">
                  <c:v>40214.923611116559</c:v>
                </c:pt>
                <c:pt idx="2409">
                  <c:v>40214.924305560984</c:v>
                </c:pt>
                <c:pt idx="2410">
                  <c:v>40214.925000005402</c:v>
                </c:pt>
                <c:pt idx="2411">
                  <c:v>40214.925694449899</c:v>
                </c:pt>
                <c:pt idx="2412">
                  <c:v>40214.926388894346</c:v>
                </c:pt>
                <c:pt idx="2413">
                  <c:v>40214.927083338785</c:v>
                </c:pt>
                <c:pt idx="2414">
                  <c:v>40214.927777783174</c:v>
                </c:pt>
                <c:pt idx="2415">
                  <c:v>40214.928472227686</c:v>
                </c:pt>
                <c:pt idx="2416">
                  <c:v>40214.929166672126</c:v>
                </c:pt>
                <c:pt idx="2417">
                  <c:v>40214.92986111658</c:v>
                </c:pt>
                <c:pt idx="2418">
                  <c:v>40214.930555561026</c:v>
                </c:pt>
                <c:pt idx="2419">
                  <c:v>40214.931250005473</c:v>
                </c:pt>
                <c:pt idx="2420">
                  <c:v>40214.931944449942</c:v>
                </c:pt>
                <c:pt idx="2421">
                  <c:v>40214.932638894425</c:v>
                </c:pt>
                <c:pt idx="2422">
                  <c:v>40214.933333338813</c:v>
                </c:pt>
                <c:pt idx="2423">
                  <c:v>40214.934027783209</c:v>
                </c:pt>
                <c:pt idx="2424">
                  <c:v>40214.934722227707</c:v>
                </c:pt>
                <c:pt idx="2425">
                  <c:v>40214.935416672153</c:v>
                </c:pt>
                <c:pt idx="2426">
                  <c:v>40214.9361111166</c:v>
                </c:pt>
                <c:pt idx="2427">
                  <c:v>40214.936805561025</c:v>
                </c:pt>
                <c:pt idx="2428">
                  <c:v>40214.937500005486</c:v>
                </c:pt>
                <c:pt idx="2429">
                  <c:v>40214.938194450006</c:v>
                </c:pt>
                <c:pt idx="2430">
                  <c:v>40214.938888894438</c:v>
                </c:pt>
                <c:pt idx="2431">
                  <c:v>40214.939583338833</c:v>
                </c:pt>
                <c:pt idx="2432">
                  <c:v>40214.94027778328</c:v>
                </c:pt>
                <c:pt idx="2433">
                  <c:v>40214.940972227741</c:v>
                </c:pt>
                <c:pt idx="2434">
                  <c:v>40214.941666672181</c:v>
                </c:pt>
                <c:pt idx="2435">
                  <c:v>40214.94236111662</c:v>
                </c:pt>
                <c:pt idx="2436">
                  <c:v>40214.943055561016</c:v>
                </c:pt>
                <c:pt idx="2437">
                  <c:v>40214.943750005514</c:v>
                </c:pt>
                <c:pt idx="2438">
                  <c:v>40214.944444450011</c:v>
                </c:pt>
                <c:pt idx="2439">
                  <c:v>40214.945138894458</c:v>
                </c:pt>
                <c:pt idx="2440">
                  <c:v>40214.945833338927</c:v>
                </c:pt>
                <c:pt idx="2441">
                  <c:v>40214.946527783301</c:v>
                </c:pt>
                <c:pt idx="2442">
                  <c:v>40214.947222227747</c:v>
                </c:pt>
                <c:pt idx="2443">
                  <c:v>40214.947916672201</c:v>
                </c:pt>
                <c:pt idx="2444">
                  <c:v>40214.948611116641</c:v>
                </c:pt>
                <c:pt idx="2445">
                  <c:v>40214.949305561036</c:v>
                </c:pt>
                <c:pt idx="2446">
                  <c:v>40214.950000005541</c:v>
                </c:pt>
                <c:pt idx="2447">
                  <c:v>40214.950694450054</c:v>
                </c:pt>
                <c:pt idx="2448">
                  <c:v>40214.951388894442</c:v>
                </c:pt>
                <c:pt idx="2449">
                  <c:v>40214.95208333894</c:v>
                </c:pt>
                <c:pt idx="2450">
                  <c:v>40214.952777783321</c:v>
                </c:pt>
                <c:pt idx="2451">
                  <c:v>40214.953472227768</c:v>
                </c:pt>
                <c:pt idx="2452">
                  <c:v>40214.954166672214</c:v>
                </c:pt>
                <c:pt idx="2453">
                  <c:v>40214.954861116661</c:v>
                </c:pt>
                <c:pt idx="2454">
                  <c:v>40214.955555561108</c:v>
                </c:pt>
                <c:pt idx="2455">
                  <c:v>40214.956250005613</c:v>
                </c:pt>
                <c:pt idx="2456">
                  <c:v>40214.956944450052</c:v>
                </c:pt>
                <c:pt idx="2457">
                  <c:v>40214.957638894535</c:v>
                </c:pt>
                <c:pt idx="2458">
                  <c:v>40214.958333339011</c:v>
                </c:pt>
                <c:pt idx="2459">
                  <c:v>40214.959027783334</c:v>
                </c:pt>
                <c:pt idx="2460">
                  <c:v>40214.959722227788</c:v>
                </c:pt>
                <c:pt idx="2461">
                  <c:v>40214.960416672235</c:v>
                </c:pt>
                <c:pt idx="2462">
                  <c:v>40214.961111116674</c:v>
                </c:pt>
                <c:pt idx="2463">
                  <c:v>40214.96180556107</c:v>
                </c:pt>
                <c:pt idx="2464">
                  <c:v>40214.962500005582</c:v>
                </c:pt>
                <c:pt idx="2465">
                  <c:v>40214.963194450022</c:v>
                </c:pt>
                <c:pt idx="2466">
                  <c:v>40214.963888894468</c:v>
                </c:pt>
                <c:pt idx="2467">
                  <c:v>40214.964583338966</c:v>
                </c:pt>
                <c:pt idx="2468">
                  <c:v>40214.965277783354</c:v>
                </c:pt>
                <c:pt idx="2469">
                  <c:v>40214.965972227808</c:v>
                </c:pt>
                <c:pt idx="2470">
                  <c:v>40214.966666672255</c:v>
                </c:pt>
                <c:pt idx="2471">
                  <c:v>40214.967361116651</c:v>
                </c:pt>
                <c:pt idx="2472">
                  <c:v>40214.968055561134</c:v>
                </c:pt>
                <c:pt idx="2473">
                  <c:v>40214.968750005595</c:v>
                </c:pt>
                <c:pt idx="2474">
                  <c:v>40214.969444450035</c:v>
                </c:pt>
                <c:pt idx="2475">
                  <c:v>40214.970138894547</c:v>
                </c:pt>
                <c:pt idx="2476">
                  <c:v>40214.970833339023</c:v>
                </c:pt>
                <c:pt idx="2477">
                  <c:v>40214.971527783375</c:v>
                </c:pt>
                <c:pt idx="2478">
                  <c:v>40214.972222227843</c:v>
                </c:pt>
                <c:pt idx="2479">
                  <c:v>40214.972916672283</c:v>
                </c:pt>
                <c:pt idx="2480">
                  <c:v>40214.973611116722</c:v>
                </c:pt>
                <c:pt idx="2481">
                  <c:v>40214.974305561154</c:v>
                </c:pt>
                <c:pt idx="2482">
                  <c:v>40214.975000005594</c:v>
                </c:pt>
                <c:pt idx="2483">
                  <c:v>40214.975694450062</c:v>
                </c:pt>
                <c:pt idx="2484">
                  <c:v>40214.976388894567</c:v>
                </c:pt>
                <c:pt idx="2485">
                  <c:v>40214.977083338963</c:v>
                </c:pt>
                <c:pt idx="2486">
                  <c:v>40214.977777783351</c:v>
                </c:pt>
                <c:pt idx="2487">
                  <c:v>40214.978472227849</c:v>
                </c:pt>
                <c:pt idx="2488">
                  <c:v>40214.979166672274</c:v>
                </c:pt>
                <c:pt idx="2489">
                  <c:v>40214.979861116735</c:v>
                </c:pt>
                <c:pt idx="2490">
                  <c:v>40214.980555561189</c:v>
                </c:pt>
                <c:pt idx="2491">
                  <c:v>40214.981250005636</c:v>
                </c:pt>
                <c:pt idx="2492">
                  <c:v>40214.981944450083</c:v>
                </c:pt>
                <c:pt idx="2493">
                  <c:v>40214.982638894617</c:v>
                </c:pt>
                <c:pt idx="2494">
                  <c:v>40214.983333339012</c:v>
                </c:pt>
                <c:pt idx="2495">
                  <c:v>40214.984027783423</c:v>
                </c:pt>
                <c:pt idx="2496">
                  <c:v>40214.984722227869</c:v>
                </c:pt>
                <c:pt idx="2497">
                  <c:v>40214.985416672316</c:v>
                </c:pt>
                <c:pt idx="2498">
                  <c:v>40214.986111116763</c:v>
                </c:pt>
                <c:pt idx="2499">
                  <c:v>40214.986805561195</c:v>
                </c:pt>
                <c:pt idx="2500">
                  <c:v>40214.987500005656</c:v>
                </c:pt>
                <c:pt idx="2501">
                  <c:v>40214.988194450169</c:v>
                </c:pt>
                <c:pt idx="2502">
                  <c:v>40214.988888894623</c:v>
                </c:pt>
                <c:pt idx="2503">
                  <c:v>40214.989583339011</c:v>
                </c:pt>
                <c:pt idx="2504">
                  <c:v>40214.990277783436</c:v>
                </c:pt>
                <c:pt idx="2505">
                  <c:v>40214.99097222789</c:v>
                </c:pt>
                <c:pt idx="2506">
                  <c:v>40214.991666672278</c:v>
                </c:pt>
                <c:pt idx="2507">
                  <c:v>40214.992361116776</c:v>
                </c:pt>
                <c:pt idx="2508">
                  <c:v>40214.993055561157</c:v>
                </c:pt>
                <c:pt idx="2509">
                  <c:v>40214.993750005597</c:v>
                </c:pt>
                <c:pt idx="2510">
                  <c:v>40214.994444450123</c:v>
                </c:pt>
                <c:pt idx="2511">
                  <c:v>40214.995138894592</c:v>
                </c:pt>
                <c:pt idx="2512">
                  <c:v>40214.995833339017</c:v>
                </c:pt>
                <c:pt idx="2513">
                  <c:v>40214.996527783464</c:v>
                </c:pt>
                <c:pt idx="2514">
                  <c:v>40214.99722222791</c:v>
                </c:pt>
                <c:pt idx="2515">
                  <c:v>40214.997916672357</c:v>
                </c:pt>
                <c:pt idx="2516">
                  <c:v>40214.998611116811</c:v>
                </c:pt>
                <c:pt idx="2517">
                  <c:v>40214.999305561163</c:v>
                </c:pt>
                <c:pt idx="2518">
                  <c:v>40215.000000005675</c:v>
                </c:pt>
                <c:pt idx="2519">
                  <c:v>40215.000694450195</c:v>
                </c:pt>
                <c:pt idx="2520">
                  <c:v>40215.00138889459</c:v>
                </c:pt>
                <c:pt idx="2521">
                  <c:v>40215.002083339037</c:v>
                </c:pt>
                <c:pt idx="2522">
                  <c:v>40215.002777783484</c:v>
                </c:pt>
                <c:pt idx="2523">
                  <c:v>40215.003472227931</c:v>
                </c:pt>
                <c:pt idx="2524">
                  <c:v>40215.004166672377</c:v>
                </c:pt>
                <c:pt idx="2525">
                  <c:v>40215.004861116831</c:v>
                </c:pt>
                <c:pt idx="2526">
                  <c:v>40215.005555561198</c:v>
                </c:pt>
                <c:pt idx="2527">
                  <c:v>40215.006250005717</c:v>
                </c:pt>
                <c:pt idx="2528">
                  <c:v>40215.006944450193</c:v>
                </c:pt>
                <c:pt idx="2529">
                  <c:v>40215.007638894611</c:v>
                </c:pt>
                <c:pt idx="2530">
                  <c:v>40215.008333339109</c:v>
                </c:pt>
                <c:pt idx="2531">
                  <c:v>40215.009027783504</c:v>
                </c:pt>
                <c:pt idx="2532">
                  <c:v>40215.009722227951</c:v>
                </c:pt>
                <c:pt idx="2533">
                  <c:v>40215.010416672398</c:v>
                </c:pt>
                <c:pt idx="2534">
                  <c:v>40215.011111116844</c:v>
                </c:pt>
                <c:pt idx="2535">
                  <c:v>40215.011805561204</c:v>
                </c:pt>
                <c:pt idx="2536">
                  <c:v>40215.012500005738</c:v>
                </c:pt>
                <c:pt idx="2537">
                  <c:v>40215.013194450192</c:v>
                </c:pt>
                <c:pt idx="2538">
                  <c:v>40215.013888894631</c:v>
                </c:pt>
                <c:pt idx="2539">
                  <c:v>40215.014583339092</c:v>
                </c:pt>
                <c:pt idx="2540">
                  <c:v>40215.015277783532</c:v>
                </c:pt>
                <c:pt idx="2541">
                  <c:v>40215.015972227993</c:v>
                </c:pt>
                <c:pt idx="2542">
                  <c:v>40215.016666672418</c:v>
                </c:pt>
                <c:pt idx="2543">
                  <c:v>40215.017361116865</c:v>
                </c:pt>
                <c:pt idx="2544">
                  <c:v>40215.018055561304</c:v>
                </c:pt>
                <c:pt idx="2545">
                  <c:v>40215.018750005758</c:v>
                </c:pt>
                <c:pt idx="2546">
                  <c:v>40215.019444450205</c:v>
                </c:pt>
                <c:pt idx="2547">
                  <c:v>40215.020138894652</c:v>
                </c:pt>
                <c:pt idx="2548">
                  <c:v>40215.020833339098</c:v>
                </c:pt>
                <c:pt idx="2549">
                  <c:v>40215.021527783494</c:v>
                </c:pt>
                <c:pt idx="2550">
                  <c:v>40215.022222227992</c:v>
                </c:pt>
                <c:pt idx="2551">
                  <c:v>40215.022916672438</c:v>
                </c:pt>
                <c:pt idx="2552">
                  <c:v>40215.023611116885</c:v>
                </c:pt>
                <c:pt idx="2553">
                  <c:v>40215.024305561237</c:v>
                </c:pt>
                <c:pt idx="2554">
                  <c:v>40215.02500000572</c:v>
                </c:pt>
                <c:pt idx="2555">
                  <c:v>40215.025694450225</c:v>
                </c:pt>
                <c:pt idx="2556">
                  <c:v>40215.026388894672</c:v>
                </c:pt>
                <c:pt idx="2557">
                  <c:v>40215.027083339104</c:v>
                </c:pt>
                <c:pt idx="2558">
                  <c:v>40215.027777783514</c:v>
                </c:pt>
                <c:pt idx="2559">
                  <c:v>40215.028472228012</c:v>
                </c:pt>
                <c:pt idx="2560">
                  <c:v>40215.029166672408</c:v>
                </c:pt>
                <c:pt idx="2561">
                  <c:v>40215.029861116906</c:v>
                </c:pt>
                <c:pt idx="2562">
                  <c:v>40215.030555561301</c:v>
                </c:pt>
                <c:pt idx="2563">
                  <c:v>40215.031250005784</c:v>
                </c:pt>
                <c:pt idx="2564">
                  <c:v>40215.031944450224</c:v>
                </c:pt>
                <c:pt idx="2565">
                  <c:v>40215.032638894692</c:v>
                </c:pt>
                <c:pt idx="2566">
                  <c:v>40215.033333339139</c:v>
                </c:pt>
                <c:pt idx="2567">
                  <c:v>40215.034027783586</c:v>
                </c:pt>
                <c:pt idx="2568">
                  <c:v>40215.034722228032</c:v>
                </c:pt>
                <c:pt idx="2569">
                  <c:v>40215.035416672479</c:v>
                </c:pt>
                <c:pt idx="2570">
                  <c:v>40215.036111116933</c:v>
                </c:pt>
                <c:pt idx="2571">
                  <c:v>40215.036805561314</c:v>
                </c:pt>
                <c:pt idx="2572">
                  <c:v>40215.037500005805</c:v>
                </c:pt>
                <c:pt idx="2573">
                  <c:v>40215.038194450266</c:v>
                </c:pt>
                <c:pt idx="2574">
                  <c:v>40215.038888894713</c:v>
                </c:pt>
                <c:pt idx="2575">
                  <c:v>40215.039583339159</c:v>
                </c:pt>
                <c:pt idx="2576">
                  <c:v>40215.040277783606</c:v>
                </c:pt>
                <c:pt idx="2577">
                  <c:v>40215.040972228118</c:v>
                </c:pt>
                <c:pt idx="2578">
                  <c:v>40215.0416666725</c:v>
                </c:pt>
                <c:pt idx="2579">
                  <c:v>40215.042361116946</c:v>
                </c:pt>
                <c:pt idx="2580">
                  <c:v>40215.043055561327</c:v>
                </c:pt>
                <c:pt idx="2581">
                  <c:v>40215.043750005825</c:v>
                </c:pt>
                <c:pt idx="2582">
                  <c:v>40215.044444450286</c:v>
                </c:pt>
                <c:pt idx="2583">
                  <c:v>40215.045138894733</c:v>
                </c:pt>
                <c:pt idx="2584">
                  <c:v>40215.045833339202</c:v>
                </c:pt>
                <c:pt idx="2585">
                  <c:v>40215.046527783627</c:v>
                </c:pt>
                <c:pt idx="2586">
                  <c:v>40215.047222228124</c:v>
                </c:pt>
                <c:pt idx="2587">
                  <c:v>40215.047916672542</c:v>
                </c:pt>
                <c:pt idx="2588">
                  <c:v>40215.048611117003</c:v>
                </c:pt>
                <c:pt idx="2589">
                  <c:v>40215.049305561333</c:v>
                </c:pt>
                <c:pt idx="2590">
                  <c:v>40215.05000000586</c:v>
                </c:pt>
                <c:pt idx="2591">
                  <c:v>40215.050694450343</c:v>
                </c:pt>
                <c:pt idx="2592">
                  <c:v>40215.051388894753</c:v>
                </c:pt>
                <c:pt idx="2593">
                  <c:v>40215.0520833392</c:v>
                </c:pt>
                <c:pt idx="2594">
                  <c:v>40215.052777783625</c:v>
                </c:pt>
                <c:pt idx="2595">
                  <c:v>40215.053472228145</c:v>
                </c:pt>
                <c:pt idx="2596">
                  <c:v>40215.05416667254</c:v>
                </c:pt>
                <c:pt idx="2597">
                  <c:v>40215.054861117002</c:v>
                </c:pt>
                <c:pt idx="2598">
                  <c:v>40215.055555561434</c:v>
                </c:pt>
                <c:pt idx="2599">
                  <c:v>40215.056250005939</c:v>
                </c:pt>
                <c:pt idx="2600">
                  <c:v>40215.056944450342</c:v>
                </c:pt>
                <c:pt idx="2601">
                  <c:v>40215.057638894839</c:v>
                </c:pt>
                <c:pt idx="2602">
                  <c:v>40215.058333339242</c:v>
                </c:pt>
                <c:pt idx="2603">
                  <c:v>40215.059027783624</c:v>
                </c:pt>
                <c:pt idx="2604">
                  <c:v>40215.059722228143</c:v>
                </c:pt>
                <c:pt idx="2605">
                  <c:v>40215.060416672561</c:v>
                </c:pt>
                <c:pt idx="2606">
                  <c:v>40215.061111116986</c:v>
                </c:pt>
                <c:pt idx="2607">
                  <c:v>40215.061805561367</c:v>
                </c:pt>
                <c:pt idx="2608">
                  <c:v>40215.062500005901</c:v>
                </c:pt>
                <c:pt idx="2609">
                  <c:v>40215.063194450326</c:v>
                </c:pt>
                <c:pt idx="2610">
                  <c:v>40215.063888894794</c:v>
                </c:pt>
                <c:pt idx="2611">
                  <c:v>40215.064583339234</c:v>
                </c:pt>
                <c:pt idx="2612">
                  <c:v>40215.065277783637</c:v>
                </c:pt>
                <c:pt idx="2613">
                  <c:v>40215.065972228142</c:v>
                </c:pt>
                <c:pt idx="2614">
                  <c:v>40215.066666672581</c:v>
                </c:pt>
                <c:pt idx="2615">
                  <c:v>40215.067361116984</c:v>
                </c:pt>
                <c:pt idx="2616">
                  <c:v>40215.068055561474</c:v>
                </c:pt>
                <c:pt idx="2617">
                  <c:v>40215.068750005921</c:v>
                </c:pt>
                <c:pt idx="2618">
                  <c:v>40215.069444450324</c:v>
                </c:pt>
                <c:pt idx="2619">
                  <c:v>40215.070138894866</c:v>
                </c:pt>
                <c:pt idx="2620">
                  <c:v>40215.070833339261</c:v>
                </c:pt>
                <c:pt idx="2621">
                  <c:v>40215.07152778365</c:v>
                </c:pt>
                <c:pt idx="2622">
                  <c:v>40215.072222228213</c:v>
                </c:pt>
                <c:pt idx="2623">
                  <c:v>40215.072916672601</c:v>
                </c:pt>
                <c:pt idx="2624">
                  <c:v>40215.073611117034</c:v>
                </c:pt>
                <c:pt idx="2625">
                  <c:v>40215.074305561444</c:v>
                </c:pt>
                <c:pt idx="2626">
                  <c:v>40215.075000005934</c:v>
                </c:pt>
                <c:pt idx="2627">
                  <c:v>40215.075694450388</c:v>
                </c:pt>
                <c:pt idx="2628">
                  <c:v>40215.076388894842</c:v>
                </c:pt>
                <c:pt idx="2629">
                  <c:v>40215.077083339274</c:v>
                </c:pt>
                <c:pt idx="2630">
                  <c:v>40215.07777778367</c:v>
                </c:pt>
                <c:pt idx="2631">
                  <c:v>40215.078472228211</c:v>
                </c:pt>
                <c:pt idx="2632">
                  <c:v>40215.079166672585</c:v>
                </c:pt>
                <c:pt idx="2633">
                  <c:v>40215.079861117054</c:v>
                </c:pt>
                <c:pt idx="2634">
                  <c:v>40215.080555561515</c:v>
                </c:pt>
                <c:pt idx="2635">
                  <c:v>40215.081250005962</c:v>
                </c:pt>
                <c:pt idx="2636">
                  <c:v>40215.081944450409</c:v>
                </c:pt>
                <c:pt idx="2637">
                  <c:v>40215.08263889495</c:v>
                </c:pt>
                <c:pt idx="2638">
                  <c:v>40215.083333339302</c:v>
                </c:pt>
                <c:pt idx="2639">
                  <c:v>40215.084027783734</c:v>
                </c:pt>
                <c:pt idx="2640">
                  <c:v>40215.084722228203</c:v>
                </c:pt>
                <c:pt idx="2641">
                  <c:v>40215.085416672635</c:v>
                </c:pt>
                <c:pt idx="2642">
                  <c:v>40215.086111117089</c:v>
                </c:pt>
                <c:pt idx="2643">
                  <c:v>40215.086805561536</c:v>
                </c:pt>
                <c:pt idx="2644">
                  <c:v>40215.087500005982</c:v>
                </c:pt>
                <c:pt idx="2645">
                  <c:v>40215.08819445048</c:v>
                </c:pt>
                <c:pt idx="2646">
                  <c:v>40215.088888894948</c:v>
                </c:pt>
                <c:pt idx="2647">
                  <c:v>40215.089583339322</c:v>
                </c:pt>
                <c:pt idx="2648">
                  <c:v>40215.090277783755</c:v>
                </c:pt>
                <c:pt idx="2649">
                  <c:v>40215.090972228216</c:v>
                </c:pt>
                <c:pt idx="2650">
                  <c:v>40215.091666672583</c:v>
                </c:pt>
                <c:pt idx="2651">
                  <c:v>40215.092361117058</c:v>
                </c:pt>
                <c:pt idx="2652">
                  <c:v>40215.093055561483</c:v>
                </c:pt>
                <c:pt idx="2653">
                  <c:v>40215.093750005974</c:v>
                </c:pt>
                <c:pt idx="2654">
                  <c:v>40215.094444450435</c:v>
                </c:pt>
                <c:pt idx="2655">
                  <c:v>40215.095138894896</c:v>
                </c:pt>
                <c:pt idx="2656">
                  <c:v>40215.095833339336</c:v>
                </c:pt>
                <c:pt idx="2657">
                  <c:v>40215.096527783775</c:v>
                </c:pt>
                <c:pt idx="2658">
                  <c:v>40215.097222228236</c:v>
                </c:pt>
                <c:pt idx="2659">
                  <c:v>40215.097916672676</c:v>
                </c:pt>
                <c:pt idx="2660">
                  <c:v>40215.09861111713</c:v>
                </c:pt>
                <c:pt idx="2661">
                  <c:v>40215.099305561496</c:v>
                </c:pt>
                <c:pt idx="2662">
                  <c:v>40215.100000006023</c:v>
                </c:pt>
                <c:pt idx="2663">
                  <c:v>40215.100694450492</c:v>
                </c:pt>
                <c:pt idx="2664">
                  <c:v>40215.101388894916</c:v>
                </c:pt>
                <c:pt idx="2665">
                  <c:v>40215.102083339356</c:v>
                </c:pt>
                <c:pt idx="2666">
                  <c:v>40215.102777783759</c:v>
                </c:pt>
                <c:pt idx="2667">
                  <c:v>40215.103472228257</c:v>
                </c:pt>
                <c:pt idx="2668">
                  <c:v>40215.104166672674</c:v>
                </c:pt>
                <c:pt idx="2669">
                  <c:v>40215.10486111715</c:v>
                </c:pt>
                <c:pt idx="2670">
                  <c:v>40215.105555561575</c:v>
                </c:pt>
                <c:pt idx="2671">
                  <c:v>40215.106250006043</c:v>
                </c:pt>
                <c:pt idx="2672">
                  <c:v>40215.10694445049</c:v>
                </c:pt>
                <c:pt idx="2673">
                  <c:v>40215.107638894988</c:v>
                </c:pt>
                <c:pt idx="2674">
                  <c:v>40215.108333339391</c:v>
                </c:pt>
                <c:pt idx="2675">
                  <c:v>40215.109027783779</c:v>
                </c:pt>
                <c:pt idx="2676">
                  <c:v>40215.109722228277</c:v>
                </c:pt>
                <c:pt idx="2677">
                  <c:v>40215.110416672731</c:v>
                </c:pt>
                <c:pt idx="2678">
                  <c:v>40215.11111111717</c:v>
                </c:pt>
                <c:pt idx="2679">
                  <c:v>40215.111805561552</c:v>
                </c:pt>
                <c:pt idx="2680">
                  <c:v>40215.112500006093</c:v>
                </c:pt>
                <c:pt idx="2681">
                  <c:v>40215.11319445051</c:v>
                </c:pt>
                <c:pt idx="2682">
                  <c:v>40215.113888895001</c:v>
                </c:pt>
                <c:pt idx="2683">
                  <c:v>40215.114583339411</c:v>
                </c:pt>
                <c:pt idx="2684">
                  <c:v>40215.115277783851</c:v>
                </c:pt>
                <c:pt idx="2685">
                  <c:v>40215.115972228297</c:v>
                </c:pt>
                <c:pt idx="2686">
                  <c:v>40215.116666672744</c:v>
                </c:pt>
                <c:pt idx="2687">
                  <c:v>40215.117361117176</c:v>
                </c:pt>
                <c:pt idx="2688">
                  <c:v>40215.118055561594</c:v>
                </c:pt>
                <c:pt idx="2689">
                  <c:v>40215.118750006091</c:v>
                </c:pt>
                <c:pt idx="2690">
                  <c:v>40215.119444450531</c:v>
                </c:pt>
                <c:pt idx="2691">
                  <c:v>40215.120138894992</c:v>
                </c:pt>
                <c:pt idx="2692">
                  <c:v>40215.120833339432</c:v>
                </c:pt>
                <c:pt idx="2693">
                  <c:v>40215.121527783813</c:v>
                </c:pt>
                <c:pt idx="2694">
                  <c:v>40215.122222228318</c:v>
                </c:pt>
                <c:pt idx="2695">
                  <c:v>40215.122916672764</c:v>
                </c:pt>
                <c:pt idx="2696">
                  <c:v>40215.123611117175</c:v>
                </c:pt>
                <c:pt idx="2697">
                  <c:v>40215.124305561563</c:v>
                </c:pt>
                <c:pt idx="2698">
                  <c:v>40215.125000006105</c:v>
                </c:pt>
                <c:pt idx="2699">
                  <c:v>40215.125694450551</c:v>
                </c:pt>
                <c:pt idx="2700">
                  <c:v>40215.126388894998</c:v>
                </c:pt>
                <c:pt idx="2701">
                  <c:v>40215.127083339394</c:v>
                </c:pt>
                <c:pt idx="2702">
                  <c:v>40215.127777783804</c:v>
                </c:pt>
                <c:pt idx="2703">
                  <c:v>40215.128472228338</c:v>
                </c:pt>
                <c:pt idx="2704">
                  <c:v>40215.129166672719</c:v>
                </c:pt>
                <c:pt idx="2705">
                  <c:v>40215.129861117159</c:v>
                </c:pt>
                <c:pt idx="2706">
                  <c:v>40215.13055556162</c:v>
                </c:pt>
                <c:pt idx="2707">
                  <c:v>40215.131250006132</c:v>
                </c:pt>
                <c:pt idx="2708">
                  <c:v>40215.131944450572</c:v>
                </c:pt>
                <c:pt idx="2709">
                  <c:v>40215.132638895018</c:v>
                </c:pt>
                <c:pt idx="2710">
                  <c:v>40215.133333339465</c:v>
                </c:pt>
                <c:pt idx="2711">
                  <c:v>40215.134027783904</c:v>
                </c:pt>
                <c:pt idx="2712">
                  <c:v>40215.134722228358</c:v>
                </c:pt>
                <c:pt idx="2713">
                  <c:v>40215.135416672805</c:v>
                </c:pt>
                <c:pt idx="2714">
                  <c:v>40215.136111117201</c:v>
                </c:pt>
                <c:pt idx="2715">
                  <c:v>40215.136805561619</c:v>
                </c:pt>
                <c:pt idx="2716">
                  <c:v>40215.137500006145</c:v>
                </c:pt>
                <c:pt idx="2717">
                  <c:v>40215.138194450592</c:v>
                </c:pt>
                <c:pt idx="2718">
                  <c:v>40215.138888895039</c:v>
                </c:pt>
                <c:pt idx="2719">
                  <c:v>40215.139583339485</c:v>
                </c:pt>
                <c:pt idx="2720">
                  <c:v>40215.140277783932</c:v>
                </c:pt>
                <c:pt idx="2721">
                  <c:v>40215.140972228393</c:v>
                </c:pt>
                <c:pt idx="2722">
                  <c:v>40215.141666672826</c:v>
                </c:pt>
                <c:pt idx="2723">
                  <c:v>40215.142361117214</c:v>
                </c:pt>
                <c:pt idx="2724">
                  <c:v>40215.143055561624</c:v>
                </c:pt>
                <c:pt idx="2725">
                  <c:v>40215.143750006166</c:v>
                </c:pt>
                <c:pt idx="2726">
                  <c:v>40215.144444450605</c:v>
                </c:pt>
                <c:pt idx="2727">
                  <c:v>40215.145138895059</c:v>
                </c:pt>
                <c:pt idx="2728">
                  <c:v>40215.145833339513</c:v>
                </c:pt>
                <c:pt idx="2729">
                  <c:v>40215.146527783952</c:v>
                </c:pt>
                <c:pt idx="2730">
                  <c:v>40215.147222228399</c:v>
                </c:pt>
                <c:pt idx="2731">
                  <c:v>40215.147916672846</c:v>
                </c:pt>
                <c:pt idx="2732">
                  <c:v>40215.148611117285</c:v>
                </c:pt>
                <c:pt idx="2733">
                  <c:v>40215.149305561652</c:v>
                </c:pt>
                <c:pt idx="2734">
                  <c:v>40215.150000006193</c:v>
                </c:pt>
                <c:pt idx="2735">
                  <c:v>40215.150694450633</c:v>
                </c:pt>
                <c:pt idx="2736">
                  <c:v>40215.151388895079</c:v>
                </c:pt>
                <c:pt idx="2737">
                  <c:v>40215.152083339533</c:v>
                </c:pt>
                <c:pt idx="2738">
                  <c:v>40215.152777783973</c:v>
                </c:pt>
                <c:pt idx="2739">
                  <c:v>40215.153472228441</c:v>
                </c:pt>
                <c:pt idx="2740">
                  <c:v>40215.154166672866</c:v>
                </c:pt>
                <c:pt idx="2741">
                  <c:v>40215.154861117306</c:v>
                </c:pt>
                <c:pt idx="2742">
                  <c:v>40215.155555561709</c:v>
                </c:pt>
                <c:pt idx="2743">
                  <c:v>40215.156250006243</c:v>
                </c:pt>
                <c:pt idx="2744">
                  <c:v>40215.156944450653</c:v>
                </c:pt>
                <c:pt idx="2745">
                  <c:v>40215.157638895143</c:v>
                </c:pt>
                <c:pt idx="2746">
                  <c:v>40215.158333339612</c:v>
                </c:pt>
                <c:pt idx="2747">
                  <c:v>40215.159027783986</c:v>
                </c:pt>
                <c:pt idx="2748">
                  <c:v>40215.15972222844</c:v>
                </c:pt>
                <c:pt idx="2749">
                  <c:v>40215.160416672887</c:v>
                </c:pt>
                <c:pt idx="2750">
                  <c:v>40215.161111117239</c:v>
                </c:pt>
                <c:pt idx="2751">
                  <c:v>40215.161805561671</c:v>
                </c:pt>
                <c:pt idx="2752">
                  <c:v>40215.162500006227</c:v>
                </c:pt>
                <c:pt idx="2753">
                  <c:v>40215.163194450623</c:v>
                </c:pt>
                <c:pt idx="2754">
                  <c:v>40215.16388889512</c:v>
                </c:pt>
                <c:pt idx="2755">
                  <c:v>40215.164583339567</c:v>
                </c:pt>
                <c:pt idx="2756">
                  <c:v>40215.165277784014</c:v>
                </c:pt>
                <c:pt idx="2757">
                  <c:v>40215.16597222846</c:v>
                </c:pt>
                <c:pt idx="2758">
                  <c:v>40215.166666672907</c:v>
                </c:pt>
                <c:pt idx="2759">
                  <c:v>40215.167361117266</c:v>
                </c:pt>
                <c:pt idx="2760">
                  <c:v>40215.168055561735</c:v>
                </c:pt>
                <c:pt idx="2761">
                  <c:v>40215.168750006225</c:v>
                </c:pt>
                <c:pt idx="2762">
                  <c:v>40215.169444450643</c:v>
                </c:pt>
                <c:pt idx="2763">
                  <c:v>40215.170138895141</c:v>
                </c:pt>
                <c:pt idx="2764">
                  <c:v>40215.170833339602</c:v>
                </c:pt>
                <c:pt idx="2765">
                  <c:v>40215.171527784034</c:v>
                </c:pt>
                <c:pt idx="2766">
                  <c:v>40215.172222228539</c:v>
                </c:pt>
                <c:pt idx="2767">
                  <c:v>40215.172916672942</c:v>
                </c:pt>
                <c:pt idx="2768">
                  <c:v>40215.173611117374</c:v>
                </c:pt>
                <c:pt idx="2769">
                  <c:v>40215.174305561763</c:v>
                </c:pt>
                <c:pt idx="2770">
                  <c:v>40215.175000006224</c:v>
                </c:pt>
                <c:pt idx="2771">
                  <c:v>40215.175694450714</c:v>
                </c:pt>
                <c:pt idx="2772">
                  <c:v>40215.176388895161</c:v>
                </c:pt>
                <c:pt idx="2773">
                  <c:v>40215.177083339586</c:v>
                </c:pt>
                <c:pt idx="2774">
                  <c:v>40215.177777784054</c:v>
                </c:pt>
                <c:pt idx="2775">
                  <c:v>40215.178472228552</c:v>
                </c:pt>
                <c:pt idx="2776">
                  <c:v>40215.179166672926</c:v>
                </c:pt>
                <c:pt idx="2777">
                  <c:v>40215.179861117344</c:v>
                </c:pt>
                <c:pt idx="2778">
                  <c:v>40215.180555561834</c:v>
                </c:pt>
                <c:pt idx="2779">
                  <c:v>40215.181250006288</c:v>
                </c:pt>
                <c:pt idx="2780">
                  <c:v>40215.181944450735</c:v>
                </c:pt>
                <c:pt idx="2781">
                  <c:v>40215.182638895203</c:v>
                </c:pt>
                <c:pt idx="2782">
                  <c:v>40215.183333339628</c:v>
                </c:pt>
                <c:pt idx="2783">
                  <c:v>40215.184027784082</c:v>
                </c:pt>
                <c:pt idx="2784">
                  <c:v>40215.184722228543</c:v>
                </c:pt>
                <c:pt idx="2785">
                  <c:v>40215.185416672968</c:v>
                </c:pt>
                <c:pt idx="2786">
                  <c:v>40215.186111117415</c:v>
                </c:pt>
                <c:pt idx="2787">
                  <c:v>40215.186805561854</c:v>
                </c:pt>
                <c:pt idx="2788">
                  <c:v>40215.187500006308</c:v>
                </c:pt>
                <c:pt idx="2789">
                  <c:v>40215.188194450762</c:v>
                </c:pt>
                <c:pt idx="2790">
                  <c:v>40215.188888895202</c:v>
                </c:pt>
                <c:pt idx="2791">
                  <c:v>40215.189583339634</c:v>
                </c:pt>
                <c:pt idx="2792">
                  <c:v>40215.190277784095</c:v>
                </c:pt>
                <c:pt idx="2793">
                  <c:v>40215.190972228542</c:v>
                </c:pt>
                <c:pt idx="2794">
                  <c:v>40215.191666672974</c:v>
                </c:pt>
                <c:pt idx="2795">
                  <c:v>40215.19236111737</c:v>
                </c:pt>
                <c:pt idx="2796">
                  <c:v>40215.193055561787</c:v>
                </c:pt>
                <c:pt idx="2797">
                  <c:v>40215.19375000627</c:v>
                </c:pt>
                <c:pt idx="2798">
                  <c:v>40215.194444450775</c:v>
                </c:pt>
                <c:pt idx="2799">
                  <c:v>40215.195138895186</c:v>
                </c:pt>
                <c:pt idx="2800">
                  <c:v>40215.195833339654</c:v>
                </c:pt>
                <c:pt idx="2801">
                  <c:v>40215.196527784115</c:v>
                </c:pt>
                <c:pt idx="2802">
                  <c:v>40215.197222228562</c:v>
                </c:pt>
                <c:pt idx="2803">
                  <c:v>40215.197916672994</c:v>
                </c:pt>
                <c:pt idx="2804">
                  <c:v>40215.198611117456</c:v>
                </c:pt>
                <c:pt idx="2805">
                  <c:v>40215.1993055618</c:v>
                </c:pt>
                <c:pt idx="2806">
                  <c:v>40215.200000006334</c:v>
                </c:pt>
                <c:pt idx="2807">
                  <c:v>40215.200694450796</c:v>
                </c:pt>
                <c:pt idx="2808">
                  <c:v>40215.201388895184</c:v>
                </c:pt>
                <c:pt idx="2809">
                  <c:v>40215.202083339675</c:v>
                </c:pt>
                <c:pt idx="2810">
                  <c:v>40215.202777784136</c:v>
                </c:pt>
                <c:pt idx="2811">
                  <c:v>40215.203472228583</c:v>
                </c:pt>
                <c:pt idx="2812">
                  <c:v>40215.204166672986</c:v>
                </c:pt>
                <c:pt idx="2813">
                  <c:v>40215.204861117476</c:v>
                </c:pt>
                <c:pt idx="2814">
                  <c:v>40215.205555561872</c:v>
                </c:pt>
                <c:pt idx="2815">
                  <c:v>40215.206250006369</c:v>
                </c:pt>
                <c:pt idx="2816">
                  <c:v>40215.206944450816</c:v>
                </c:pt>
                <c:pt idx="2817">
                  <c:v>40215.207638895256</c:v>
                </c:pt>
                <c:pt idx="2818">
                  <c:v>40215.208333339709</c:v>
                </c:pt>
                <c:pt idx="2819">
                  <c:v>40215.209027784156</c:v>
                </c:pt>
                <c:pt idx="2820">
                  <c:v>40215.209722228596</c:v>
                </c:pt>
                <c:pt idx="2821">
                  <c:v>40215.21041667305</c:v>
                </c:pt>
                <c:pt idx="2822">
                  <c:v>40215.211111117475</c:v>
                </c:pt>
                <c:pt idx="2823">
                  <c:v>40215.211805561878</c:v>
                </c:pt>
                <c:pt idx="2824">
                  <c:v>40215.21250000639</c:v>
                </c:pt>
                <c:pt idx="2825">
                  <c:v>40215.213194450836</c:v>
                </c:pt>
                <c:pt idx="2826">
                  <c:v>40215.213888895276</c:v>
                </c:pt>
                <c:pt idx="2827">
                  <c:v>40215.21458333973</c:v>
                </c:pt>
                <c:pt idx="2828">
                  <c:v>40215.215277784191</c:v>
                </c:pt>
                <c:pt idx="2829">
                  <c:v>40215.215972228623</c:v>
                </c:pt>
                <c:pt idx="2830">
                  <c:v>40215.21666667307</c:v>
                </c:pt>
                <c:pt idx="2831">
                  <c:v>40215.217361117466</c:v>
                </c:pt>
                <c:pt idx="2832">
                  <c:v>40215.218055561956</c:v>
                </c:pt>
                <c:pt idx="2833">
                  <c:v>40215.21875000641</c:v>
                </c:pt>
                <c:pt idx="2834">
                  <c:v>40215.219444450857</c:v>
                </c:pt>
                <c:pt idx="2835">
                  <c:v>40215.220138895304</c:v>
                </c:pt>
                <c:pt idx="2836">
                  <c:v>40215.22083333975</c:v>
                </c:pt>
                <c:pt idx="2837">
                  <c:v>40215.221527784175</c:v>
                </c:pt>
                <c:pt idx="2838">
                  <c:v>40215.222222228644</c:v>
                </c:pt>
                <c:pt idx="2839">
                  <c:v>40215.222916673076</c:v>
                </c:pt>
                <c:pt idx="2840">
                  <c:v>40215.223611117479</c:v>
                </c:pt>
                <c:pt idx="2841">
                  <c:v>40215.224305561904</c:v>
                </c:pt>
                <c:pt idx="2842">
                  <c:v>40215.22500000638</c:v>
                </c:pt>
                <c:pt idx="2843">
                  <c:v>40215.225694450877</c:v>
                </c:pt>
                <c:pt idx="2844">
                  <c:v>40215.226388895324</c:v>
                </c:pt>
                <c:pt idx="2845">
                  <c:v>40215.227083339698</c:v>
                </c:pt>
                <c:pt idx="2846">
                  <c:v>40215.227777784174</c:v>
                </c:pt>
                <c:pt idx="2847">
                  <c:v>40215.228472228664</c:v>
                </c:pt>
                <c:pt idx="2848">
                  <c:v>40215.229166673009</c:v>
                </c:pt>
                <c:pt idx="2849">
                  <c:v>40215.229861117499</c:v>
                </c:pt>
                <c:pt idx="2850">
                  <c:v>40215.230555562004</c:v>
                </c:pt>
                <c:pt idx="2851">
                  <c:v>40215.231250006451</c:v>
                </c:pt>
                <c:pt idx="2852">
                  <c:v>40215.231944450876</c:v>
                </c:pt>
                <c:pt idx="2853">
                  <c:v>40215.232638895344</c:v>
                </c:pt>
                <c:pt idx="2854">
                  <c:v>40215.233333339784</c:v>
                </c:pt>
                <c:pt idx="2855">
                  <c:v>40215.234027784194</c:v>
                </c:pt>
                <c:pt idx="2856">
                  <c:v>40215.234722228684</c:v>
                </c:pt>
                <c:pt idx="2857">
                  <c:v>40215.235416673124</c:v>
                </c:pt>
                <c:pt idx="2858">
                  <c:v>40215.236111117578</c:v>
                </c:pt>
                <c:pt idx="2859">
                  <c:v>40215.236805562025</c:v>
                </c:pt>
                <c:pt idx="2860">
                  <c:v>40215.237500006471</c:v>
                </c:pt>
                <c:pt idx="2861">
                  <c:v>40215.238194450918</c:v>
                </c:pt>
                <c:pt idx="2862">
                  <c:v>40215.238888895365</c:v>
                </c:pt>
                <c:pt idx="2863">
                  <c:v>40215.239583339804</c:v>
                </c:pt>
                <c:pt idx="2864">
                  <c:v>40215.240277784258</c:v>
                </c:pt>
                <c:pt idx="2865">
                  <c:v>40215.240972228712</c:v>
                </c:pt>
                <c:pt idx="2866">
                  <c:v>40215.241666673101</c:v>
                </c:pt>
                <c:pt idx="2867">
                  <c:v>40215.242361117584</c:v>
                </c:pt>
                <c:pt idx="2868">
                  <c:v>40215.243055561994</c:v>
                </c:pt>
                <c:pt idx="2869">
                  <c:v>40215.243750006484</c:v>
                </c:pt>
                <c:pt idx="2870">
                  <c:v>40215.244444450938</c:v>
                </c:pt>
                <c:pt idx="2871">
                  <c:v>40215.245138895385</c:v>
                </c:pt>
                <c:pt idx="2872">
                  <c:v>40215.245833339832</c:v>
                </c:pt>
                <c:pt idx="2873">
                  <c:v>40215.246527784278</c:v>
                </c:pt>
                <c:pt idx="2874">
                  <c:v>40215.247222228732</c:v>
                </c:pt>
                <c:pt idx="2875">
                  <c:v>40215.247916673172</c:v>
                </c:pt>
                <c:pt idx="2876">
                  <c:v>40215.248611117604</c:v>
                </c:pt>
                <c:pt idx="2877">
                  <c:v>40215.249305562007</c:v>
                </c:pt>
                <c:pt idx="2878">
                  <c:v>40215.250000006512</c:v>
                </c:pt>
                <c:pt idx="2879">
                  <c:v>40215.250694451002</c:v>
                </c:pt>
                <c:pt idx="2880">
                  <c:v>40215.251388895405</c:v>
                </c:pt>
                <c:pt idx="2881">
                  <c:v>40215.252083339852</c:v>
                </c:pt>
                <c:pt idx="2882">
                  <c:v>40215.252777784284</c:v>
                </c:pt>
                <c:pt idx="2883">
                  <c:v>40215.253472228746</c:v>
                </c:pt>
                <c:pt idx="2884">
                  <c:v>40215.254166673185</c:v>
                </c:pt>
                <c:pt idx="2885">
                  <c:v>40215.254861117624</c:v>
                </c:pt>
                <c:pt idx="2886">
                  <c:v>40215.255555562086</c:v>
                </c:pt>
                <c:pt idx="2887">
                  <c:v>40215.256250006598</c:v>
                </c:pt>
                <c:pt idx="2888">
                  <c:v>40215.256944451001</c:v>
                </c:pt>
                <c:pt idx="2889">
                  <c:v>40215.257638895433</c:v>
                </c:pt>
                <c:pt idx="2890">
                  <c:v>40215.258333339923</c:v>
                </c:pt>
                <c:pt idx="2891">
                  <c:v>40215.259027784305</c:v>
                </c:pt>
                <c:pt idx="2892">
                  <c:v>40215.259722228766</c:v>
                </c:pt>
                <c:pt idx="2893">
                  <c:v>40215.260416673176</c:v>
                </c:pt>
                <c:pt idx="2894">
                  <c:v>40215.261111117572</c:v>
                </c:pt>
                <c:pt idx="2895">
                  <c:v>40215.261805562033</c:v>
                </c:pt>
                <c:pt idx="2896">
                  <c:v>40215.262500006553</c:v>
                </c:pt>
                <c:pt idx="2897">
                  <c:v>40215.263194450985</c:v>
                </c:pt>
                <c:pt idx="2898">
                  <c:v>40215.263888895424</c:v>
                </c:pt>
                <c:pt idx="2899">
                  <c:v>40215.264583339886</c:v>
                </c:pt>
                <c:pt idx="2900">
                  <c:v>40215.265277784325</c:v>
                </c:pt>
                <c:pt idx="2901">
                  <c:v>40215.265972228786</c:v>
                </c:pt>
                <c:pt idx="2902">
                  <c:v>40215.266666673175</c:v>
                </c:pt>
                <c:pt idx="2903">
                  <c:v>40215.267361117578</c:v>
                </c:pt>
                <c:pt idx="2904">
                  <c:v>40215.268055562126</c:v>
                </c:pt>
                <c:pt idx="2905">
                  <c:v>40215.268750006573</c:v>
                </c:pt>
                <c:pt idx="2906">
                  <c:v>40215.269444450976</c:v>
                </c:pt>
                <c:pt idx="2907">
                  <c:v>40215.270138895467</c:v>
                </c:pt>
                <c:pt idx="2908">
                  <c:v>40215.270833339913</c:v>
                </c:pt>
                <c:pt idx="2909">
                  <c:v>40215.271527784324</c:v>
                </c:pt>
                <c:pt idx="2910">
                  <c:v>40215.272222228843</c:v>
                </c:pt>
                <c:pt idx="2911">
                  <c:v>40215.272916673224</c:v>
                </c:pt>
                <c:pt idx="2912">
                  <c:v>40215.273611117635</c:v>
                </c:pt>
                <c:pt idx="2913">
                  <c:v>40215.274305562125</c:v>
                </c:pt>
                <c:pt idx="2914">
                  <c:v>40215.275000006586</c:v>
                </c:pt>
                <c:pt idx="2915">
                  <c:v>40215.275694451026</c:v>
                </c:pt>
                <c:pt idx="2916">
                  <c:v>40215.276388895487</c:v>
                </c:pt>
                <c:pt idx="2917">
                  <c:v>40215.277083339934</c:v>
                </c:pt>
                <c:pt idx="2918">
                  <c:v>40215.277777784329</c:v>
                </c:pt>
                <c:pt idx="2919">
                  <c:v>40215.278472228842</c:v>
                </c:pt>
                <c:pt idx="2920">
                  <c:v>40215.279166673186</c:v>
                </c:pt>
                <c:pt idx="2921">
                  <c:v>40215.279861117648</c:v>
                </c:pt>
                <c:pt idx="2922">
                  <c:v>40215.280555562167</c:v>
                </c:pt>
                <c:pt idx="2923">
                  <c:v>40215.281250006614</c:v>
                </c:pt>
                <c:pt idx="2924">
                  <c:v>40215.281944451024</c:v>
                </c:pt>
                <c:pt idx="2925">
                  <c:v>40215.282638895558</c:v>
                </c:pt>
                <c:pt idx="2926">
                  <c:v>40215.283333339961</c:v>
                </c:pt>
                <c:pt idx="2927">
                  <c:v>40215.284027784401</c:v>
                </c:pt>
                <c:pt idx="2928">
                  <c:v>40215.284722228847</c:v>
                </c:pt>
                <c:pt idx="2929">
                  <c:v>40215.285416673243</c:v>
                </c:pt>
                <c:pt idx="2930">
                  <c:v>40215.286111117734</c:v>
                </c:pt>
                <c:pt idx="2931">
                  <c:v>40215.286805562188</c:v>
                </c:pt>
                <c:pt idx="2932">
                  <c:v>40215.287500006634</c:v>
                </c:pt>
                <c:pt idx="2933">
                  <c:v>40215.288194451081</c:v>
                </c:pt>
                <c:pt idx="2934">
                  <c:v>40215.288888895542</c:v>
                </c:pt>
                <c:pt idx="2935">
                  <c:v>40215.289583339982</c:v>
                </c:pt>
                <c:pt idx="2936">
                  <c:v>40215.290277784421</c:v>
                </c:pt>
                <c:pt idx="2937">
                  <c:v>40215.290972228868</c:v>
                </c:pt>
                <c:pt idx="2938">
                  <c:v>40215.291666673205</c:v>
                </c:pt>
                <c:pt idx="2939">
                  <c:v>40215.292361117667</c:v>
                </c:pt>
                <c:pt idx="2940">
                  <c:v>40215.293055562142</c:v>
                </c:pt>
                <c:pt idx="2941">
                  <c:v>40215.293750006582</c:v>
                </c:pt>
                <c:pt idx="2942">
                  <c:v>40215.29444445105</c:v>
                </c:pt>
                <c:pt idx="2943">
                  <c:v>40215.295138895526</c:v>
                </c:pt>
                <c:pt idx="2944">
                  <c:v>40215.295833339995</c:v>
                </c:pt>
                <c:pt idx="2945">
                  <c:v>40215.296527784434</c:v>
                </c:pt>
                <c:pt idx="2946">
                  <c:v>40215.297222228888</c:v>
                </c:pt>
                <c:pt idx="2947">
                  <c:v>40215.297916673269</c:v>
                </c:pt>
                <c:pt idx="2948">
                  <c:v>40215.298611117774</c:v>
                </c:pt>
                <c:pt idx="2949">
                  <c:v>40215.299305562148</c:v>
                </c:pt>
                <c:pt idx="2950">
                  <c:v>40215.300000006682</c:v>
                </c:pt>
                <c:pt idx="2951">
                  <c:v>40215.300694451143</c:v>
                </c:pt>
                <c:pt idx="2952">
                  <c:v>40215.301388895568</c:v>
                </c:pt>
                <c:pt idx="2953">
                  <c:v>40215.302083340066</c:v>
                </c:pt>
                <c:pt idx="2954">
                  <c:v>40215.302777784462</c:v>
                </c:pt>
                <c:pt idx="2955">
                  <c:v>40215.303472228959</c:v>
                </c:pt>
                <c:pt idx="2956">
                  <c:v>40215.304166673355</c:v>
                </c:pt>
                <c:pt idx="2957">
                  <c:v>40215.304861117802</c:v>
                </c:pt>
                <c:pt idx="2958">
                  <c:v>40215.305555562234</c:v>
                </c:pt>
                <c:pt idx="2959">
                  <c:v>40215.306250006754</c:v>
                </c:pt>
                <c:pt idx="2960">
                  <c:v>40215.306944451142</c:v>
                </c:pt>
                <c:pt idx="2961">
                  <c:v>40215.307638895603</c:v>
                </c:pt>
                <c:pt idx="2962">
                  <c:v>40215.308333340137</c:v>
                </c:pt>
                <c:pt idx="2963">
                  <c:v>40215.309027784482</c:v>
                </c:pt>
                <c:pt idx="2964">
                  <c:v>40215.309722228943</c:v>
                </c:pt>
                <c:pt idx="2965">
                  <c:v>40215.310416673383</c:v>
                </c:pt>
                <c:pt idx="2966">
                  <c:v>40215.311111117822</c:v>
                </c:pt>
                <c:pt idx="2967">
                  <c:v>40215.311805562254</c:v>
                </c:pt>
                <c:pt idx="2968">
                  <c:v>40215.312500006767</c:v>
                </c:pt>
                <c:pt idx="2969">
                  <c:v>40215.313194451162</c:v>
                </c:pt>
                <c:pt idx="2970">
                  <c:v>40215.313888895609</c:v>
                </c:pt>
                <c:pt idx="2971">
                  <c:v>40215.31458334015</c:v>
                </c:pt>
                <c:pt idx="2972">
                  <c:v>40215.315277784561</c:v>
                </c:pt>
                <c:pt idx="2973">
                  <c:v>40215.315972229022</c:v>
                </c:pt>
                <c:pt idx="2974">
                  <c:v>40215.316666673396</c:v>
                </c:pt>
                <c:pt idx="2975">
                  <c:v>40215.317361117835</c:v>
                </c:pt>
                <c:pt idx="2976">
                  <c:v>40215.318055562289</c:v>
                </c:pt>
                <c:pt idx="2977">
                  <c:v>40215.318750006743</c:v>
                </c:pt>
                <c:pt idx="2978">
                  <c:v>40215.319444451183</c:v>
                </c:pt>
                <c:pt idx="2979">
                  <c:v>40215.320138895629</c:v>
                </c:pt>
                <c:pt idx="2980">
                  <c:v>40215.320833340156</c:v>
                </c:pt>
                <c:pt idx="2981">
                  <c:v>40215.321527784523</c:v>
                </c:pt>
                <c:pt idx="2982">
                  <c:v>40215.322222229013</c:v>
                </c:pt>
                <c:pt idx="2983">
                  <c:v>40215.322916673416</c:v>
                </c:pt>
                <c:pt idx="2984">
                  <c:v>40215.323611117856</c:v>
                </c:pt>
                <c:pt idx="2985">
                  <c:v>40215.324305562259</c:v>
                </c:pt>
                <c:pt idx="2986">
                  <c:v>40215.325000006756</c:v>
                </c:pt>
                <c:pt idx="2987">
                  <c:v>40215.325694451196</c:v>
                </c:pt>
                <c:pt idx="2988">
                  <c:v>40215.32638889565</c:v>
                </c:pt>
                <c:pt idx="2989">
                  <c:v>40215.327083340097</c:v>
                </c:pt>
                <c:pt idx="2990">
                  <c:v>40215.327777784536</c:v>
                </c:pt>
                <c:pt idx="2991">
                  <c:v>40215.328472229012</c:v>
                </c:pt>
                <c:pt idx="2992">
                  <c:v>40215.329166673378</c:v>
                </c:pt>
                <c:pt idx="2993">
                  <c:v>40215.329861117876</c:v>
                </c:pt>
                <c:pt idx="2994">
                  <c:v>40215.33055556233</c:v>
                </c:pt>
                <c:pt idx="2995">
                  <c:v>40215.331250006791</c:v>
                </c:pt>
                <c:pt idx="2996">
                  <c:v>40215.331944451224</c:v>
                </c:pt>
                <c:pt idx="2997">
                  <c:v>40215.332638895692</c:v>
                </c:pt>
                <c:pt idx="2998">
                  <c:v>40215.333333340175</c:v>
                </c:pt>
                <c:pt idx="2999">
                  <c:v>40215.334027784593</c:v>
                </c:pt>
                <c:pt idx="3000">
                  <c:v>40215.33472222901</c:v>
                </c:pt>
                <c:pt idx="3001">
                  <c:v>40215.335416673457</c:v>
                </c:pt>
                <c:pt idx="3002">
                  <c:v>40215.336111117911</c:v>
                </c:pt>
                <c:pt idx="3003">
                  <c:v>40215.33680556235</c:v>
                </c:pt>
                <c:pt idx="3004">
                  <c:v>40215.337500006797</c:v>
                </c:pt>
                <c:pt idx="3005">
                  <c:v>40215.338194451244</c:v>
                </c:pt>
                <c:pt idx="3006">
                  <c:v>40215.338888895691</c:v>
                </c:pt>
                <c:pt idx="3007">
                  <c:v>40215.339583340196</c:v>
                </c:pt>
                <c:pt idx="3008">
                  <c:v>40215.340277784613</c:v>
                </c:pt>
                <c:pt idx="3009">
                  <c:v>40215.340972229089</c:v>
                </c:pt>
                <c:pt idx="3010">
                  <c:v>40215.341666673477</c:v>
                </c:pt>
                <c:pt idx="3011">
                  <c:v>40215.342361117931</c:v>
                </c:pt>
                <c:pt idx="3012">
                  <c:v>40215.343055562371</c:v>
                </c:pt>
                <c:pt idx="3013">
                  <c:v>40215.343750006818</c:v>
                </c:pt>
                <c:pt idx="3014">
                  <c:v>40215.344444451264</c:v>
                </c:pt>
                <c:pt idx="3015">
                  <c:v>40215.345138895711</c:v>
                </c:pt>
                <c:pt idx="3016">
                  <c:v>40215.34583334023</c:v>
                </c:pt>
                <c:pt idx="3017">
                  <c:v>40215.346527784612</c:v>
                </c:pt>
                <c:pt idx="3018">
                  <c:v>40215.347222229102</c:v>
                </c:pt>
                <c:pt idx="3019">
                  <c:v>40215.347916673498</c:v>
                </c:pt>
                <c:pt idx="3020">
                  <c:v>40215.348611118003</c:v>
                </c:pt>
                <c:pt idx="3021">
                  <c:v>40215.349305562384</c:v>
                </c:pt>
                <c:pt idx="3022">
                  <c:v>40215.350000006896</c:v>
                </c:pt>
                <c:pt idx="3023">
                  <c:v>40215.350694451292</c:v>
                </c:pt>
                <c:pt idx="3024">
                  <c:v>40215.351388895731</c:v>
                </c:pt>
                <c:pt idx="3025">
                  <c:v>40215.352083340236</c:v>
                </c:pt>
                <c:pt idx="3026">
                  <c:v>40215.352777784632</c:v>
                </c:pt>
                <c:pt idx="3027">
                  <c:v>40215.353472229093</c:v>
                </c:pt>
                <c:pt idx="3028">
                  <c:v>40215.354166673518</c:v>
                </c:pt>
                <c:pt idx="3029">
                  <c:v>40215.354861118016</c:v>
                </c:pt>
                <c:pt idx="3030">
                  <c:v>40215.355555562412</c:v>
                </c:pt>
                <c:pt idx="3031">
                  <c:v>40215.35625000696</c:v>
                </c:pt>
                <c:pt idx="3032">
                  <c:v>40215.356944451312</c:v>
                </c:pt>
                <c:pt idx="3033">
                  <c:v>40215.35763889581</c:v>
                </c:pt>
                <c:pt idx="3034">
                  <c:v>40215.358333340286</c:v>
                </c:pt>
                <c:pt idx="3035">
                  <c:v>40215.359027784645</c:v>
                </c:pt>
                <c:pt idx="3036">
                  <c:v>40215.359722229092</c:v>
                </c:pt>
                <c:pt idx="3037">
                  <c:v>40215.360416673539</c:v>
                </c:pt>
                <c:pt idx="3038">
                  <c:v>40215.361111117985</c:v>
                </c:pt>
                <c:pt idx="3039">
                  <c:v>40215.361805562425</c:v>
                </c:pt>
                <c:pt idx="3040">
                  <c:v>40215.362500006893</c:v>
                </c:pt>
                <c:pt idx="3041">
                  <c:v>40215.363194451325</c:v>
                </c:pt>
                <c:pt idx="3042">
                  <c:v>40215.363888895772</c:v>
                </c:pt>
                <c:pt idx="3043">
                  <c:v>40215.364583340219</c:v>
                </c:pt>
                <c:pt idx="3044">
                  <c:v>40215.365277784666</c:v>
                </c:pt>
                <c:pt idx="3045">
                  <c:v>40215.365972229112</c:v>
                </c:pt>
                <c:pt idx="3046">
                  <c:v>40215.366666673559</c:v>
                </c:pt>
                <c:pt idx="3047">
                  <c:v>40215.367361118006</c:v>
                </c:pt>
                <c:pt idx="3048">
                  <c:v>40215.368055562452</c:v>
                </c:pt>
                <c:pt idx="3049">
                  <c:v>40215.368750006899</c:v>
                </c:pt>
                <c:pt idx="3050">
                  <c:v>40215.369444451324</c:v>
                </c:pt>
                <c:pt idx="3051">
                  <c:v>40215.370138895792</c:v>
                </c:pt>
                <c:pt idx="3052">
                  <c:v>40215.370833340305</c:v>
                </c:pt>
                <c:pt idx="3053">
                  <c:v>40215.371527784686</c:v>
                </c:pt>
                <c:pt idx="3054">
                  <c:v>40215.372222229198</c:v>
                </c:pt>
                <c:pt idx="3055">
                  <c:v>40215.372916673601</c:v>
                </c:pt>
                <c:pt idx="3056">
                  <c:v>40215.373611118033</c:v>
                </c:pt>
                <c:pt idx="3057">
                  <c:v>40215.374305562473</c:v>
                </c:pt>
                <c:pt idx="3058">
                  <c:v>40215.375000006919</c:v>
                </c:pt>
                <c:pt idx="3059">
                  <c:v>40215.375694451366</c:v>
                </c:pt>
                <c:pt idx="3060">
                  <c:v>40215.376388895813</c:v>
                </c:pt>
                <c:pt idx="3061">
                  <c:v>40215.37708334026</c:v>
                </c:pt>
                <c:pt idx="3062">
                  <c:v>40215.377777784706</c:v>
                </c:pt>
                <c:pt idx="3063">
                  <c:v>40215.378472229211</c:v>
                </c:pt>
                <c:pt idx="3064">
                  <c:v>40215.379166673585</c:v>
                </c:pt>
                <c:pt idx="3065">
                  <c:v>40215.379861118046</c:v>
                </c:pt>
                <c:pt idx="3066">
                  <c:v>40215.380555562493</c:v>
                </c:pt>
                <c:pt idx="3067">
                  <c:v>40215.381250007005</c:v>
                </c:pt>
                <c:pt idx="3068">
                  <c:v>40215.381944451387</c:v>
                </c:pt>
                <c:pt idx="3069">
                  <c:v>40215.382638895906</c:v>
                </c:pt>
                <c:pt idx="3070">
                  <c:v>40215.383333340338</c:v>
                </c:pt>
                <c:pt idx="3071">
                  <c:v>40215.384027784741</c:v>
                </c:pt>
                <c:pt idx="3072">
                  <c:v>40215.384722229202</c:v>
                </c:pt>
                <c:pt idx="3073">
                  <c:v>40215.38541667362</c:v>
                </c:pt>
                <c:pt idx="3074">
                  <c:v>40215.386111118125</c:v>
                </c:pt>
                <c:pt idx="3075">
                  <c:v>40215.386805562513</c:v>
                </c:pt>
                <c:pt idx="3076">
                  <c:v>40215.387500007011</c:v>
                </c:pt>
                <c:pt idx="3077">
                  <c:v>40215.388194451443</c:v>
                </c:pt>
                <c:pt idx="3078">
                  <c:v>40215.388888895926</c:v>
                </c:pt>
                <c:pt idx="3079">
                  <c:v>40215.389583340351</c:v>
                </c:pt>
                <c:pt idx="3080">
                  <c:v>40215.390277784747</c:v>
                </c:pt>
                <c:pt idx="3081">
                  <c:v>40215.390972229201</c:v>
                </c:pt>
                <c:pt idx="3082">
                  <c:v>40215.391666673575</c:v>
                </c:pt>
                <c:pt idx="3083">
                  <c:v>40215.392361118087</c:v>
                </c:pt>
                <c:pt idx="3084">
                  <c:v>40215.393055562534</c:v>
                </c:pt>
                <c:pt idx="3085">
                  <c:v>40215.393750006981</c:v>
                </c:pt>
                <c:pt idx="3086">
                  <c:v>40215.394444451427</c:v>
                </c:pt>
                <c:pt idx="3087">
                  <c:v>40215.395138895881</c:v>
                </c:pt>
                <c:pt idx="3088">
                  <c:v>40215.395833340343</c:v>
                </c:pt>
                <c:pt idx="3089">
                  <c:v>40215.396527784767</c:v>
                </c:pt>
                <c:pt idx="3090">
                  <c:v>40215.397222229214</c:v>
                </c:pt>
                <c:pt idx="3091">
                  <c:v>40215.397916673654</c:v>
                </c:pt>
                <c:pt idx="3092">
                  <c:v>40215.398611118158</c:v>
                </c:pt>
                <c:pt idx="3093">
                  <c:v>40215.399305562554</c:v>
                </c:pt>
                <c:pt idx="3094">
                  <c:v>40215.400000007001</c:v>
                </c:pt>
                <c:pt idx="3095">
                  <c:v>40215.400694451448</c:v>
                </c:pt>
                <c:pt idx="3096">
                  <c:v>40215.401388895894</c:v>
                </c:pt>
                <c:pt idx="3097">
                  <c:v>40215.402083340341</c:v>
                </c:pt>
                <c:pt idx="3098">
                  <c:v>40215.402777784788</c:v>
                </c:pt>
                <c:pt idx="3099">
                  <c:v>40215.403472229234</c:v>
                </c:pt>
                <c:pt idx="3100">
                  <c:v>40215.404166673674</c:v>
                </c:pt>
                <c:pt idx="3101">
                  <c:v>40215.404861118142</c:v>
                </c:pt>
                <c:pt idx="3102">
                  <c:v>40215.405555562582</c:v>
                </c:pt>
                <c:pt idx="3103">
                  <c:v>40215.406250007043</c:v>
                </c:pt>
                <c:pt idx="3104">
                  <c:v>40215.406944451468</c:v>
                </c:pt>
                <c:pt idx="3105">
                  <c:v>40215.407638895966</c:v>
                </c:pt>
                <c:pt idx="3106">
                  <c:v>40215.408333340434</c:v>
                </c:pt>
                <c:pt idx="3107">
                  <c:v>40215.409027784808</c:v>
                </c:pt>
                <c:pt idx="3108">
                  <c:v>40215.409722229255</c:v>
                </c:pt>
                <c:pt idx="3109">
                  <c:v>40215.410416673702</c:v>
                </c:pt>
                <c:pt idx="3110">
                  <c:v>40215.411111118148</c:v>
                </c:pt>
                <c:pt idx="3111">
                  <c:v>40215.411805562595</c:v>
                </c:pt>
                <c:pt idx="3112">
                  <c:v>40215.412500007042</c:v>
                </c:pt>
                <c:pt idx="3113">
                  <c:v>40215.413194451488</c:v>
                </c:pt>
                <c:pt idx="3114">
                  <c:v>40215.413888895942</c:v>
                </c:pt>
                <c:pt idx="3115">
                  <c:v>40215.414583340447</c:v>
                </c:pt>
                <c:pt idx="3116">
                  <c:v>40215.415277784843</c:v>
                </c:pt>
                <c:pt idx="3117">
                  <c:v>40215.415972229282</c:v>
                </c:pt>
                <c:pt idx="3118">
                  <c:v>40215.416666673722</c:v>
                </c:pt>
                <c:pt idx="3119">
                  <c:v>40215.417361118169</c:v>
                </c:pt>
                <c:pt idx="3120">
                  <c:v>40215.418055562615</c:v>
                </c:pt>
                <c:pt idx="3121">
                  <c:v>40215.418750007062</c:v>
                </c:pt>
                <c:pt idx="3122">
                  <c:v>40215.419444451509</c:v>
                </c:pt>
                <c:pt idx="3123">
                  <c:v>40215.420138895963</c:v>
                </c:pt>
                <c:pt idx="3124">
                  <c:v>40215.42083334046</c:v>
                </c:pt>
                <c:pt idx="3125">
                  <c:v>40215.421527784834</c:v>
                </c:pt>
                <c:pt idx="3126">
                  <c:v>40215.422222229296</c:v>
                </c:pt>
                <c:pt idx="3127">
                  <c:v>40215.422916673735</c:v>
                </c:pt>
                <c:pt idx="3128">
                  <c:v>40215.423611118189</c:v>
                </c:pt>
                <c:pt idx="3129">
                  <c:v>40215.424305562585</c:v>
                </c:pt>
                <c:pt idx="3130">
                  <c:v>40215.425000007075</c:v>
                </c:pt>
                <c:pt idx="3131">
                  <c:v>40215.425694451529</c:v>
                </c:pt>
                <c:pt idx="3132">
                  <c:v>40215.426388895983</c:v>
                </c:pt>
                <c:pt idx="3133">
                  <c:v>40215.427083340423</c:v>
                </c:pt>
                <c:pt idx="3134">
                  <c:v>40215.427777784855</c:v>
                </c:pt>
                <c:pt idx="3135">
                  <c:v>40215.428472229316</c:v>
                </c:pt>
                <c:pt idx="3136">
                  <c:v>40215.429166673683</c:v>
                </c:pt>
                <c:pt idx="3137">
                  <c:v>40215.429861118195</c:v>
                </c:pt>
                <c:pt idx="3138">
                  <c:v>40215.430555562656</c:v>
                </c:pt>
                <c:pt idx="3139">
                  <c:v>40215.431250007103</c:v>
                </c:pt>
                <c:pt idx="3140">
                  <c:v>40215.431944451535</c:v>
                </c:pt>
                <c:pt idx="3141">
                  <c:v>40215.432638896054</c:v>
                </c:pt>
                <c:pt idx="3142">
                  <c:v>40215.433333340443</c:v>
                </c:pt>
                <c:pt idx="3143">
                  <c:v>40215.43402778489</c:v>
                </c:pt>
                <c:pt idx="3144">
                  <c:v>40215.434722229336</c:v>
                </c:pt>
                <c:pt idx="3145">
                  <c:v>40215.435416673776</c:v>
                </c:pt>
                <c:pt idx="3146">
                  <c:v>40215.43611111823</c:v>
                </c:pt>
                <c:pt idx="3147">
                  <c:v>40215.436805562676</c:v>
                </c:pt>
                <c:pt idx="3148">
                  <c:v>40215.437500007123</c:v>
                </c:pt>
                <c:pt idx="3149">
                  <c:v>40215.438194451592</c:v>
                </c:pt>
                <c:pt idx="3150">
                  <c:v>40215.438888896075</c:v>
                </c:pt>
                <c:pt idx="3151">
                  <c:v>40215.439583340463</c:v>
                </c:pt>
                <c:pt idx="3152">
                  <c:v>40215.440277784975</c:v>
                </c:pt>
                <c:pt idx="3153">
                  <c:v>40215.440972229393</c:v>
                </c:pt>
                <c:pt idx="3154">
                  <c:v>40215.441666673774</c:v>
                </c:pt>
                <c:pt idx="3155">
                  <c:v>40215.44236111825</c:v>
                </c:pt>
                <c:pt idx="3156">
                  <c:v>40215.443055562675</c:v>
                </c:pt>
                <c:pt idx="3157">
                  <c:v>40215.443750007144</c:v>
                </c:pt>
                <c:pt idx="3158">
                  <c:v>40215.44444445159</c:v>
                </c:pt>
                <c:pt idx="3159">
                  <c:v>40215.445138896088</c:v>
                </c:pt>
                <c:pt idx="3160">
                  <c:v>40215.445833340571</c:v>
                </c:pt>
                <c:pt idx="3161">
                  <c:v>40215.446527784989</c:v>
                </c:pt>
                <c:pt idx="3162">
                  <c:v>40215.447222229392</c:v>
                </c:pt>
                <c:pt idx="3163">
                  <c:v>40215.447916673831</c:v>
                </c:pt>
                <c:pt idx="3164">
                  <c:v>40215.448611118292</c:v>
                </c:pt>
                <c:pt idx="3165">
                  <c:v>40215.449305562674</c:v>
                </c:pt>
                <c:pt idx="3166">
                  <c:v>40215.450000007193</c:v>
                </c:pt>
                <c:pt idx="3167">
                  <c:v>40215.450694451611</c:v>
                </c:pt>
                <c:pt idx="3168">
                  <c:v>40215.451388896108</c:v>
                </c:pt>
                <c:pt idx="3169">
                  <c:v>40215.452083340584</c:v>
                </c:pt>
                <c:pt idx="3170">
                  <c:v>40215.452777785002</c:v>
                </c:pt>
                <c:pt idx="3171">
                  <c:v>40215.453472229397</c:v>
                </c:pt>
                <c:pt idx="3172">
                  <c:v>40215.454166673844</c:v>
                </c:pt>
                <c:pt idx="3173">
                  <c:v>40215.454861118291</c:v>
                </c:pt>
                <c:pt idx="3174">
                  <c:v>40215.455555562738</c:v>
                </c:pt>
                <c:pt idx="3175">
                  <c:v>40215.456250007213</c:v>
                </c:pt>
                <c:pt idx="3176">
                  <c:v>40215.456944451631</c:v>
                </c:pt>
                <c:pt idx="3177">
                  <c:v>40215.457638896165</c:v>
                </c:pt>
                <c:pt idx="3178">
                  <c:v>40215.458333340626</c:v>
                </c:pt>
                <c:pt idx="3179">
                  <c:v>40215.459027784993</c:v>
                </c:pt>
                <c:pt idx="3180">
                  <c:v>40215.459722229418</c:v>
                </c:pt>
                <c:pt idx="3181">
                  <c:v>40215.460416673865</c:v>
                </c:pt>
                <c:pt idx="3182">
                  <c:v>40215.461111118304</c:v>
                </c:pt>
                <c:pt idx="3183">
                  <c:v>40215.4618055627</c:v>
                </c:pt>
                <c:pt idx="3184">
                  <c:v>40215.462500007205</c:v>
                </c:pt>
                <c:pt idx="3185">
                  <c:v>40215.4631944516</c:v>
                </c:pt>
                <c:pt idx="3186">
                  <c:v>40215.463888896098</c:v>
                </c:pt>
                <c:pt idx="3187">
                  <c:v>40215.464583340603</c:v>
                </c:pt>
                <c:pt idx="3188">
                  <c:v>40215.465277784991</c:v>
                </c:pt>
                <c:pt idx="3189">
                  <c:v>40215.465972229438</c:v>
                </c:pt>
                <c:pt idx="3190">
                  <c:v>40215.466666673885</c:v>
                </c:pt>
                <c:pt idx="3191">
                  <c:v>40215.467361118324</c:v>
                </c:pt>
                <c:pt idx="3192">
                  <c:v>40215.468055562778</c:v>
                </c:pt>
                <c:pt idx="3193">
                  <c:v>40215.468750007225</c:v>
                </c:pt>
                <c:pt idx="3194">
                  <c:v>40215.469444451614</c:v>
                </c:pt>
                <c:pt idx="3195">
                  <c:v>40215.470138896191</c:v>
                </c:pt>
                <c:pt idx="3196">
                  <c:v>40215.470833340638</c:v>
                </c:pt>
                <c:pt idx="3197">
                  <c:v>40215.471527785005</c:v>
                </c:pt>
                <c:pt idx="3198">
                  <c:v>40215.472222229509</c:v>
                </c:pt>
                <c:pt idx="3199">
                  <c:v>40215.472916673913</c:v>
                </c:pt>
                <c:pt idx="3200">
                  <c:v>40215.473611118352</c:v>
                </c:pt>
                <c:pt idx="3201">
                  <c:v>40215.474305562784</c:v>
                </c:pt>
                <c:pt idx="3202">
                  <c:v>40215.475000007224</c:v>
                </c:pt>
                <c:pt idx="3203">
                  <c:v>40215.475694451685</c:v>
                </c:pt>
                <c:pt idx="3204">
                  <c:v>40215.476388896197</c:v>
                </c:pt>
                <c:pt idx="3205">
                  <c:v>40215.477083340593</c:v>
                </c:pt>
                <c:pt idx="3206">
                  <c:v>40215.477777785025</c:v>
                </c:pt>
                <c:pt idx="3207">
                  <c:v>40215.478472229493</c:v>
                </c:pt>
                <c:pt idx="3208">
                  <c:v>40215.479166673926</c:v>
                </c:pt>
                <c:pt idx="3209">
                  <c:v>40215.479861118372</c:v>
                </c:pt>
                <c:pt idx="3210">
                  <c:v>40215.480555562819</c:v>
                </c:pt>
                <c:pt idx="3211">
                  <c:v>40215.481250007266</c:v>
                </c:pt>
                <c:pt idx="3212">
                  <c:v>40215.481944451705</c:v>
                </c:pt>
                <c:pt idx="3213">
                  <c:v>40215.482638896246</c:v>
                </c:pt>
                <c:pt idx="3214">
                  <c:v>40215.483333340613</c:v>
                </c:pt>
                <c:pt idx="3215">
                  <c:v>40215.484027785053</c:v>
                </c:pt>
                <c:pt idx="3216">
                  <c:v>40215.484722229499</c:v>
                </c:pt>
                <c:pt idx="3217">
                  <c:v>40215.485416673946</c:v>
                </c:pt>
                <c:pt idx="3218">
                  <c:v>40215.486111118393</c:v>
                </c:pt>
                <c:pt idx="3219">
                  <c:v>40215.486805562839</c:v>
                </c:pt>
                <c:pt idx="3220">
                  <c:v>40215.487500007286</c:v>
                </c:pt>
                <c:pt idx="3221">
                  <c:v>40215.488194451733</c:v>
                </c:pt>
                <c:pt idx="3222">
                  <c:v>40215.488888896245</c:v>
                </c:pt>
                <c:pt idx="3223">
                  <c:v>40215.489583340641</c:v>
                </c:pt>
                <c:pt idx="3224">
                  <c:v>40215.490277785073</c:v>
                </c:pt>
                <c:pt idx="3225">
                  <c:v>40215.490972229542</c:v>
                </c:pt>
                <c:pt idx="3226">
                  <c:v>40215.491666673915</c:v>
                </c:pt>
                <c:pt idx="3227">
                  <c:v>40215.492361118406</c:v>
                </c:pt>
                <c:pt idx="3228">
                  <c:v>40215.493055562809</c:v>
                </c:pt>
                <c:pt idx="3229">
                  <c:v>40215.493750007234</c:v>
                </c:pt>
                <c:pt idx="3230">
                  <c:v>40215.494444451724</c:v>
                </c:pt>
                <c:pt idx="3231">
                  <c:v>40215.4951388962</c:v>
                </c:pt>
                <c:pt idx="3232">
                  <c:v>40215.495833340647</c:v>
                </c:pt>
                <c:pt idx="3233">
                  <c:v>40215.496527785086</c:v>
                </c:pt>
                <c:pt idx="3234">
                  <c:v>40215.49722222954</c:v>
                </c:pt>
                <c:pt idx="3235">
                  <c:v>40215.497916673987</c:v>
                </c:pt>
                <c:pt idx="3236">
                  <c:v>40215.498611118433</c:v>
                </c:pt>
                <c:pt idx="3237">
                  <c:v>40215.499305562829</c:v>
                </c:pt>
                <c:pt idx="3238">
                  <c:v>40215.500000007327</c:v>
                </c:pt>
                <c:pt idx="3239">
                  <c:v>40215.500694451781</c:v>
                </c:pt>
                <c:pt idx="3240">
                  <c:v>40215.50138889622</c:v>
                </c:pt>
                <c:pt idx="3241">
                  <c:v>40215.502083340667</c:v>
                </c:pt>
                <c:pt idx="3242">
                  <c:v>40215.502777785114</c:v>
                </c:pt>
                <c:pt idx="3243">
                  <c:v>40215.50347222956</c:v>
                </c:pt>
                <c:pt idx="3244">
                  <c:v>40215.504166674007</c:v>
                </c:pt>
                <c:pt idx="3245">
                  <c:v>40215.504861118461</c:v>
                </c:pt>
                <c:pt idx="3246">
                  <c:v>40215.505555562901</c:v>
                </c:pt>
                <c:pt idx="3247">
                  <c:v>40215.506250007347</c:v>
                </c:pt>
                <c:pt idx="3248">
                  <c:v>40215.506944451794</c:v>
                </c:pt>
                <c:pt idx="3249">
                  <c:v>40215.507638896241</c:v>
                </c:pt>
                <c:pt idx="3250">
                  <c:v>40215.508333340746</c:v>
                </c:pt>
                <c:pt idx="3251">
                  <c:v>40215.509027785134</c:v>
                </c:pt>
                <c:pt idx="3252">
                  <c:v>40215.509722229581</c:v>
                </c:pt>
                <c:pt idx="3253">
                  <c:v>40215.510416674042</c:v>
                </c:pt>
                <c:pt idx="3254">
                  <c:v>40215.511111118481</c:v>
                </c:pt>
                <c:pt idx="3255">
                  <c:v>40215.511805562921</c:v>
                </c:pt>
                <c:pt idx="3256">
                  <c:v>40215.512500007368</c:v>
                </c:pt>
                <c:pt idx="3257">
                  <c:v>40215.513194451814</c:v>
                </c:pt>
                <c:pt idx="3258">
                  <c:v>40215.513888896261</c:v>
                </c:pt>
                <c:pt idx="3259">
                  <c:v>40215.514583340759</c:v>
                </c:pt>
                <c:pt idx="3260">
                  <c:v>40215.515277785162</c:v>
                </c:pt>
                <c:pt idx="3261">
                  <c:v>40215.515972229601</c:v>
                </c:pt>
                <c:pt idx="3262">
                  <c:v>40215.516666674048</c:v>
                </c:pt>
                <c:pt idx="3263">
                  <c:v>40215.517361118495</c:v>
                </c:pt>
                <c:pt idx="3264">
                  <c:v>40215.518055562941</c:v>
                </c:pt>
                <c:pt idx="3265">
                  <c:v>40215.518750007388</c:v>
                </c:pt>
                <c:pt idx="3266">
                  <c:v>40215.519444451835</c:v>
                </c:pt>
                <c:pt idx="3267">
                  <c:v>40215.520138896281</c:v>
                </c:pt>
                <c:pt idx="3268">
                  <c:v>40215.520833340743</c:v>
                </c:pt>
                <c:pt idx="3269">
                  <c:v>40215.521527785175</c:v>
                </c:pt>
                <c:pt idx="3270">
                  <c:v>40215.522222229622</c:v>
                </c:pt>
                <c:pt idx="3271">
                  <c:v>40215.522916674068</c:v>
                </c:pt>
                <c:pt idx="3272">
                  <c:v>40215.523611118515</c:v>
                </c:pt>
                <c:pt idx="3273">
                  <c:v>40215.524305562954</c:v>
                </c:pt>
                <c:pt idx="3274">
                  <c:v>40215.525000007357</c:v>
                </c:pt>
                <c:pt idx="3275">
                  <c:v>40215.525694451855</c:v>
                </c:pt>
                <c:pt idx="3276">
                  <c:v>40215.526388896302</c:v>
                </c:pt>
                <c:pt idx="3277">
                  <c:v>40215.527083340734</c:v>
                </c:pt>
                <c:pt idx="3278">
                  <c:v>40215.527777785144</c:v>
                </c:pt>
                <c:pt idx="3279">
                  <c:v>40215.528472229635</c:v>
                </c:pt>
                <c:pt idx="3280">
                  <c:v>40215.529166674074</c:v>
                </c:pt>
                <c:pt idx="3281">
                  <c:v>40215.529861118535</c:v>
                </c:pt>
                <c:pt idx="3282">
                  <c:v>40215.530555562982</c:v>
                </c:pt>
                <c:pt idx="3283">
                  <c:v>40215.531250007429</c:v>
                </c:pt>
                <c:pt idx="3284">
                  <c:v>40215.531944451875</c:v>
                </c:pt>
                <c:pt idx="3285">
                  <c:v>40215.532638896373</c:v>
                </c:pt>
                <c:pt idx="3286">
                  <c:v>40215.533333340769</c:v>
                </c:pt>
                <c:pt idx="3287">
                  <c:v>40215.534027785194</c:v>
                </c:pt>
                <c:pt idx="3288">
                  <c:v>40215.534722229655</c:v>
                </c:pt>
                <c:pt idx="3289">
                  <c:v>40215.535416674109</c:v>
                </c:pt>
                <c:pt idx="3290">
                  <c:v>40215.536111118563</c:v>
                </c:pt>
                <c:pt idx="3291">
                  <c:v>40215.536805562995</c:v>
                </c:pt>
                <c:pt idx="3292">
                  <c:v>40215.537500007435</c:v>
                </c:pt>
                <c:pt idx="3293">
                  <c:v>40215.538194451896</c:v>
                </c:pt>
                <c:pt idx="3294">
                  <c:v>40215.538888896343</c:v>
                </c:pt>
                <c:pt idx="3295">
                  <c:v>40215.539583340789</c:v>
                </c:pt>
                <c:pt idx="3296">
                  <c:v>40215.540277785236</c:v>
                </c:pt>
                <c:pt idx="3297">
                  <c:v>40215.540972229683</c:v>
                </c:pt>
                <c:pt idx="3298">
                  <c:v>40215.541666674129</c:v>
                </c:pt>
                <c:pt idx="3299">
                  <c:v>40215.542361118583</c:v>
                </c:pt>
                <c:pt idx="3300">
                  <c:v>40215.543055562994</c:v>
                </c:pt>
                <c:pt idx="3301">
                  <c:v>40215.543750007455</c:v>
                </c:pt>
                <c:pt idx="3302">
                  <c:v>40215.544444451916</c:v>
                </c:pt>
                <c:pt idx="3303">
                  <c:v>40215.545138896363</c:v>
                </c:pt>
                <c:pt idx="3304">
                  <c:v>40215.545833340868</c:v>
                </c:pt>
                <c:pt idx="3305">
                  <c:v>40215.546527785256</c:v>
                </c:pt>
                <c:pt idx="3306">
                  <c:v>40215.547222229703</c:v>
                </c:pt>
                <c:pt idx="3307">
                  <c:v>40215.547916674193</c:v>
                </c:pt>
                <c:pt idx="3308">
                  <c:v>40215.548611118611</c:v>
                </c:pt>
                <c:pt idx="3309">
                  <c:v>40215.549305562985</c:v>
                </c:pt>
                <c:pt idx="3310">
                  <c:v>40215.55000000749</c:v>
                </c:pt>
                <c:pt idx="3311">
                  <c:v>40215.550694451988</c:v>
                </c:pt>
                <c:pt idx="3312">
                  <c:v>40215.551388896383</c:v>
                </c:pt>
                <c:pt idx="3313">
                  <c:v>40215.552083340888</c:v>
                </c:pt>
                <c:pt idx="3314">
                  <c:v>40215.552777785277</c:v>
                </c:pt>
                <c:pt idx="3315">
                  <c:v>40215.553472229723</c:v>
                </c:pt>
                <c:pt idx="3316">
                  <c:v>40215.554166674192</c:v>
                </c:pt>
                <c:pt idx="3317">
                  <c:v>40215.554861118617</c:v>
                </c:pt>
                <c:pt idx="3318">
                  <c:v>40215.555555563064</c:v>
                </c:pt>
                <c:pt idx="3319">
                  <c:v>40215.556250007576</c:v>
                </c:pt>
                <c:pt idx="3320">
                  <c:v>40215.556944451993</c:v>
                </c:pt>
                <c:pt idx="3321">
                  <c:v>40215.557638896476</c:v>
                </c:pt>
                <c:pt idx="3322">
                  <c:v>40215.558333340952</c:v>
                </c:pt>
                <c:pt idx="3323">
                  <c:v>40215.559027785275</c:v>
                </c:pt>
                <c:pt idx="3324">
                  <c:v>40215.559722229744</c:v>
                </c:pt>
                <c:pt idx="3325">
                  <c:v>40215.56041667419</c:v>
                </c:pt>
                <c:pt idx="3326">
                  <c:v>40215.561111118594</c:v>
                </c:pt>
                <c:pt idx="3327">
                  <c:v>40215.561805563004</c:v>
                </c:pt>
                <c:pt idx="3328">
                  <c:v>40215.562500007531</c:v>
                </c:pt>
                <c:pt idx="3329">
                  <c:v>40215.563194451977</c:v>
                </c:pt>
                <c:pt idx="3330">
                  <c:v>40215.563888896431</c:v>
                </c:pt>
                <c:pt idx="3331">
                  <c:v>40215.564583340893</c:v>
                </c:pt>
                <c:pt idx="3332">
                  <c:v>40215.565277785274</c:v>
                </c:pt>
                <c:pt idx="3333">
                  <c:v>40215.565972229764</c:v>
                </c:pt>
                <c:pt idx="3334">
                  <c:v>40215.566666674204</c:v>
                </c:pt>
                <c:pt idx="3335">
                  <c:v>40215.567361118599</c:v>
                </c:pt>
                <c:pt idx="3336">
                  <c:v>40215.568055563104</c:v>
                </c:pt>
                <c:pt idx="3337">
                  <c:v>40215.568750007551</c:v>
                </c:pt>
                <c:pt idx="3338">
                  <c:v>40215.569444451976</c:v>
                </c:pt>
                <c:pt idx="3339">
                  <c:v>40215.570138896503</c:v>
                </c:pt>
                <c:pt idx="3340">
                  <c:v>40215.570833340971</c:v>
                </c:pt>
                <c:pt idx="3341">
                  <c:v>40215.571527785287</c:v>
                </c:pt>
                <c:pt idx="3342">
                  <c:v>40215.572222229792</c:v>
                </c:pt>
                <c:pt idx="3343">
                  <c:v>40215.572916674231</c:v>
                </c:pt>
                <c:pt idx="3344">
                  <c:v>40215.573611118678</c:v>
                </c:pt>
                <c:pt idx="3345">
                  <c:v>40215.574305563125</c:v>
                </c:pt>
                <c:pt idx="3346">
                  <c:v>40215.575000007571</c:v>
                </c:pt>
                <c:pt idx="3347">
                  <c:v>40215.575694452018</c:v>
                </c:pt>
                <c:pt idx="3348">
                  <c:v>40215.576388896516</c:v>
                </c:pt>
                <c:pt idx="3349">
                  <c:v>40215.577083340911</c:v>
                </c:pt>
                <c:pt idx="3350">
                  <c:v>40215.577777785307</c:v>
                </c:pt>
                <c:pt idx="3351">
                  <c:v>40215.578472229812</c:v>
                </c:pt>
                <c:pt idx="3352">
                  <c:v>40215.579166674201</c:v>
                </c:pt>
                <c:pt idx="3353">
                  <c:v>40215.579861118684</c:v>
                </c:pt>
                <c:pt idx="3354">
                  <c:v>40215.580555563145</c:v>
                </c:pt>
                <c:pt idx="3355">
                  <c:v>40215.581250007592</c:v>
                </c:pt>
                <c:pt idx="3356">
                  <c:v>40215.581944452038</c:v>
                </c:pt>
                <c:pt idx="3357">
                  <c:v>40215.58263889658</c:v>
                </c:pt>
                <c:pt idx="3358">
                  <c:v>40215.583333340997</c:v>
                </c:pt>
                <c:pt idx="3359">
                  <c:v>40215.584027785379</c:v>
                </c:pt>
                <c:pt idx="3360">
                  <c:v>40215.584722229833</c:v>
                </c:pt>
                <c:pt idx="3361">
                  <c:v>40215.585416674272</c:v>
                </c:pt>
                <c:pt idx="3362">
                  <c:v>40215.586111118719</c:v>
                </c:pt>
                <c:pt idx="3363">
                  <c:v>40215.586805563165</c:v>
                </c:pt>
                <c:pt idx="3364">
                  <c:v>40215.587500007605</c:v>
                </c:pt>
                <c:pt idx="3365">
                  <c:v>40215.58819445211</c:v>
                </c:pt>
                <c:pt idx="3366">
                  <c:v>40215.5888888966</c:v>
                </c:pt>
                <c:pt idx="3367">
                  <c:v>40215.589583341003</c:v>
                </c:pt>
                <c:pt idx="3368">
                  <c:v>40215.590277785384</c:v>
                </c:pt>
                <c:pt idx="3369">
                  <c:v>40215.590972229846</c:v>
                </c:pt>
                <c:pt idx="3370">
                  <c:v>40215.59166667422</c:v>
                </c:pt>
                <c:pt idx="3371">
                  <c:v>40215.592361118725</c:v>
                </c:pt>
                <c:pt idx="3372">
                  <c:v>40215.593055563128</c:v>
                </c:pt>
                <c:pt idx="3373">
                  <c:v>40215.593750007574</c:v>
                </c:pt>
                <c:pt idx="3374">
                  <c:v>40215.594444452079</c:v>
                </c:pt>
                <c:pt idx="3375">
                  <c:v>40215.595138896533</c:v>
                </c:pt>
                <c:pt idx="3376">
                  <c:v>40215.595833341002</c:v>
                </c:pt>
                <c:pt idx="3377">
                  <c:v>40215.596527785405</c:v>
                </c:pt>
                <c:pt idx="3378">
                  <c:v>40215.597222229866</c:v>
                </c:pt>
                <c:pt idx="3379">
                  <c:v>40215.597916674305</c:v>
                </c:pt>
                <c:pt idx="3380">
                  <c:v>40215.598611118759</c:v>
                </c:pt>
                <c:pt idx="3381">
                  <c:v>40215.599305563119</c:v>
                </c:pt>
                <c:pt idx="3382">
                  <c:v>40215.600000007624</c:v>
                </c:pt>
                <c:pt idx="3383">
                  <c:v>40215.600694452143</c:v>
                </c:pt>
                <c:pt idx="3384">
                  <c:v>40215.601388896546</c:v>
                </c:pt>
                <c:pt idx="3385">
                  <c:v>40215.602083340993</c:v>
                </c:pt>
                <c:pt idx="3386">
                  <c:v>40215.602777785425</c:v>
                </c:pt>
                <c:pt idx="3387">
                  <c:v>40215.603472229886</c:v>
                </c:pt>
                <c:pt idx="3388">
                  <c:v>40215.604166674326</c:v>
                </c:pt>
                <c:pt idx="3389">
                  <c:v>40215.60486111878</c:v>
                </c:pt>
                <c:pt idx="3390">
                  <c:v>40215.605555563176</c:v>
                </c:pt>
                <c:pt idx="3391">
                  <c:v>40215.606250007673</c:v>
                </c:pt>
                <c:pt idx="3392">
                  <c:v>40215.606944452142</c:v>
                </c:pt>
                <c:pt idx="3393">
                  <c:v>40215.607638896603</c:v>
                </c:pt>
                <c:pt idx="3394">
                  <c:v>40215.608333341013</c:v>
                </c:pt>
                <c:pt idx="3395">
                  <c:v>40215.609027785424</c:v>
                </c:pt>
                <c:pt idx="3396">
                  <c:v>40215.609722229907</c:v>
                </c:pt>
                <c:pt idx="3397">
                  <c:v>40215.610416674353</c:v>
                </c:pt>
                <c:pt idx="3398">
                  <c:v>40215.6111111188</c:v>
                </c:pt>
                <c:pt idx="3399">
                  <c:v>40215.611805563174</c:v>
                </c:pt>
                <c:pt idx="3400">
                  <c:v>40215.612500007694</c:v>
                </c:pt>
                <c:pt idx="3401">
                  <c:v>40215.61319445214</c:v>
                </c:pt>
                <c:pt idx="3402">
                  <c:v>40215.613888896602</c:v>
                </c:pt>
                <c:pt idx="3403">
                  <c:v>40215.614583341041</c:v>
                </c:pt>
                <c:pt idx="3404">
                  <c:v>40215.61527778548</c:v>
                </c:pt>
                <c:pt idx="3405">
                  <c:v>40215.615972229942</c:v>
                </c:pt>
                <c:pt idx="3406">
                  <c:v>40215.616666674381</c:v>
                </c:pt>
                <c:pt idx="3407">
                  <c:v>40215.617361118821</c:v>
                </c:pt>
                <c:pt idx="3408">
                  <c:v>40215.618055563224</c:v>
                </c:pt>
                <c:pt idx="3409">
                  <c:v>40215.618750007714</c:v>
                </c:pt>
                <c:pt idx="3410">
                  <c:v>40215.619444452161</c:v>
                </c:pt>
                <c:pt idx="3411">
                  <c:v>40215.620138896607</c:v>
                </c:pt>
                <c:pt idx="3412">
                  <c:v>40215.620833341061</c:v>
                </c:pt>
                <c:pt idx="3413">
                  <c:v>40215.62152778545</c:v>
                </c:pt>
                <c:pt idx="3414">
                  <c:v>40215.622222229948</c:v>
                </c:pt>
                <c:pt idx="3415">
                  <c:v>40215.622916674394</c:v>
                </c:pt>
                <c:pt idx="3416">
                  <c:v>40215.623611118834</c:v>
                </c:pt>
                <c:pt idx="3417">
                  <c:v>40215.624305563186</c:v>
                </c:pt>
                <c:pt idx="3418">
                  <c:v>40215.625000007654</c:v>
                </c:pt>
                <c:pt idx="3419">
                  <c:v>40215.625694452181</c:v>
                </c:pt>
                <c:pt idx="3420">
                  <c:v>40215.626388896628</c:v>
                </c:pt>
                <c:pt idx="3421">
                  <c:v>40215.627083341074</c:v>
                </c:pt>
                <c:pt idx="3422">
                  <c:v>40215.627777785463</c:v>
                </c:pt>
                <c:pt idx="3423">
                  <c:v>40215.628472229968</c:v>
                </c:pt>
                <c:pt idx="3424">
                  <c:v>40215.629166674356</c:v>
                </c:pt>
                <c:pt idx="3425">
                  <c:v>40215.629861118854</c:v>
                </c:pt>
                <c:pt idx="3426">
                  <c:v>40215.63055556325</c:v>
                </c:pt>
                <c:pt idx="3427">
                  <c:v>40215.631250007755</c:v>
                </c:pt>
                <c:pt idx="3428">
                  <c:v>40215.631944452194</c:v>
                </c:pt>
                <c:pt idx="3429">
                  <c:v>40215.632638896648</c:v>
                </c:pt>
                <c:pt idx="3430">
                  <c:v>40215.633333341095</c:v>
                </c:pt>
                <c:pt idx="3431">
                  <c:v>40215.634027785534</c:v>
                </c:pt>
                <c:pt idx="3432">
                  <c:v>40215.634722229988</c:v>
                </c:pt>
                <c:pt idx="3433">
                  <c:v>40215.635416674435</c:v>
                </c:pt>
                <c:pt idx="3434">
                  <c:v>40215.636111118882</c:v>
                </c:pt>
                <c:pt idx="3435">
                  <c:v>40215.63680556327</c:v>
                </c:pt>
                <c:pt idx="3436">
                  <c:v>40215.637500007775</c:v>
                </c:pt>
                <c:pt idx="3437">
                  <c:v>40215.638194452222</c:v>
                </c:pt>
                <c:pt idx="3438">
                  <c:v>40215.638888896669</c:v>
                </c:pt>
                <c:pt idx="3439">
                  <c:v>40215.639583341115</c:v>
                </c:pt>
                <c:pt idx="3440">
                  <c:v>40215.640277785562</c:v>
                </c:pt>
                <c:pt idx="3441">
                  <c:v>40215.640972230009</c:v>
                </c:pt>
                <c:pt idx="3442">
                  <c:v>40215.641666674455</c:v>
                </c:pt>
                <c:pt idx="3443">
                  <c:v>40215.642361118902</c:v>
                </c:pt>
                <c:pt idx="3444">
                  <c:v>40215.643055563269</c:v>
                </c:pt>
                <c:pt idx="3445">
                  <c:v>40215.643750007774</c:v>
                </c:pt>
                <c:pt idx="3446">
                  <c:v>40215.644444452235</c:v>
                </c:pt>
                <c:pt idx="3447">
                  <c:v>40215.645138896689</c:v>
                </c:pt>
                <c:pt idx="3448">
                  <c:v>40215.645833341143</c:v>
                </c:pt>
                <c:pt idx="3449">
                  <c:v>40215.646527785582</c:v>
                </c:pt>
                <c:pt idx="3450">
                  <c:v>40215.647222230029</c:v>
                </c:pt>
                <c:pt idx="3451">
                  <c:v>40215.647916674483</c:v>
                </c:pt>
                <c:pt idx="3452">
                  <c:v>40215.648611118973</c:v>
                </c:pt>
                <c:pt idx="3453">
                  <c:v>40215.649305563282</c:v>
                </c:pt>
                <c:pt idx="3454">
                  <c:v>40215.650000007816</c:v>
                </c:pt>
                <c:pt idx="3455">
                  <c:v>40215.650694452263</c:v>
                </c:pt>
                <c:pt idx="3456">
                  <c:v>40215.651388896709</c:v>
                </c:pt>
                <c:pt idx="3457">
                  <c:v>40215.652083341163</c:v>
                </c:pt>
                <c:pt idx="3458">
                  <c:v>40215.652777785595</c:v>
                </c:pt>
                <c:pt idx="3459">
                  <c:v>40215.653472230035</c:v>
                </c:pt>
                <c:pt idx="3460">
                  <c:v>40215.654166674496</c:v>
                </c:pt>
                <c:pt idx="3461">
                  <c:v>40215.654861118943</c:v>
                </c:pt>
                <c:pt idx="3462">
                  <c:v>40215.655555563375</c:v>
                </c:pt>
                <c:pt idx="3463">
                  <c:v>40215.656250007843</c:v>
                </c:pt>
                <c:pt idx="3464">
                  <c:v>40215.656944452283</c:v>
                </c:pt>
                <c:pt idx="3465">
                  <c:v>40215.657638896781</c:v>
                </c:pt>
                <c:pt idx="3466">
                  <c:v>40215.658333341213</c:v>
                </c:pt>
                <c:pt idx="3467">
                  <c:v>40215.659027785594</c:v>
                </c:pt>
                <c:pt idx="3468">
                  <c:v>40215.65972223007</c:v>
                </c:pt>
                <c:pt idx="3469">
                  <c:v>40215.660416674516</c:v>
                </c:pt>
                <c:pt idx="3470">
                  <c:v>40215.661111118956</c:v>
                </c:pt>
                <c:pt idx="3471">
                  <c:v>40215.661805563308</c:v>
                </c:pt>
                <c:pt idx="3472">
                  <c:v>40215.662500007857</c:v>
                </c:pt>
                <c:pt idx="3473">
                  <c:v>40215.663194452274</c:v>
                </c:pt>
                <c:pt idx="3474">
                  <c:v>40215.66388889675</c:v>
                </c:pt>
                <c:pt idx="3475">
                  <c:v>40215.664583341197</c:v>
                </c:pt>
                <c:pt idx="3476">
                  <c:v>40215.665277785585</c:v>
                </c:pt>
                <c:pt idx="3477">
                  <c:v>40215.665972230076</c:v>
                </c:pt>
                <c:pt idx="3478">
                  <c:v>40215.666666674537</c:v>
                </c:pt>
                <c:pt idx="3479">
                  <c:v>40215.667361118984</c:v>
                </c:pt>
                <c:pt idx="3480">
                  <c:v>40215.668055563379</c:v>
                </c:pt>
                <c:pt idx="3481">
                  <c:v>40215.668750007877</c:v>
                </c:pt>
                <c:pt idx="3482">
                  <c:v>40215.669444452324</c:v>
                </c:pt>
                <c:pt idx="3483">
                  <c:v>40215.670138896792</c:v>
                </c:pt>
                <c:pt idx="3484">
                  <c:v>40215.670833341217</c:v>
                </c:pt>
                <c:pt idx="3485">
                  <c:v>40215.671527785598</c:v>
                </c:pt>
                <c:pt idx="3486">
                  <c:v>40215.67222223011</c:v>
                </c:pt>
                <c:pt idx="3487">
                  <c:v>40215.672916674601</c:v>
                </c:pt>
                <c:pt idx="3488">
                  <c:v>40215.673611119004</c:v>
                </c:pt>
                <c:pt idx="3489">
                  <c:v>40215.674305563392</c:v>
                </c:pt>
                <c:pt idx="3490">
                  <c:v>40215.675000007875</c:v>
                </c:pt>
                <c:pt idx="3491">
                  <c:v>40215.675694452344</c:v>
                </c:pt>
                <c:pt idx="3492">
                  <c:v>40215.676388896791</c:v>
                </c:pt>
                <c:pt idx="3493">
                  <c:v>40215.677083341194</c:v>
                </c:pt>
                <c:pt idx="3494">
                  <c:v>40215.677777785604</c:v>
                </c:pt>
                <c:pt idx="3495">
                  <c:v>40215.678472230131</c:v>
                </c:pt>
                <c:pt idx="3496">
                  <c:v>40215.679166674578</c:v>
                </c:pt>
                <c:pt idx="3497">
                  <c:v>40215.679861119024</c:v>
                </c:pt>
                <c:pt idx="3498">
                  <c:v>40215.680555563471</c:v>
                </c:pt>
                <c:pt idx="3499">
                  <c:v>40215.681250007918</c:v>
                </c:pt>
                <c:pt idx="3500">
                  <c:v>40215.681944452364</c:v>
                </c:pt>
                <c:pt idx="3501">
                  <c:v>40215.682638896877</c:v>
                </c:pt>
                <c:pt idx="3502">
                  <c:v>40215.683333341258</c:v>
                </c:pt>
                <c:pt idx="3503">
                  <c:v>40215.684027785705</c:v>
                </c:pt>
                <c:pt idx="3504">
                  <c:v>40215.684722230151</c:v>
                </c:pt>
                <c:pt idx="3505">
                  <c:v>40215.685416674598</c:v>
                </c:pt>
                <c:pt idx="3506">
                  <c:v>40215.686111119045</c:v>
                </c:pt>
                <c:pt idx="3507">
                  <c:v>40215.686805563484</c:v>
                </c:pt>
                <c:pt idx="3508">
                  <c:v>40215.687500007938</c:v>
                </c:pt>
                <c:pt idx="3509">
                  <c:v>40215.688194452392</c:v>
                </c:pt>
                <c:pt idx="3510">
                  <c:v>40215.68888889689</c:v>
                </c:pt>
                <c:pt idx="3511">
                  <c:v>40215.689583341278</c:v>
                </c:pt>
                <c:pt idx="3512">
                  <c:v>40215.690277785725</c:v>
                </c:pt>
                <c:pt idx="3513">
                  <c:v>40215.690972230172</c:v>
                </c:pt>
                <c:pt idx="3514">
                  <c:v>40215.691666674575</c:v>
                </c:pt>
                <c:pt idx="3515">
                  <c:v>40215.692361119007</c:v>
                </c:pt>
                <c:pt idx="3516">
                  <c:v>40215.693055563417</c:v>
                </c:pt>
                <c:pt idx="3517">
                  <c:v>40215.693750007908</c:v>
                </c:pt>
                <c:pt idx="3518">
                  <c:v>40215.694444452405</c:v>
                </c:pt>
                <c:pt idx="3519">
                  <c:v>40215.695138896852</c:v>
                </c:pt>
                <c:pt idx="3520">
                  <c:v>40215.695833341284</c:v>
                </c:pt>
                <c:pt idx="3521">
                  <c:v>40215.696527785694</c:v>
                </c:pt>
                <c:pt idx="3522">
                  <c:v>40215.697222230185</c:v>
                </c:pt>
                <c:pt idx="3523">
                  <c:v>40215.697916674624</c:v>
                </c:pt>
                <c:pt idx="3524">
                  <c:v>40215.698611119085</c:v>
                </c:pt>
                <c:pt idx="3525">
                  <c:v>40215.699305563438</c:v>
                </c:pt>
                <c:pt idx="3526">
                  <c:v>40215.700000007979</c:v>
                </c:pt>
                <c:pt idx="3527">
                  <c:v>40215.700694452433</c:v>
                </c:pt>
                <c:pt idx="3528">
                  <c:v>40215.701388896872</c:v>
                </c:pt>
                <c:pt idx="3529">
                  <c:v>40215.702083341304</c:v>
                </c:pt>
                <c:pt idx="3530">
                  <c:v>40215.702777785715</c:v>
                </c:pt>
                <c:pt idx="3531">
                  <c:v>40215.703472230176</c:v>
                </c:pt>
                <c:pt idx="3532">
                  <c:v>40215.704166674608</c:v>
                </c:pt>
                <c:pt idx="3533">
                  <c:v>40215.704861119106</c:v>
                </c:pt>
                <c:pt idx="3534">
                  <c:v>40215.705555563502</c:v>
                </c:pt>
                <c:pt idx="3535">
                  <c:v>40215.706250007999</c:v>
                </c:pt>
                <c:pt idx="3536">
                  <c:v>40215.706944452446</c:v>
                </c:pt>
                <c:pt idx="3537">
                  <c:v>40215.707638896893</c:v>
                </c:pt>
                <c:pt idx="3538">
                  <c:v>40215.708333341339</c:v>
                </c:pt>
                <c:pt idx="3539">
                  <c:v>40215.709027785728</c:v>
                </c:pt>
                <c:pt idx="3540">
                  <c:v>40215.709722230175</c:v>
                </c:pt>
                <c:pt idx="3541">
                  <c:v>40215.710416674679</c:v>
                </c:pt>
                <c:pt idx="3542">
                  <c:v>40215.711111119126</c:v>
                </c:pt>
                <c:pt idx="3543">
                  <c:v>40215.711805563522</c:v>
                </c:pt>
                <c:pt idx="3544">
                  <c:v>40215.712500008041</c:v>
                </c:pt>
                <c:pt idx="3545">
                  <c:v>40215.713194452466</c:v>
                </c:pt>
                <c:pt idx="3546">
                  <c:v>40215.713888896913</c:v>
                </c:pt>
                <c:pt idx="3547">
                  <c:v>40215.71458334136</c:v>
                </c:pt>
                <c:pt idx="3548">
                  <c:v>40215.715277785806</c:v>
                </c:pt>
                <c:pt idx="3549">
                  <c:v>40215.715972230224</c:v>
                </c:pt>
                <c:pt idx="3550">
                  <c:v>40215.7166666747</c:v>
                </c:pt>
                <c:pt idx="3551">
                  <c:v>40215.717361119125</c:v>
                </c:pt>
                <c:pt idx="3552">
                  <c:v>40215.718055563586</c:v>
                </c:pt>
                <c:pt idx="3553">
                  <c:v>40215.71875000804</c:v>
                </c:pt>
                <c:pt idx="3554">
                  <c:v>40215.719444452487</c:v>
                </c:pt>
                <c:pt idx="3555">
                  <c:v>40215.720138896933</c:v>
                </c:pt>
                <c:pt idx="3556">
                  <c:v>40215.72083334138</c:v>
                </c:pt>
                <c:pt idx="3557">
                  <c:v>40215.721527785747</c:v>
                </c:pt>
                <c:pt idx="3558">
                  <c:v>40215.722222230223</c:v>
                </c:pt>
                <c:pt idx="3559">
                  <c:v>40215.72291667472</c:v>
                </c:pt>
                <c:pt idx="3560">
                  <c:v>40215.723611119116</c:v>
                </c:pt>
                <c:pt idx="3561">
                  <c:v>40215.724305563534</c:v>
                </c:pt>
                <c:pt idx="3562">
                  <c:v>40215.725000008024</c:v>
                </c:pt>
                <c:pt idx="3563">
                  <c:v>40215.725694452507</c:v>
                </c:pt>
                <c:pt idx="3564">
                  <c:v>40215.726388896961</c:v>
                </c:pt>
                <c:pt idx="3565">
                  <c:v>40215.727083341335</c:v>
                </c:pt>
                <c:pt idx="3566">
                  <c:v>40215.727777785753</c:v>
                </c:pt>
                <c:pt idx="3567">
                  <c:v>40215.728472230243</c:v>
                </c:pt>
                <c:pt idx="3568">
                  <c:v>40215.729166674653</c:v>
                </c:pt>
                <c:pt idx="3569">
                  <c:v>40215.729861119136</c:v>
                </c:pt>
                <c:pt idx="3570">
                  <c:v>40215.730555563576</c:v>
                </c:pt>
                <c:pt idx="3571">
                  <c:v>40215.731250008081</c:v>
                </c:pt>
                <c:pt idx="3572">
                  <c:v>40215.731944452527</c:v>
                </c:pt>
                <c:pt idx="3573">
                  <c:v>40215.732638897003</c:v>
                </c:pt>
                <c:pt idx="3574">
                  <c:v>40215.733333341421</c:v>
                </c:pt>
                <c:pt idx="3575">
                  <c:v>40215.734027785824</c:v>
                </c:pt>
                <c:pt idx="3576">
                  <c:v>40215.734722230249</c:v>
                </c:pt>
                <c:pt idx="3577">
                  <c:v>40215.735416674754</c:v>
                </c:pt>
                <c:pt idx="3578">
                  <c:v>40215.736111119186</c:v>
                </c:pt>
                <c:pt idx="3579">
                  <c:v>40215.736805563574</c:v>
                </c:pt>
                <c:pt idx="3580">
                  <c:v>40215.737500008101</c:v>
                </c:pt>
                <c:pt idx="3581">
                  <c:v>40215.738194452548</c:v>
                </c:pt>
                <c:pt idx="3582">
                  <c:v>40215.738888897002</c:v>
                </c:pt>
                <c:pt idx="3583">
                  <c:v>40215.739583341434</c:v>
                </c:pt>
                <c:pt idx="3584">
                  <c:v>40215.740277785888</c:v>
                </c:pt>
                <c:pt idx="3585">
                  <c:v>40215.740972230335</c:v>
                </c:pt>
                <c:pt idx="3586">
                  <c:v>40215.741666674774</c:v>
                </c:pt>
                <c:pt idx="3587">
                  <c:v>40215.742361119184</c:v>
                </c:pt>
                <c:pt idx="3588">
                  <c:v>40215.743055563587</c:v>
                </c:pt>
                <c:pt idx="3589">
                  <c:v>40215.743750008121</c:v>
                </c:pt>
                <c:pt idx="3590">
                  <c:v>40215.744444452568</c:v>
                </c:pt>
                <c:pt idx="3591">
                  <c:v>40215.745138897015</c:v>
                </c:pt>
                <c:pt idx="3592">
                  <c:v>40215.745833341462</c:v>
                </c:pt>
                <c:pt idx="3593">
                  <c:v>40215.746527785908</c:v>
                </c:pt>
                <c:pt idx="3594">
                  <c:v>40215.747222230355</c:v>
                </c:pt>
                <c:pt idx="3595">
                  <c:v>40215.747916674802</c:v>
                </c:pt>
                <c:pt idx="3596">
                  <c:v>40215.748611119234</c:v>
                </c:pt>
                <c:pt idx="3597">
                  <c:v>40215.749305563593</c:v>
                </c:pt>
                <c:pt idx="3598">
                  <c:v>40215.750000008142</c:v>
                </c:pt>
                <c:pt idx="3599">
                  <c:v>40215.750694452603</c:v>
                </c:pt>
                <c:pt idx="3600">
                  <c:v>40215.751388897035</c:v>
                </c:pt>
                <c:pt idx="3601">
                  <c:v>40215.752083341482</c:v>
                </c:pt>
                <c:pt idx="3602">
                  <c:v>40215.752777785929</c:v>
                </c:pt>
                <c:pt idx="3603">
                  <c:v>40215.753472230375</c:v>
                </c:pt>
                <c:pt idx="3604">
                  <c:v>40215.754166674822</c:v>
                </c:pt>
                <c:pt idx="3605">
                  <c:v>40215.754861119254</c:v>
                </c:pt>
                <c:pt idx="3606">
                  <c:v>40215.755555563665</c:v>
                </c:pt>
                <c:pt idx="3607">
                  <c:v>40215.756250008213</c:v>
                </c:pt>
                <c:pt idx="3608">
                  <c:v>40215.756944452609</c:v>
                </c:pt>
                <c:pt idx="3609">
                  <c:v>40215.757638897063</c:v>
                </c:pt>
                <c:pt idx="3610">
                  <c:v>40215.758333341561</c:v>
                </c:pt>
                <c:pt idx="3611">
                  <c:v>40215.759027785934</c:v>
                </c:pt>
                <c:pt idx="3612">
                  <c:v>40215.759722230374</c:v>
                </c:pt>
                <c:pt idx="3613">
                  <c:v>40215.760416674835</c:v>
                </c:pt>
                <c:pt idx="3614">
                  <c:v>40215.761111119202</c:v>
                </c:pt>
                <c:pt idx="3615">
                  <c:v>40215.761805563619</c:v>
                </c:pt>
                <c:pt idx="3616">
                  <c:v>40215.762500008183</c:v>
                </c:pt>
                <c:pt idx="3617">
                  <c:v>40215.763194452586</c:v>
                </c:pt>
                <c:pt idx="3618">
                  <c:v>40215.763888897076</c:v>
                </c:pt>
                <c:pt idx="3619">
                  <c:v>40215.764583341523</c:v>
                </c:pt>
                <c:pt idx="3620">
                  <c:v>40215.765277785955</c:v>
                </c:pt>
                <c:pt idx="3621">
                  <c:v>40215.765972230365</c:v>
                </c:pt>
                <c:pt idx="3622">
                  <c:v>40215.766666674856</c:v>
                </c:pt>
                <c:pt idx="3623">
                  <c:v>40215.767361119208</c:v>
                </c:pt>
                <c:pt idx="3624">
                  <c:v>40215.768055563683</c:v>
                </c:pt>
                <c:pt idx="3625">
                  <c:v>40215.768750008196</c:v>
                </c:pt>
                <c:pt idx="3626">
                  <c:v>40215.769444452584</c:v>
                </c:pt>
                <c:pt idx="3627">
                  <c:v>40215.770138897096</c:v>
                </c:pt>
                <c:pt idx="3628">
                  <c:v>40215.770833341543</c:v>
                </c:pt>
                <c:pt idx="3629">
                  <c:v>40215.771527785975</c:v>
                </c:pt>
                <c:pt idx="3630">
                  <c:v>40215.772222230436</c:v>
                </c:pt>
                <c:pt idx="3631">
                  <c:v>40215.772916674883</c:v>
                </c:pt>
                <c:pt idx="3632">
                  <c:v>40215.773611119272</c:v>
                </c:pt>
                <c:pt idx="3633">
                  <c:v>40215.774305563697</c:v>
                </c:pt>
                <c:pt idx="3634">
                  <c:v>40215.775000008194</c:v>
                </c:pt>
                <c:pt idx="3635">
                  <c:v>40215.77569445267</c:v>
                </c:pt>
                <c:pt idx="3636">
                  <c:v>40215.776388897117</c:v>
                </c:pt>
                <c:pt idx="3637">
                  <c:v>40215.777083341556</c:v>
                </c:pt>
                <c:pt idx="3638">
                  <c:v>40215.777777785974</c:v>
                </c:pt>
                <c:pt idx="3639">
                  <c:v>40215.778472230457</c:v>
                </c:pt>
                <c:pt idx="3640">
                  <c:v>40215.779166674904</c:v>
                </c:pt>
                <c:pt idx="3641">
                  <c:v>40215.779861119285</c:v>
                </c:pt>
                <c:pt idx="3642">
                  <c:v>40215.780555563775</c:v>
                </c:pt>
                <c:pt idx="3643">
                  <c:v>40215.781250008244</c:v>
                </c:pt>
                <c:pt idx="3644">
                  <c:v>40215.781944452676</c:v>
                </c:pt>
                <c:pt idx="3645">
                  <c:v>40215.782638897188</c:v>
                </c:pt>
                <c:pt idx="3646">
                  <c:v>40215.783333341591</c:v>
                </c:pt>
                <c:pt idx="3647">
                  <c:v>40215.78402778603</c:v>
                </c:pt>
                <c:pt idx="3648">
                  <c:v>40215.784722230477</c:v>
                </c:pt>
                <c:pt idx="3649">
                  <c:v>40215.785416674931</c:v>
                </c:pt>
                <c:pt idx="3650">
                  <c:v>40215.786111119371</c:v>
                </c:pt>
                <c:pt idx="3651">
                  <c:v>40215.786805563774</c:v>
                </c:pt>
                <c:pt idx="3652">
                  <c:v>40215.787500008264</c:v>
                </c:pt>
                <c:pt idx="3653">
                  <c:v>40215.788194452711</c:v>
                </c:pt>
                <c:pt idx="3654">
                  <c:v>40215.788888897201</c:v>
                </c:pt>
                <c:pt idx="3655">
                  <c:v>40215.789583341604</c:v>
                </c:pt>
                <c:pt idx="3656">
                  <c:v>40215.790277786051</c:v>
                </c:pt>
                <c:pt idx="3657">
                  <c:v>40215.790972230476</c:v>
                </c:pt>
                <c:pt idx="3658">
                  <c:v>40215.791666674893</c:v>
                </c:pt>
                <c:pt idx="3659">
                  <c:v>40215.792361119304</c:v>
                </c:pt>
                <c:pt idx="3660">
                  <c:v>40215.793055563736</c:v>
                </c:pt>
                <c:pt idx="3661">
                  <c:v>40215.793750008204</c:v>
                </c:pt>
                <c:pt idx="3662">
                  <c:v>40215.794444452724</c:v>
                </c:pt>
                <c:pt idx="3663">
                  <c:v>40215.795138897178</c:v>
                </c:pt>
                <c:pt idx="3664">
                  <c:v>40215.795833341625</c:v>
                </c:pt>
                <c:pt idx="3665">
                  <c:v>40215.796527786071</c:v>
                </c:pt>
                <c:pt idx="3666">
                  <c:v>40215.797222230474</c:v>
                </c:pt>
                <c:pt idx="3667">
                  <c:v>40215.797916674965</c:v>
                </c:pt>
                <c:pt idx="3668">
                  <c:v>40215.798611119404</c:v>
                </c:pt>
                <c:pt idx="3669">
                  <c:v>40215.799305563756</c:v>
                </c:pt>
                <c:pt idx="3670">
                  <c:v>40215.800000008312</c:v>
                </c:pt>
                <c:pt idx="3671">
                  <c:v>40215.800694452802</c:v>
                </c:pt>
                <c:pt idx="3672">
                  <c:v>40215.801388897198</c:v>
                </c:pt>
                <c:pt idx="3673">
                  <c:v>40215.802083341645</c:v>
                </c:pt>
                <c:pt idx="3674">
                  <c:v>40215.802777786092</c:v>
                </c:pt>
                <c:pt idx="3675">
                  <c:v>40215.803472230538</c:v>
                </c:pt>
                <c:pt idx="3676">
                  <c:v>40215.804166674992</c:v>
                </c:pt>
                <c:pt idx="3677">
                  <c:v>40215.804861119432</c:v>
                </c:pt>
                <c:pt idx="3678">
                  <c:v>40215.805555563878</c:v>
                </c:pt>
                <c:pt idx="3679">
                  <c:v>40215.806250008398</c:v>
                </c:pt>
                <c:pt idx="3680">
                  <c:v>40215.806944452823</c:v>
                </c:pt>
                <c:pt idx="3681">
                  <c:v>40215.807638897219</c:v>
                </c:pt>
                <c:pt idx="3682">
                  <c:v>40215.808333341716</c:v>
                </c:pt>
                <c:pt idx="3683">
                  <c:v>40215.809027786112</c:v>
                </c:pt>
                <c:pt idx="3684">
                  <c:v>40215.809722230559</c:v>
                </c:pt>
                <c:pt idx="3685">
                  <c:v>40215.810416675013</c:v>
                </c:pt>
                <c:pt idx="3686">
                  <c:v>40215.811111119452</c:v>
                </c:pt>
                <c:pt idx="3687">
                  <c:v>40215.811805563884</c:v>
                </c:pt>
                <c:pt idx="3688">
                  <c:v>40215.812500008404</c:v>
                </c:pt>
                <c:pt idx="3689">
                  <c:v>40215.813194452792</c:v>
                </c:pt>
                <c:pt idx="3690">
                  <c:v>40215.813888897239</c:v>
                </c:pt>
                <c:pt idx="3691">
                  <c:v>40215.814583341693</c:v>
                </c:pt>
                <c:pt idx="3692">
                  <c:v>40215.815277786198</c:v>
                </c:pt>
                <c:pt idx="3693">
                  <c:v>40215.815972230601</c:v>
                </c:pt>
                <c:pt idx="3694">
                  <c:v>40215.816666675033</c:v>
                </c:pt>
                <c:pt idx="3695">
                  <c:v>40215.817361119472</c:v>
                </c:pt>
                <c:pt idx="3696">
                  <c:v>40215.818055563919</c:v>
                </c:pt>
                <c:pt idx="3697">
                  <c:v>40215.818750008417</c:v>
                </c:pt>
                <c:pt idx="3698">
                  <c:v>40215.819444452813</c:v>
                </c:pt>
                <c:pt idx="3699">
                  <c:v>40215.820138897259</c:v>
                </c:pt>
                <c:pt idx="3700">
                  <c:v>40215.820833341713</c:v>
                </c:pt>
                <c:pt idx="3701">
                  <c:v>40215.821527786153</c:v>
                </c:pt>
                <c:pt idx="3702">
                  <c:v>40215.822222230599</c:v>
                </c:pt>
                <c:pt idx="3703">
                  <c:v>40215.822916675046</c:v>
                </c:pt>
                <c:pt idx="3704">
                  <c:v>40215.823611119486</c:v>
                </c:pt>
                <c:pt idx="3705">
                  <c:v>40215.824305563925</c:v>
                </c:pt>
                <c:pt idx="3706">
                  <c:v>40215.825000008386</c:v>
                </c:pt>
                <c:pt idx="3707">
                  <c:v>40215.825694452833</c:v>
                </c:pt>
                <c:pt idx="3708">
                  <c:v>40215.82638889728</c:v>
                </c:pt>
                <c:pt idx="3709">
                  <c:v>40215.827083341726</c:v>
                </c:pt>
                <c:pt idx="3710">
                  <c:v>40215.827777786173</c:v>
                </c:pt>
                <c:pt idx="3711">
                  <c:v>40215.82847223062</c:v>
                </c:pt>
                <c:pt idx="3712">
                  <c:v>40215.829166675016</c:v>
                </c:pt>
                <c:pt idx="3713">
                  <c:v>40215.829861119506</c:v>
                </c:pt>
                <c:pt idx="3714">
                  <c:v>40215.83055556396</c:v>
                </c:pt>
                <c:pt idx="3715">
                  <c:v>40215.831250008443</c:v>
                </c:pt>
                <c:pt idx="3716">
                  <c:v>40215.831944452853</c:v>
                </c:pt>
                <c:pt idx="3717">
                  <c:v>40215.832638897351</c:v>
                </c:pt>
                <c:pt idx="3718">
                  <c:v>40215.833333341747</c:v>
                </c:pt>
                <c:pt idx="3719">
                  <c:v>40215.834027786193</c:v>
                </c:pt>
                <c:pt idx="3720">
                  <c:v>40215.834722230626</c:v>
                </c:pt>
                <c:pt idx="3721">
                  <c:v>40215.835416675087</c:v>
                </c:pt>
                <c:pt idx="3722">
                  <c:v>40215.836111119541</c:v>
                </c:pt>
                <c:pt idx="3723">
                  <c:v>40215.83680556398</c:v>
                </c:pt>
                <c:pt idx="3724">
                  <c:v>40215.837500008442</c:v>
                </c:pt>
                <c:pt idx="3725">
                  <c:v>40215.838194452939</c:v>
                </c:pt>
                <c:pt idx="3726">
                  <c:v>40215.838888897342</c:v>
                </c:pt>
                <c:pt idx="3727">
                  <c:v>40215.839583341767</c:v>
                </c:pt>
                <c:pt idx="3728">
                  <c:v>40215.840277786243</c:v>
                </c:pt>
                <c:pt idx="3729">
                  <c:v>40215.840972230661</c:v>
                </c:pt>
                <c:pt idx="3730">
                  <c:v>40215.841666675107</c:v>
                </c:pt>
                <c:pt idx="3731">
                  <c:v>40215.842361119561</c:v>
                </c:pt>
                <c:pt idx="3732">
                  <c:v>40215.843055564001</c:v>
                </c:pt>
                <c:pt idx="3733">
                  <c:v>40215.843750008447</c:v>
                </c:pt>
                <c:pt idx="3734">
                  <c:v>40215.844444452945</c:v>
                </c:pt>
                <c:pt idx="3735">
                  <c:v>40215.845138897341</c:v>
                </c:pt>
                <c:pt idx="3736">
                  <c:v>40215.845833341846</c:v>
                </c:pt>
                <c:pt idx="3737">
                  <c:v>40215.846527786241</c:v>
                </c:pt>
                <c:pt idx="3738">
                  <c:v>40215.847222230681</c:v>
                </c:pt>
                <c:pt idx="3739">
                  <c:v>40215.847916675142</c:v>
                </c:pt>
                <c:pt idx="3740">
                  <c:v>40215.848611119603</c:v>
                </c:pt>
                <c:pt idx="3741">
                  <c:v>40215.849305564021</c:v>
                </c:pt>
                <c:pt idx="3742">
                  <c:v>40215.850000008541</c:v>
                </c:pt>
                <c:pt idx="3743">
                  <c:v>40215.850694453009</c:v>
                </c:pt>
                <c:pt idx="3744">
                  <c:v>40215.851388897361</c:v>
                </c:pt>
                <c:pt idx="3745">
                  <c:v>40215.852083341859</c:v>
                </c:pt>
                <c:pt idx="3746">
                  <c:v>40215.852777786262</c:v>
                </c:pt>
                <c:pt idx="3747">
                  <c:v>40215.853472230701</c:v>
                </c:pt>
                <c:pt idx="3748">
                  <c:v>40215.854166675148</c:v>
                </c:pt>
                <c:pt idx="3749">
                  <c:v>40215.854861119602</c:v>
                </c:pt>
                <c:pt idx="3750">
                  <c:v>40215.855555564041</c:v>
                </c:pt>
                <c:pt idx="3751">
                  <c:v>40215.856250008597</c:v>
                </c:pt>
                <c:pt idx="3752">
                  <c:v>40215.856944453015</c:v>
                </c:pt>
                <c:pt idx="3753">
                  <c:v>40215.85763889744</c:v>
                </c:pt>
                <c:pt idx="3754">
                  <c:v>40215.858333341923</c:v>
                </c:pt>
                <c:pt idx="3755">
                  <c:v>40215.859027786282</c:v>
                </c:pt>
                <c:pt idx="3756">
                  <c:v>40215.859722230722</c:v>
                </c:pt>
                <c:pt idx="3757">
                  <c:v>40215.860416675168</c:v>
                </c:pt>
                <c:pt idx="3758">
                  <c:v>40215.861111119586</c:v>
                </c:pt>
                <c:pt idx="3759">
                  <c:v>40215.861805564055</c:v>
                </c:pt>
                <c:pt idx="3760">
                  <c:v>40215.862500008559</c:v>
                </c:pt>
                <c:pt idx="3761">
                  <c:v>40215.863194452962</c:v>
                </c:pt>
                <c:pt idx="3762">
                  <c:v>40215.863888897402</c:v>
                </c:pt>
                <c:pt idx="3763">
                  <c:v>40215.864583341849</c:v>
                </c:pt>
                <c:pt idx="3764">
                  <c:v>40215.865277786295</c:v>
                </c:pt>
                <c:pt idx="3765">
                  <c:v>40215.865972230735</c:v>
                </c:pt>
                <c:pt idx="3766">
                  <c:v>40215.866666675189</c:v>
                </c:pt>
                <c:pt idx="3767">
                  <c:v>40215.867361119585</c:v>
                </c:pt>
                <c:pt idx="3768">
                  <c:v>40215.868055564082</c:v>
                </c:pt>
                <c:pt idx="3769">
                  <c:v>40215.868750008543</c:v>
                </c:pt>
                <c:pt idx="3770">
                  <c:v>40215.869444452983</c:v>
                </c:pt>
                <c:pt idx="3771">
                  <c:v>40215.870138897473</c:v>
                </c:pt>
                <c:pt idx="3772">
                  <c:v>40215.870833341949</c:v>
                </c:pt>
                <c:pt idx="3773">
                  <c:v>40215.871527786316</c:v>
                </c:pt>
                <c:pt idx="3774">
                  <c:v>40215.872222230762</c:v>
                </c:pt>
                <c:pt idx="3775">
                  <c:v>40215.872916675209</c:v>
                </c:pt>
                <c:pt idx="3776">
                  <c:v>40215.873611119656</c:v>
                </c:pt>
                <c:pt idx="3777">
                  <c:v>40215.874305564103</c:v>
                </c:pt>
                <c:pt idx="3778">
                  <c:v>40215.875000008549</c:v>
                </c:pt>
                <c:pt idx="3779">
                  <c:v>40215.875694453003</c:v>
                </c:pt>
                <c:pt idx="3780">
                  <c:v>40215.876388897443</c:v>
                </c:pt>
                <c:pt idx="3781">
                  <c:v>40215.877083341889</c:v>
                </c:pt>
                <c:pt idx="3782">
                  <c:v>40215.877777786336</c:v>
                </c:pt>
                <c:pt idx="3783">
                  <c:v>40215.878472230783</c:v>
                </c:pt>
                <c:pt idx="3784">
                  <c:v>40215.879166675186</c:v>
                </c:pt>
                <c:pt idx="3785">
                  <c:v>40215.879861119676</c:v>
                </c:pt>
                <c:pt idx="3786">
                  <c:v>40215.880555564174</c:v>
                </c:pt>
                <c:pt idx="3787">
                  <c:v>40215.881250008613</c:v>
                </c:pt>
                <c:pt idx="3788">
                  <c:v>40215.881944453016</c:v>
                </c:pt>
                <c:pt idx="3789">
                  <c:v>40215.88263889755</c:v>
                </c:pt>
                <c:pt idx="3790">
                  <c:v>40215.883333341968</c:v>
                </c:pt>
                <c:pt idx="3791">
                  <c:v>40215.884027786393</c:v>
                </c:pt>
                <c:pt idx="3792">
                  <c:v>40215.884722230803</c:v>
                </c:pt>
                <c:pt idx="3793">
                  <c:v>40215.88541667525</c:v>
                </c:pt>
                <c:pt idx="3794">
                  <c:v>40215.886111119697</c:v>
                </c:pt>
                <c:pt idx="3795">
                  <c:v>40215.886805564143</c:v>
                </c:pt>
                <c:pt idx="3796">
                  <c:v>40215.887500008612</c:v>
                </c:pt>
                <c:pt idx="3797">
                  <c:v>40215.888194453088</c:v>
                </c:pt>
                <c:pt idx="3798">
                  <c:v>40215.888888897556</c:v>
                </c:pt>
                <c:pt idx="3799">
                  <c:v>40215.889583341988</c:v>
                </c:pt>
                <c:pt idx="3800">
                  <c:v>40215.890277786391</c:v>
                </c:pt>
                <c:pt idx="3801">
                  <c:v>40215.890972230831</c:v>
                </c:pt>
                <c:pt idx="3802">
                  <c:v>40215.891666675197</c:v>
                </c:pt>
                <c:pt idx="3803">
                  <c:v>40215.892361119666</c:v>
                </c:pt>
                <c:pt idx="3804">
                  <c:v>40215.893055564164</c:v>
                </c:pt>
                <c:pt idx="3805">
                  <c:v>40215.893750008596</c:v>
                </c:pt>
                <c:pt idx="3806">
                  <c:v>40215.894444453057</c:v>
                </c:pt>
                <c:pt idx="3807">
                  <c:v>40215.895138897511</c:v>
                </c:pt>
                <c:pt idx="3808">
                  <c:v>40215.895833342001</c:v>
                </c:pt>
                <c:pt idx="3809">
                  <c:v>40215.896527786397</c:v>
                </c:pt>
                <c:pt idx="3810">
                  <c:v>40215.897222230844</c:v>
                </c:pt>
                <c:pt idx="3811">
                  <c:v>40215.897916675276</c:v>
                </c:pt>
                <c:pt idx="3812">
                  <c:v>40215.898611119737</c:v>
                </c:pt>
                <c:pt idx="3813">
                  <c:v>40215.899305564184</c:v>
                </c:pt>
                <c:pt idx="3814">
                  <c:v>40215.900000008631</c:v>
                </c:pt>
                <c:pt idx="3815">
                  <c:v>40215.900694453092</c:v>
                </c:pt>
                <c:pt idx="3816">
                  <c:v>40215.901388897531</c:v>
                </c:pt>
                <c:pt idx="3817">
                  <c:v>40215.902083341993</c:v>
                </c:pt>
                <c:pt idx="3818">
                  <c:v>40215.902777786418</c:v>
                </c:pt>
                <c:pt idx="3819">
                  <c:v>40215.903472230864</c:v>
                </c:pt>
                <c:pt idx="3820">
                  <c:v>40215.904166675304</c:v>
                </c:pt>
                <c:pt idx="3821">
                  <c:v>40215.904861119758</c:v>
                </c:pt>
                <c:pt idx="3822">
                  <c:v>40215.905555564204</c:v>
                </c:pt>
                <c:pt idx="3823">
                  <c:v>40215.906250008702</c:v>
                </c:pt>
                <c:pt idx="3824">
                  <c:v>40215.906944453098</c:v>
                </c:pt>
                <c:pt idx="3825">
                  <c:v>40215.907638897603</c:v>
                </c:pt>
                <c:pt idx="3826">
                  <c:v>40215.908333342071</c:v>
                </c:pt>
                <c:pt idx="3827">
                  <c:v>40215.909027786438</c:v>
                </c:pt>
                <c:pt idx="3828">
                  <c:v>40215.909722230885</c:v>
                </c:pt>
                <c:pt idx="3829">
                  <c:v>40215.910416675331</c:v>
                </c:pt>
                <c:pt idx="3830">
                  <c:v>40215.911111119778</c:v>
                </c:pt>
                <c:pt idx="3831">
                  <c:v>40215.911805564225</c:v>
                </c:pt>
                <c:pt idx="3832">
                  <c:v>40215.912500008693</c:v>
                </c:pt>
                <c:pt idx="3833">
                  <c:v>40215.913194453118</c:v>
                </c:pt>
                <c:pt idx="3834">
                  <c:v>40215.913888897601</c:v>
                </c:pt>
                <c:pt idx="3835">
                  <c:v>40215.914583342084</c:v>
                </c:pt>
                <c:pt idx="3836">
                  <c:v>40215.915277786509</c:v>
                </c:pt>
                <c:pt idx="3837">
                  <c:v>40215.915972230912</c:v>
                </c:pt>
                <c:pt idx="3838">
                  <c:v>40215.916666675352</c:v>
                </c:pt>
                <c:pt idx="3839">
                  <c:v>40215.917361119784</c:v>
                </c:pt>
                <c:pt idx="3840">
                  <c:v>40215.918055564245</c:v>
                </c:pt>
                <c:pt idx="3841">
                  <c:v>40215.918750008692</c:v>
                </c:pt>
                <c:pt idx="3842">
                  <c:v>40215.919444453139</c:v>
                </c:pt>
                <c:pt idx="3843">
                  <c:v>40215.920138897593</c:v>
                </c:pt>
                <c:pt idx="3844">
                  <c:v>40215.920833342097</c:v>
                </c:pt>
                <c:pt idx="3845">
                  <c:v>40215.921527786479</c:v>
                </c:pt>
                <c:pt idx="3846">
                  <c:v>40215.922222230933</c:v>
                </c:pt>
                <c:pt idx="3847">
                  <c:v>40215.922916675372</c:v>
                </c:pt>
                <c:pt idx="3848">
                  <c:v>40215.923611119804</c:v>
                </c:pt>
                <c:pt idx="3849">
                  <c:v>40215.924305564215</c:v>
                </c:pt>
                <c:pt idx="3850">
                  <c:v>40215.925000008705</c:v>
                </c:pt>
                <c:pt idx="3851">
                  <c:v>40215.925694453159</c:v>
                </c:pt>
                <c:pt idx="3852">
                  <c:v>40215.926388897606</c:v>
                </c:pt>
                <c:pt idx="3853">
                  <c:v>40215.927083342052</c:v>
                </c:pt>
                <c:pt idx="3854">
                  <c:v>40215.927777786485</c:v>
                </c:pt>
                <c:pt idx="3855">
                  <c:v>40215.928472230946</c:v>
                </c:pt>
                <c:pt idx="3856">
                  <c:v>40215.92916667532</c:v>
                </c:pt>
                <c:pt idx="3857">
                  <c:v>40215.929861119825</c:v>
                </c:pt>
                <c:pt idx="3858">
                  <c:v>40215.930555564286</c:v>
                </c:pt>
                <c:pt idx="3859">
                  <c:v>40215.931250008733</c:v>
                </c:pt>
                <c:pt idx="3860">
                  <c:v>40215.931944453179</c:v>
                </c:pt>
                <c:pt idx="3861">
                  <c:v>40215.932638897633</c:v>
                </c:pt>
                <c:pt idx="3862">
                  <c:v>40215.933333342124</c:v>
                </c:pt>
                <c:pt idx="3863">
                  <c:v>40215.934027786519</c:v>
                </c:pt>
                <c:pt idx="3864">
                  <c:v>40215.934722230966</c:v>
                </c:pt>
                <c:pt idx="3865">
                  <c:v>40215.935416675406</c:v>
                </c:pt>
                <c:pt idx="3866">
                  <c:v>40215.93611111986</c:v>
                </c:pt>
                <c:pt idx="3867">
                  <c:v>40215.936805564306</c:v>
                </c:pt>
                <c:pt idx="3868">
                  <c:v>40215.937500008753</c:v>
                </c:pt>
                <c:pt idx="3869">
                  <c:v>40215.9381944532</c:v>
                </c:pt>
                <c:pt idx="3870">
                  <c:v>40215.938888897646</c:v>
                </c:pt>
                <c:pt idx="3871">
                  <c:v>40215.939583342093</c:v>
                </c:pt>
                <c:pt idx="3872">
                  <c:v>40215.940277786605</c:v>
                </c:pt>
                <c:pt idx="3873">
                  <c:v>40215.940972231001</c:v>
                </c:pt>
                <c:pt idx="3874">
                  <c:v>40215.941666675426</c:v>
                </c:pt>
                <c:pt idx="3875">
                  <c:v>40215.94236111988</c:v>
                </c:pt>
                <c:pt idx="3876">
                  <c:v>40215.943055564327</c:v>
                </c:pt>
                <c:pt idx="3877">
                  <c:v>40215.943750008773</c:v>
                </c:pt>
                <c:pt idx="3878">
                  <c:v>40215.94444445322</c:v>
                </c:pt>
                <c:pt idx="3879">
                  <c:v>40215.945138897667</c:v>
                </c:pt>
                <c:pt idx="3880">
                  <c:v>40215.945833342208</c:v>
                </c:pt>
                <c:pt idx="3881">
                  <c:v>40215.946527786611</c:v>
                </c:pt>
                <c:pt idx="3882">
                  <c:v>40215.947222231007</c:v>
                </c:pt>
                <c:pt idx="3883">
                  <c:v>40215.947916675461</c:v>
                </c:pt>
                <c:pt idx="3884">
                  <c:v>40215.948611119951</c:v>
                </c:pt>
                <c:pt idx="3885">
                  <c:v>40215.949305564325</c:v>
                </c:pt>
                <c:pt idx="3886">
                  <c:v>40215.950000008845</c:v>
                </c:pt>
                <c:pt idx="3887">
                  <c:v>40215.95069445324</c:v>
                </c:pt>
                <c:pt idx="3888">
                  <c:v>40215.951388897687</c:v>
                </c:pt>
                <c:pt idx="3889">
                  <c:v>40215.952083342214</c:v>
                </c:pt>
                <c:pt idx="3890">
                  <c:v>40215.952777786602</c:v>
                </c:pt>
                <c:pt idx="3891">
                  <c:v>40215.953472231027</c:v>
                </c:pt>
                <c:pt idx="3892">
                  <c:v>40215.954166675481</c:v>
                </c:pt>
                <c:pt idx="3893">
                  <c:v>40215.954861119943</c:v>
                </c:pt>
                <c:pt idx="3894">
                  <c:v>40215.955555564367</c:v>
                </c:pt>
                <c:pt idx="3895">
                  <c:v>40215.956250008909</c:v>
                </c:pt>
                <c:pt idx="3896">
                  <c:v>40215.956944453261</c:v>
                </c:pt>
                <c:pt idx="3897">
                  <c:v>40215.957638897758</c:v>
                </c:pt>
                <c:pt idx="3898">
                  <c:v>40215.958333342256</c:v>
                </c:pt>
                <c:pt idx="3899">
                  <c:v>40215.959027786601</c:v>
                </c:pt>
                <c:pt idx="3900">
                  <c:v>40215.959722231026</c:v>
                </c:pt>
                <c:pt idx="3901">
                  <c:v>40215.960416675494</c:v>
                </c:pt>
                <c:pt idx="3902">
                  <c:v>40215.961111119934</c:v>
                </c:pt>
                <c:pt idx="3903">
                  <c:v>40215.961805564337</c:v>
                </c:pt>
                <c:pt idx="3904">
                  <c:v>40215.962500008842</c:v>
                </c:pt>
                <c:pt idx="3905">
                  <c:v>40215.963194453274</c:v>
                </c:pt>
                <c:pt idx="3906">
                  <c:v>40215.963888897728</c:v>
                </c:pt>
                <c:pt idx="3907">
                  <c:v>40215.964583342211</c:v>
                </c:pt>
                <c:pt idx="3908">
                  <c:v>40215.965277786621</c:v>
                </c:pt>
                <c:pt idx="3909">
                  <c:v>40215.965972231024</c:v>
                </c:pt>
                <c:pt idx="3910">
                  <c:v>40215.966666675515</c:v>
                </c:pt>
                <c:pt idx="3911">
                  <c:v>40215.967361119954</c:v>
                </c:pt>
                <c:pt idx="3912">
                  <c:v>40215.968055564408</c:v>
                </c:pt>
                <c:pt idx="3913">
                  <c:v>40215.968750008862</c:v>
                </c:pt>
                <c:pt idx="3914">
                  <c:v>40215.969444453251</c:v>
                </c:pt>
                <c:pt idx="3915">
                  <c:v>40215.970138897748</c:v>
                </c:pt>
                <c:pt idx="3916">
                  <c:v>40215.97083334226</c:v>
                </c:pt>
                <c:pt idx="3917">
                  <c:v>40215.971527786634</c:v>
                </c:pt>
                <c:pt idx="3918">
                  <c:v>40215.972222231088</c:v>
                </c:pt>
                <c:pt idx="3919">
                  <c:v>40215.972916675542</c:v>
                </c:pt>
                <c:pt idx="3920">
                  <c:v>40215.973611119982</c:v>
                </c:pt>
                <c:pt idx="3921">
                  <c:v>40215.974305564429</c:v>
                </c:pt>
                <c:pt idx="3922">
                  <c:v>40215.975000008882</c:v>
                </c:pt>
                <c:pt idx="3923">
                  <c:v>40215.975694453322</c:v>
                </c:pt>
                <c:pt idx="3924">
                  <c:v>40215.976388897769</c:v>
                </c:pt>
                <c:pt idx="3925">
                  <c:v>40215.977083342215</c:v>
                </c:pt>
                <c:pt idx="3926">
                  <c:v>40215.977777786655</c:v>
                </c:pt>
                <c:pt idx="3927">
                  <c:v>40215.978472231109</c:v>
                </c:pt>
                <c:pt idx="3928">
                  <c:v>40215.979166675555</c:v>
                </c:pt>
                <c:pt idx="3929">
                  <c:v>40215.979861120002</c:v>
                </c:pt>
                <c:pt idx="3930">
                  <c:v>40215.980555564449</c:v>
                </c:pt>
                <c:pt idx="3931">
                  <c:v>40215.981250008954</c:v>
                </c:pt>
                <c:pt idx="3932">
                  <c:v>40215.981944453335</c:v>
                </c:pt>
                <c:pt idx="3933">
                  <c:v>40215.982638897854</c:v>
                </c:pt>
                <c:pt idx="3934">
                  <c:v>40215.983333342243</c:v>
                </c:pt>
                <c:pt idx="3935">
                  <c:v>40215.984027786682</c:v>
                </c:pt>
                <c:pt idx="3936">
                  <c:v>40215.984722231129</c:v>
                </c:pt>
                <c:pt idx="3937">
                  <c:v>40215.985416675583</c:v>
                </c:pt>
                <c:pt idx="3938">
                  <c:v>40215.986111120073</c:v>
                </c:pt>
                <c:pt idx="3939">
                  <c:v>40215.986805564469</c:v>
                </c:pt>
                <c:pt idx="3940">
                  <c:v>40215.987500008967</c:v>
                </c:pt>
                <c:pt idx="3941">
                  <c:v>40215.988194453363</c:v>
                </c:pt>
                <c:pt idx="3942">
                  <c:v>40215.988888897868</c:v>
                </c:pt>
                <c:pt idx="3943">
                  <c:v>40215.989583342263</c:v>
                </c:pt>
                <c:pt idx="3944">
                  <c:v>40215.990277786703</c:v>
                </c:pt>
                <c:pt idx="3945">
                  <c:v>40215.990972231135</c:v>
                </c:pt>
                <c:pt idx="3946">
                  <c:v>40215.991666675574</c:v>
                </c:pt>
                <c:pt idx="3947">
                  <c:v>40215.992361120036</c:v>
                </c:pt>
                <c:pt idx="3948">
                  <c:v>40215.993055564475</c:v>
                </c:pt>
                <c:pt idx="3949">
                  <c:v>40215.993750008936</c:v>
                </c:pt>
                <c:pt idx="3950">
                  <c:v>40215.994444453376</c:v>
                </c:pt>
                <c:pt idx="3951">
                  <c:v>40215.99513889783</c:v>
                </c:pt>
                <c:pt idx="3952">
                  <c:v>40215.995833342291</c:v>
                </c:pt>
                <c:pt idx="3953">
                  <c:v>40215.996527786723</c:v>
                </c:pt>
                <c:pt idx="3954">
                  <c:v>40215.99722223117</c:v>
                </c:pt>
                <c:pt idx="3955">
                  <c:v>40215.997916675595</c:v>
                </c:pt>
                <c:pt idx="3956">
                  <c:v>40215.998611120063</c:v>
                </c:pt>
                <c:pt idx="3957">
                  <c:v>40215.999305564474</c:v>
                </c:pt>
                <c:pt idx="3958">
                  <c:v>40216.000000008993</c:v>
                </c:pt>
                <c:pt idx="3959">
                  <c:v>40216.000694453403</c:v>
                </c:pt>
                <c:pt idx="3960">
                  <c:v>40216.00138889785</c:v>
                </c:pt>
                <c:pt idx="3961">
                  <c:v>40216.002083342297</c:v>
                </c:pt>
                <c:pt idx="3962">
                  <c:v>40216.002777786744</c:v>
                </c:pt>
                <c:pt idx="3963">
                  <c:v>40216.003472231176</c:v>
                </c:pt>
                <c:pt idx="3964">
                  <c:v>40216.004166675586</c:v>
                </c:pt>
                <c:pt idx="3965">
                  <c:v>40216.004861120091</c:v>
                </c:pt>
                <c:pt idx="3966">
                  <c:v>40216.00555556453</c:v>
                </c:pt>
                <c:pt idx="3967">
                  <c:v>40216.006250009013</c:v>
                </c:pt>
                <c:pt idx="3968">
                  <c:v>40216.006944453431</c:v>
                </c:pt>
                <c:pt idx="3969">
                  <c:v>40216.007638897892</c:v>
                </c:pt>
                <c:pt idx="3970">
                  <c:v>40216.00833334239</c:v>
                </c:pt>
                <c:pt idx="3971">
                  <c:v>40216.009027786764</c:v>
                </c:pt>
                <c:pt idx="3972">
                  <c:v>40216.009722231174</c:v>
                </c:pt>
                <c:pt idx="3973">
                  <c:v>40216.010416675657</c:v>
                </c:pt>
                <c:pt idx="3974">
                  <c:v>40216.011111120111</c:v>
                </c:pt>
                <c:pt idx="3975">
                  <c:v>40216.011805564551</c:v>
                </c:pt>
                <c:pt idx="3976">
                  <c:v>40216.012500009012</c:v>
                </c:pt>
                <c:pt idx="3977">
                  <c:v>40216.013194453444</c:v>
                </c:pt>
                <c:pt idx="3978">
                  <c:v>40216.013888897891</c:v>
                </c:pt>
                <c:pt idx="3979">
                  <c:v>40216.014583342396</c:v>
                </c:pt>
                <c:pt idx="3980">
                  <c:v>40216.015277786792</c:v>
                </c:pt>
                <c:pt idx="3981">
                  <c:v>40216.015972231224</c:v>
                </c:pt>
                <c:pt idx="3982">
                  <c:v>40216.016666675678</c:v>
                </c:pt>
                <c:pt idx="3983">
                  <c:v>40216.017361120132</c:v>
                </c:pt>
                <c:pt idx="3984">
                  <c:v>40216.018055564593</c:v>
                </c:pt>
                <c:pt idx="3985">
                  <c:v>40216.018750009018</c:v>
                </c:pt>
                <c:pt idx="3986">
                  <c:v>40216.019444453465</c:v>
                </c:pt>
                <c:pt idx="3987">
                  <c:v>40216.020138897911</c:v>
                </c:pt>
                <c:pt idx="3988">
                  <c:v>40216.020833342409</c:v>
                </c:pt>
                <c:pt idx="3989">
                  <c:v>40216.021527786805</c:v>
                </c:pt>
                <c:pt idx="3990">
                  <c:v>40216.0222222312</c:v>
                </c:pt>
                <c:pt idx="3991">
                  <c:v>40216.022916675684</c:v>
                </c:pt>
                <c:pt idx="3992">
                  <c:v>40216.023611120145</c:v>
                </c:pt>
                <c:pt idx="3993">
                  <c:v>40216.024305564584</c:v>
                </c:pt>
                <c:pt idx="3994">
                  <c:v>40216.025000009024</c:v>
                </c:pt>
                <c:pt idx="3995">
                  <c:v>40216.025694453485</c:v>
                </c:pt>
                <c:pt idx="3996">
                  <c:v>40216.026388897932</c:v>
                </c:pt>
                <c:pt idx="3997">
                  <c:v>40216.027083342378</c:v>
                </c:pt>
                <c:pt idx="3998">
                  <c:v>40216.027777786825</c:v>
                </c:pt>
                <c:pt idx="3999">
                  <c:v>40216.028472231214</c:v>
                </c:pt>
                <c:pt idx="4000">
                  <c:v>40216.029166675624</c:v>
                </c:pt>
                <c:pt idx="4001">
                  <c:v>40216.029861120165</c:v>
                </c:pt>
                <c:pt idx="4002">
                  <c:v>40216.030555564605</c:v>
                </c:pt>
                <c:pt idx="4003">
                  <c:v>40216.031250009059</c:v>
                </c:pt>
                <c:pt idx="4004">
                  <c:v>40216.031944453505</c:v>
                </c:pt>
                <c:pt idx="4005">
                  <c:v>40216.03263889801</c:v>
                </c:pt>
                <c:pt idx="4006">
                  <c:v>40216.033333342399</c:v>
                </c:pt>
                <c:pt idx="4007">
                  <c:v>40216.034027786845</c:v>
                </c:pt>
                <c:pt idx="4008">
                  <c:v>40216.034722231219</c:v>
                </c:pt>
                <c:pt idx="4009">
                  <c:v>40216.035416675724</c:v>
                </c:pt>
                <c:pt idx="4010">
                  <c:v>40216.036111120193</c:v>
                </c:pt>
                <c:pt idx="4011">
                  <c:v>40216.036805564625</c:v>
                </c:pt>
                <c:pt idx="4012">
                  <c:v>40216.037500009079</c:v>
                </c:pt>
                <c:pt idx="4013">
                  <c:v>40216.038194453533</c:v>
                </c:pt>
                <c:pt idx="4014">
                  <c:v>40216.038888898023</c:v>
                </c:pt>
                <c:pt idx="4015">
                  <c:v>40216.039583342419</c:v>
                </c:pt>
                <c:pt idx="4016">
                  <c:v>40216.040277786917</c:v>
                </c:pt>
                <c:pt idx="4017">
                  <c:v>40216.040972231305</c:v>
                </c:pt>
                <c:pt idx="4018">
                  <c:v>40216.041666675708</c:v>
                </c:pt>
                <c:pt idx="4019">
                  <c:v>40216.042361120206</c:v>
                </c:pt>
                <c:pt idx="4020">
                  <c:v>40216.043055564624</c:v>
                </c:pt>
                <c:pt idx="4021">
                  <c:v>40216.043750009085</c:v>
                </c:pt>
                <c:pt idx="4022">
                  <c:v>40216.044444453546</c:v>
                </c:pt>
                <c:pt idx="4023">
                  <c:v>40216.045138897993</c:v>
                </c:pt>
                <c:pt idx="4024">
                  <c:v>40216.045833342505</c:v>
                </c:pt>
                <c:pt idx="4025">
                  <c:v>40216.046527786893</c:v>
                </c:pt>
                <c:pt idx="4026">
                  <c:v>40216.047222231326</c:v>
                </c:pt>
                <c:pt idx="4027">
                  <c:v>40216.04791667578</c:v>
                </c:pt>
                <c:pt idx="4028">
                  <c:v>40216.048611120241</c:v>
                </c:pt>
                <c:pt idx="4029">
                  <c:v>40216.049305564622</c:v>
                </c:pt>
                <c:pt idx="4030">
                  <c:v>40216.050000009142</c:v>
                </c:pt>
                <c:pt idx="4031">
                  <c:v>40216.050694453603</c:v>
                </c:pt>
                <c:pt idx="4032">
                  <c:v>40216.051388898013</c:v>
                </c:pt>
                <c:pt idx="4033">
                  <c:v>40216.052083342518</c:v>
                </c:pt>
                <c:pt idx="4034">
                  <c:v>40216.052777786943</c:v>
                </c:pt>
                <c:pt idx="4035">
                  <c:v>40216.053472231324</c:v>
                </c:pt>
                <c:pt idx="4036">
                  <c:v>40216.0541666758</c:v>
                </c:pt>
                <c:pt idx="4037">
                  <c:v>40216.054861120247</c:v>
                </c:pt>
                <c:pt idx="4038">
                  <c:v>40216.055555564686</c:v>
                </c:pt>
                <c:pt idx="4039">
                  <c:v>40216.056250009206</c:v>
                </c:pt>
                <c:pt idx="4040">
                  <c:v>40216.056944453601</c:v>
                </c:pt>
                <c:pt idx="4041">
                  <c:v>40216.057638898106</c:v>
                </c:pt>
                <c:pt idx="4042">
                  <c:v>40216.058333342597</c:v>
                </c:pt>
                <c:pt idx="4043">
                  <c:v>40216.059027786941</c:v>
                </c:pt>
                <c:pt idx="4044">
                  <c:v>40216.059722231374</c:v>
                </c:pt>
                <c:pt idx="4045">
                  <c:v>40216.06041667582</c:v>
                </c:pt>
                <c:pt idx="4046">
                  <c:v>40216.061111120216</c:v>
                </c:pt>
                <c:pt idx="4047">
                  <c:v>40216.061805564648</c:v>
                </c:pt>
                <c:pt idx="4048">
                  <c:v>40216.06250000916</c:v>
                </c:pt>
                <c:pt idx="4049">
                  <c:v>40216.063194453585</c:v>
                </c:pt>
                <c:pt idx="4050">
                  <c:v>40216.063888898061</c:v>
                </c:pt>
                <c:pt idx="4051">
                  <c:v>40216.064583342551</c:v>
                </c:pt>
                <c:pt idx="4052">
                  <c:v>40216.065277786947</c:v>
                </c:pt>
                <c:pt idx="4053">
                  <c:v>40216.065972231343</c:v>
                </c:pt>
                <c:pt idx="4054">
                  <c:v>40216.066666675826</c:v>
                </c:pt>
                <c:pt idx="4055">
                  <c:v>40216.067361120236</c:v>
                </c:pt>
                <c:pt idx="4056">
                  <c:v>40216.068055564734</c:v>
                </c:pt>
                <c:pt idx="4057">
                  <c:v>40216.068750009181</c:v>
                </c:pt>
                <c:pt idx="4058">
                  <c:v>40216.069444453584</c:v>
                </c:pt>
                <c:pt idx="4059">
                  <c:v>40216.07013889814</c:v>
                </c:pt>
                <c:pt idx="4060">
                  <c:v>40216.070833342616</c:v>
                </c:pt>
                <c:pt idx="4061">
                  <c:v>40216.071527786968</c:v>
                </c:pt>
                <c:pt idx="4062">
                  <c:v>40216.072222231414</c:v>
                </c:pt>
                <c:pt idx="4063">
                  <c:v>40216.072916675861</c:v>
                </c:pt>
                <c:pt idx="4064">
                  <c:v>40216.073611120308</c:v>
                </c:pt>
                <c:pt idx="4065">
                  <c:v>40216.074305564754</c:v>
                </c:pt>
                <c:pt idx="4066">
                  <c:v>40216.075000009194</c:v>
                </c:pt>
                <c:pt idx="4067">
                  <c:v>40216.075694453626</c:v>
                </c:pt>
                <c:pt idx="4068">
                  <c:v>40216.076388898153</c:v>
                </c:pt>
                <c:pt idx="4069">
                  <c:v>40216.077083342541</c:v>
                </c:pt>
                <c:pt idx="4070">
                  <c:v>40216.077777786988</c:v>
                </c:pt>
                <c:pt idx="4071">
                  <c:v>40216.078472231435</c:v>
                </c:pt>
                <c:pt idx="4072">
                  <c:v>40216.079166675874</c:v>
                </c:pt>
                <c:pt idx="4073">
                  <c:v>40216.079861120328</c:v>
                </c:pt>
                <c:pt idx="4074">
                  <c:v>40216.080555564782</c:v>
                </c:pt>
                <c:pt idx="4075">
                  <c:v>40216.081250009222</c:v>
                </c:pt>
                <c:pt idx="4076">
                  <c:v>40216.081944453654</c:v>
                </c:pt>
                <c:pt idx="4077">
                  <c:v>40216.08263889821</c:v>
                </c:pt>
                <c:pt idx="4078">
                  <c:v>40216.083333342613</c:v>
                </c:pt>
                <c:pt idx="4079">
                  <c:v>40216.084027787008</c:v>
                </c:pt>
                <c:pt idx="4080">
                  <c:v>40216.084722231455</c:v>
                </c:pt>
                <c:pt idx="4081">
                  <c:v>40216.085416675902</c:v>
                </c:pt>
                <c:pt idx="4082">
                  <c:v>40216.086111120349</c:v>
                </c:pt>
                <c:pt idx="4083">
                  <c:v>40216.086805564795</c:v>
                </c:pt>
                <c:pt idx="4084">
                  <c:v>40216.087500009235</c:v>
                </c:pt>
                <c:pt idx="4085">
                  <c:v>40216.088194453689</c:v>
                </c:pt>
                <c:pt idx="4086">
                  <c:v>40216.088888898223</c:v>
                </c:pt>
                <c:pt idx="4087">
                  <c:v>40216.089583342611</c:v>
                </c:pt>
                <c:pt idx="4088">
                  <c:v>40216.090277787029</c:v>
                </c:pt>
                <c:pt idx="4089">
                  <c:v>40216.090972231475</c:v>
                </c:pt>
                <c:pt idx="4090">
                  <c:v>40216.091666675864</c:v>
                </c:pt>
                <c:pt idx="4091">
                  <c:v>40216.092361120354</c:v>
                </c:pt>
                <c:pt idx="4092">
                  <c:v>40216.093055564765</c:v>
                </c:pt>
                <c:pt idx="4093">
                  <c:v>40216.093750009182</c:v>
                </c:pt>
                <c:pt idx="4094">
                  <c:v>40216.094444453658</c:v>
                </c:pt>
                <c:pt idx="4095">
                  <c:v>40216.095138898163</c:v>
                </c:pt>
                <c:pt idx="4096">
                  <c:v>40216.095833342602</c:v>
                </c:pt>
                <c:pt idx="4097">
                  <c:v>40216.096527787035</c:v>
                </c:pt>
                <c:pt idx="4098">
                  <c:v>40216.097222231474</c:v>
                </c:pt>
                <c:pt idx="4099">
                  <c:v>40216.097916675935</c:v>
                </c:pt>
                <c:pt idx="4100">
                  <c:v>40216.098611120389</c:v>
                </c:pt>
                <c:pt idx="4101">
                  <c:v>40216.099305564778</c:v>
                </c:pt>
                <c:pt idx="4102">
                  <c:v>40216.100000009275</c:v>
                </c:pt>
                <c:pt idx="4103">
                  <c:v>40216.100694453729</c:v>
                </c:pt>
                <c:pt idx="4104">
                  <c:v>40216.101388898183</c:v>
                </c:pt>
                <c:pt idx="4105">
                  <c:v>40216.102083342623</c:v>
                </c:pt>
                <c:pt idx="4106">
                  <c:v>40216.102777787055</c:v>
                </c:pt>
                <c:pt idx="4107">
                  <c:v>40216.103472231465</c:v>
                </c:pt>
                <c:pt idx="4108">
                  <c:v>40216.104166675956</c:v>
                </c:pt>
                <c:pt idx="4109">
                  <c:v>40216.10486112041</c:v>
                </c:pt>
                <c:pt idx="4110">
                  <c:v>40216.105555564856</c:v>
                </c:pt>
                <c:pt idx="4111">
                  <c:v>40216.106250009303</c:v>
                </c:pt>
                <c:pt idx="4112">
                  <c:v>40216.10694445375</c:v>
                </c:pt>
                <c:pt idx="4113">
                  <c:v>40216.107638898211</c:v>
                </c:pt>
                <c:pt idx="4114">
                  <c:v>40216.108333342643</c:v>
                </c:pt>
                <c:pt idx="4115">
                  <c:v>40216.109027787075</c:v>
                </c:pt>
                <c:pt idx="4116">
                  <c:v>40216.109722231478</c:v>
                </c:pt>
                <c:pt idx="4117">
                  <c:v>40216.110416675983</c:v>
                </c:pt>
                <c:pt idx="4118">
                  <c:v>40216.11111112043</c:v>
                </c:pt>
                <c:pt idx="4119">
                  <c:v>40216.111805564877</c:v>
                </c:pt>
                <c:pt idx="4120">
                  <c:v>40216.112500009323</c:v>
                </c:pt>
                <c:pt idx="4121">
                  <c:v>40216.11319445377</c:v>
                </c:pt>
                <c:pt idx="4122">
                  <c:v>40216.113888898217</c:v>
                </c:pt>
                <c:pt idx="4123">
                  <c:v>40216.114583342693</c:v>
                </c:pt>
                <c:pt idx="4124">
                  <c:v>40216.11527778711</c:v>
                </c:pt>
                <c:pt idx="4125">
                  <c:v>40216.115972231557</c:v>
                </c:pt>
                <c:pt idx="4126">
                  <c:v>40216.116666676011</c:v>
                </c:pt>
                <c:pt idx="4127">
                  <c:v>40216.11736112045</c:v>
                </c:pt>
                <c:pt idx="4128">
                  <c:v>40216.118055564897</c:v>
                </c:pt>
                <c:pt idx="4129">
                  <c:v>40216.118750009344</c:v>
                </c:pt>
                <c:pt idx="4130">
                  <c:v>40216.119444453776</c:v>
                </c:pt>
                <c:pt idx="4131">
                  <c:v>40216.120138898237</c:v>
                </c:pt>
                <c:pt idx="4132">
                  <c:v>40216.120833342691</c:v>
                </c:pt>
                <c:pt idx="4133">
                  <c:v>40216.12152778708</c:v>
                </c:pt>
                <c:pt idx="4134">
                  <c:v>40216.122222231577</c:v>
                </c:pt>
                <c:pt idx="4135">
                  <c:v>40216.122916676031</c:v>
                </c:pt>
                <c:pt idx="4136">
                  <c:v>40216.123611120471</c:v>
                </c:pt>
                <c:pt idx="4137">
                  <c:v>40216.124305564874</c:v>
                </c:pt>
                <c:pt idx="4138">
                  <c:v>40216.125000009299</c:v>
                </c:pt>
                <c:pt idx="4139">
                  <c:v>40216.125694453804</c:v>
                </c:pt>
                <c:pt idx="4140">
                  <c:v>40216.126388898258</c:v>
                </c:pt>
                <c:pt idx="4141">
                  <c:v>40216.127083342704</c:v>
                </c:pt>
                <c:pt idx="4142">
                  <c:v>40216.1277777871</c:v>
                </c:pt>
                <c:pt idx="4143">
                  <c:v>40216.128472231576</c:v>
                </c:pt>
                <c:pt idx="4144">
                  <c:v>40216.129166675993</c:v>
                </c:pt>
                <c:pt idx="4145">
                  <c:v>40216.129861120484</c:v>
                </c:pt>
                <c:pt idx="4146">
                  <c:v>40216.130555564938</c:v>
                </c:pt>
                <c:pt idx="4147">
                  <c:v>40216.131250009385</c:v>
                </c:pt>
                <c:pt idx="4148">
                  <c:v>40216.131944453824</c:v>
                </c:pt>
                <c:pt idx="4149">
                  <c:v>40216.132638898292</c:v>
                </c:pt>
                <c:pt idx="4150">
                  <c:v>40216.133333342732</c:v>
                </c:pt>
                <c:pt idx="4151">
                  <c:v>40216.134027787171</c:v>
                </c:pt>
                <c:pt idx="4152">
                  <c:v>40216.134722231574</c:v>
                </c:pt>
                <c:pt idx="4153">
                  <c:v>40216.135416676065</c:v>
                </c:pt>
                <c:pt idx="4154">
                  <c:v>40216.136111120511</c:v>
                </c:pt>
                <c:pt idx="4155">
                  <c:v>40216.136805564958</c:v>
                </c:pt>
                <c:pt idx="4156">
                  <c:v>40216.137500009405</c:v>
                </c:pt>
                <c:pt idx="4157">
                  <c:v>40216.138194453852</c:v>
                </c:pt>
                <c:pt idx="4158">
                  <c:v>40216.138888898298</c:v>
                </c:pt>
                <c:pt idx="4159">
                  <c:v>40216.139583342745</c:v>
                </c:pt>
                <c:pt idx="4160">
                  <c:v>40216.140277787192</c:v>
                </c:pt>
                <c:pt idx="4161">
                  <c:v>40216.140972231624</c:v>
                </c:pt>
                <c:pt idx="4162">
                  <c:v>40216.141666676085</c:v>
                </c:pt>
                <c:pt idx="4163">
                  <c:v>40216.142361120532</c:v>
                </c:pt>
                <c:pt idx="4164">
                  <c:v>40216.143055564979</c:v>
                </c:pt>
                <c:pt idx="4165">
                  <c:v>40216.143750009425</c:v>
                </c:pt>
                <c:pt idx="4166">
                  <c:v>40216.144444453872</c:v>
                </c:pt>
                <c:pt idx="4167">
                  <c:v>40216.145138898319</c:v>
                </c:pt>
                <c:pt idx="4168">
                  <c:v>40216.145833342816</c:v>
                </c:pt>
                <c:pt idx="4169">
                  <c:v>40216.146527787205</c:v>
                </c:pt>
                <c:pt idx="4170">
                  <c:v>40216.147222231608</c:v>
                </c:pt>
                <c:pt idx="4171">
                  <c:v>40216.147916676113</c:v>
                </c:pt>
                <c:pt idx="4172">
                  <c:v>40216.148611120603</c:v>
                </c:pt>
                <c:pt idx="4173">
                  <c:v>40216.149305564984</c:v>
                </c:pt>
                <c:pt idx="4174">
                  <c:v>40216.150000009446</c:v>
                </c:pt>
                <c:pt idx="4175">
                  <c:v>40216.150694453892</c:v>
                </c:pt>
                <c:pt idx="4176">
                  <c:v>40216.151388898339</c:v>
                </c:pt>
                <c:pt idx="4177">
                  <c:v>40216.152083342793</c:v>
                </c:pt>
                <c:pt idx="4178">
                  <c:v>40216.152777787225</c:v>
                </c:pt>
                <c:pt idx="4179">
                  <c:v>40216.153472231621</c:v>
                </c:pt>
                <c:pt idx="4180">
                  <c:v>40216.154166676133</c:v>
                </c:pt>
                <c:pt idx="4181">
                  <c:v>40216.154861120602</c:v>
                </c:pt>
                <c:pt idx="4182">
                  <c:v>40216.155555565005</c:v>
                </c:pt>
                <c:pt idx="4183">
                  <c:v>40216.156250009517</c:v>
                </c:pt>
                <c:pt idx="4184">
                  <c:v>40216.156944453913</c:v>
                </c:pt>
                <c:pt idx="4185">
                  <c:v>40216.157638898418</c:v>
                </c:pt>
                <c:pt idx="4186">
                  <c:v>40216.158333342901</c:v>
                </c:pt>
                <c:pt idx="4187">
                  <c:v>40216.159027787224</c:v>
                </c:pt>
                <c:pt idx="4188">
                  <c:v>40216.159722231627</c:v>
                </c:pt>
                <c:pt idx="4189">
                  <c:v>40216.160416676146</c:v>
                </c:pt>
                <c:pt idx="4190">
                  <c:v>40216.161111120586</c:v>
                </c:pt>
                <c:pt idx="4191">
                  <c:v>40216.161805564974</c:v>
                </c:pt>
                <c:pt idx="4192">
                  <c:v>40216.162500009486</c:v>
                </c:pt>
                <c:pt idx="4193">
                  <c:v>40216.163194453926</c:v>
                </c:pt>
                <c:pt idx="4194">
                  <c:v>40216.16388889838</c:v>
                </c:pt>
                <c:pt idx="4195">
                  <c:v>40216.164583342841</c:v>
                </c:pt>
                <c:pt idx="4196">
                  <c:v>40216.165277787222</c:v>
                </c:pt>
                <c:pt idx="4197">
                  <c:v>40216.165972231647</c:v>
                </c:pt>
                <c:pt idx="4198">
                  <c:v>40216.166666676167</c:v>
                </c:pt>
                <c:pt idx="4199">
                  <c:v>40216.167361120584</c:v>
                </c:pt>
                <c:pt idx="4200">
                  <c:v>40216.168055565024</c:v>
                </c:pt>
                <c:pt idx="4201">
                  <c:v>40216.168750009507</c:v>
                </c:pt>
                <c:pt idx="4202">
                  <c:v>40216.169444453924</c:v>
                </c:pt>
                <c:pt idx="4203">
                  <c:v>40216.170138898451</c:v>
                </c:pt>
                <c:pt idx="4204">
                  <c:v>40216.17083334292</c:v>
                </c:pt>
                <c:pt idx="4205">
                  <c:v>40216.171527787243</c:v>
                </c:pt>
                <c:pt idx="4206">
                  <c:v>40216.172222231726</c:v>
                </c:pt>
                <c:pt idx="4207">
                  <c:v>40216.172916676202</c:v>
                </c:pt>
                <c:pt idx="4208">
                  <c:v>40216.173611120634</c:v>
                </c:pt>
                <c:pt idx="4209">
                  <c:v>40216.174305565029</c:v>
                </c:pt>
                <c:pt idx="4210">
                  <c:v>40216.175000009527</c:v>
                </c:pt>
                <c:pt idx="4211">
                  <c:v>40216.175694453981</c:v>
                </c:pt>
                <c:pt idx="4212">
                  <c:v>40216.176388898442</c:v>
                </c:pt>
                <c:pt idx="4213">
                  <c:v>40216.177083342867</c:v>
                </c:pt>
                <c:pt idx="4214">
                  <c:v>40216.177777787248</c:v>
                </c:pt>
                <c:pt idx="4215">
                  <c:v>40216.178472231724</c:v>
                </c:pt>
                <c:pt idx="4216">
                  <c:v>40216.179166676186</c:v>
                </c:pt>
                <c:pt idx="4217">
                  <c:v>40216.179861120654</c:v>
                </c:pt>
                <c:pt idx="4218">
                  <c:v>40216.180555565101</c:v>
                </c:pt>
                <c:pt idx="4219">
                  <c:v>40216.181250009548</c:v>
                </c:pt>
                <c:pt idx="4220">
                  <c:v>40216.181944453994</c:v>
                </c:pt>
                <c:pt idx="4221">
                  <c:v>40216.182638898521</c:v>
                </c:pt>
                <c:pt idx="4222">
                  <c:v>40216.183333342946</c:v>
                </c:pt>
                <c:pt idx="4223">
                  <c:v>40216.184027787334</c:v>
                </c:pt>
                <c:pt idx="4224">
                  <c:v>40216.184722231774</c:v>
                </c:pt>
                <c:pt idx="4225">
                  <c:v>40216.185416676228</c:v>
                </c:pt>
                <c:pt idx="4226">
                  <c:v>40216.186111120682</c:v>
                </c:pt>
                <c:pt idx="4227">
                  <c:v>40216.186805565121</c:v>
                </c:pt>
                <c:pt idx="4228">
                  <c:v>40216.187500009568</c:v>
                </c:pt>
                <c:pt idx="4229">
                  <c:v>40216.188194454066</c:v>
                </c:pt>
                <c:pt idx="4230">
                  <c:v>40216.188888898534</c:v>
                </c:pt>
                <c:pt idx="4231">
                  <c:v>40216.189583342959</c:v>
                </c:pt>
                <c:pt idx="4232">
                  <c:v>40216.190277787355</c:v>
                </c:pt>
                <c:pt idx="4233">
                  <c:v>40216.19097223175</c:v>
                </c:pt>
                <c:pt idx="4234">
                  <c:v>40216.191666676183</c:v>
                </c:pt>
                <c:pt idx="4235">
                  <c:v>40216.192361120644</c:v>
                </c:pt>
                <c:pt idx="4236">
                  <c:v>40216.193055565054</c:v>
                </c:pt>
                <c:pt idx="4237">
                  <c:v>40216.193750009574</c:v>
                </c:pt>
                <c:pt idx="4238">
                  <c:v>40216.194444454035</c:v>
                </c:pt>
                <c:pt idx="4239">
                  <c:v>40216.195138898482</c:v>
                </c:pt>
                <c:pt idx="4240">
                  <c:v>40216.195833342943</c:v>
                </c:pt>
                <c:pt idx="4241">
                  <c:v>40216.196527787375</c:v>
                </c:pt>
                <c:pt idx="4242">
                  <c:v>40216.197222231764</c:v>
                </c:pt>
                <c:pt idx="4243">
                  <c:v>40216.197916676254</c:v>
                </c:pt>
                <c:pt idx="4244">
                  <c:v>40216.198611120715</c:v>
                </c:pt>
                <c:pt idx="4245">
                  <c:v>40216.199305565067</c:v>
                </c:pt>
                <c:pt idx="4246">
                  <c:v>40216.200000009594</c:v>
                </c:pt>
                <c:pt idx="4247">
                  <c:v>40216.200694454063</c:v>
                </c:pt>
                <c:pt idx="4248">
                  <c:v>40216.201388898502</c:v>
                </c:pt>
                <c:pt idx="4249">
                  <c:v>40216.202083342949</c:v>
                </c:pt>
                <c:pt idx="4250">
                  <c:v>40216.202777787374</c:v>
                </c:pt>
                <c:pt idx="4251">
                  <c:v>40216.203472231769</c:v>
                </c:pt>
                <c:pt idx="4252">
                  <c:v>40216.204166676274</c:v>
                </c:pt>
                <c:pt idx="4253">
                  <c:v>40216.204861120736</c:v>
                </c:pt>
                <c:pt idx="4254">
                  <c:v>40216.205555565175</c:v>
                </c:pt>
                <c:pt idx="4255">
                  <c:v>40216.206250009629</c:v>
                </c:pt>
                <c:pt idx="4256">
                  <c:v>40216.206944454083</c:v>
                </c:pt>
                <c:pt idx="4257">
                  <c:v>40216.207638898573</c:v>
                </c:pt>
                <c:pt idx="4258">
                  <c:v>40216.208333343013</c:v>
                </c:pt>
                <c:pt idx="4259">
                  <c:v>40216.209027787365</c:v>
                </c:pt>
                <c:pt idx="4260">
                  <c:v>40216.209722231768</c:v>
                </c:pt>
                <c:pt idx="4261">
                  <c:v>40216.210416676309</c:v>
                </c:pt>
                <c:pt idx="4262">
                  <c:v>40216.211111120756</c:v>
                </c:pt>
                <c:pt idx="4263">
                  <c:v>40216.211805565174</c:v>
                </c:pt>
                <c:pt idx="4264">
                  <c:v>40216.212500009635</c:v>
                </c:pt>
                <c:pt idx="4265">
                  <c:v>40216.213194454096</c:v>
                </c:pt>
                <c:pt idx="4266">
                  <c:v>40216.213888898543</c:v>
                </c:pt>
                <c:pt idx="4267">
                  <c:v>40216.214583343011</c:v>
                </c:pt>
                <c:pt idx="4268">
                  <c:v>40216.215277787436</c:v>
                </c:pt>
                <c:pt idx="4269">
                  <c:v>40216.215972231876</c:v>
                </c:pt>
                <c:pt idx="4270">
                  <c:v>40216.21666667633</c:v>
                </c:pt>
                <c:pt idx="4271">
                  <c:v>40216.217361120776</c:v>
                </c:pt>
                <c:pt idx="4272">
                  <c:v>40216.218055565194</c:v>
                </c:pt>
                <c:pt idx="4273">
                  <c:v>40216.21875000967</c:v>
                </c:pt>
                <c:pt idx="4274">
                  <c:v>40216.219444454116</c:v>
                </c:pt>
                <c:pt idx="4275">
                  <c:v>40216.220138898563</c:v>
                </c:pt>
                <c:pt idx="4276">
                  <c:v>40216.22083334301</c:v>
                </c:pt>
                <c:pt idx="4277">
                  <c:v>40216.221527787384</c:v>
                </c:pt>
                <c:pt idx="4278">
                  <c:v>40216.222222231874</c:v>
                </c:pt>
                <c:pt idx="4279">
                  <c:v>40216.22291667635</c:v>
                </c:pt>
                <c:pt idx="4280">
                  <c:v>40216.223611120775</c:v>
                </c:pt>
                <c:pt idx="4281">
                  <c:v>40216.224305565149</c:v>
                </c:pt>
                <c:pt idx="4282">
                  <c:v>40216.225000009603</c:v>
                </c:pt>
                <c:pt idx="4283">
                  <c:v>40216.225694454137</c:v>
                </c:pt>
                <c:pt idx="4284">
                  <c:v>40216.226388898591</c:v>
                </c:pt>
                <c:pt idx="4285">
                  <c:v>40216.227083342994</c:v>
                </c:pt>
                <c:pt idx="4286">
                  <c:v>40216.227777787397</c:v>
                </c:pt>
                <c:pt idx="4287">
                  <c:v>40216.228472231924</c:v>
                </c:pt>
                <c:pt idx="4288">
                  <c:v>40216.229166676298</c:v>
                </c:pt>
                <c:pt idx="4289">
                  <c:v>40216.229861120766</c:v>
                </c:pt>
                <c:pt idx="4290">
                  <c:v>40216.230555565198</c:v>
                </c:pt>
                <c:pt idx="4291">
                  <c:v>40216.231250009674</c:v>
                </c:pt>
                <c:pt idx="4292">
                  <c:v>40216.231944454157</c:v>
                </c:pt>
                <c:pt idx="4293">
                  <c:v>40216.232638898611</c:v>
                </c:pt>
                <c:pt idx="4294">
                  <c:v>40216.233333343051</c:v>
                </c:pt>
                <c:pt idx="4295">
                  <c:v>40216.234027787475</c:v>
                </c:pt>
                <c:pt idx="4296">
                  <c:v>40216.234722231893</c:v>
                </c:pt>
                <c:pt idx="4297">
                  <c:v>40216.235416676376</c:v>
                </c:pt>
                <c:pt idx="4298">
                  <c:v>40216.236111120837</c:v>
                </c:pt>
                <c:pt idx="4299">
                  <c:v>40216.236805565204</c:v>
                </c:pt>
                <c:pt idx="4300">
                  <c:v>40216.237500009724</c:v>
                </c:pt>
                <c:pt idx="4301">
                  <c:v>40216.238194454192</c:v>
                </c:pt>
                <c:pt idx="4302">
                  <c:v>40216.238888898632</c:v>
                </c:pt>
                <c:pt idx="4303">
                  <c:v>40216.239583343071</c:v>
                </c:pt>
                <c:pt idx="4304">
                  <c:v>40216.240277787518</c:v>
                </c:pt>
                <c:pt idx="4305">
                  <c:v>40216.240972231964</c:v>
                </c:pt>
                <c:pt idx="4306">
                  <c:v>40216.241666676404</c:v>
                </c:pt>
                <c:pt idx="4307">
                  <c:v>40216.242361120858</c:v>
                </c:pt>
                <c:pt idx="4308">
                  <c:v>40216.243055565217</c:v>
                </c:pt>
                <c:pt idx="4309">
                  <c:v>40216.2437500097</c:v>
                </c:pt>
                <c:pt idx="4310">
                  <c:v>40216.244444454198</c:v>
                </c:pt>
                <c:pt idx="4311">
                  <c:v>40216.245138898645</c:v>
                </c:pt>
                <c:pt idx="4312">
                  <c:v>40216.245833343091</c:v>
                </c:pt>
                <c:pt idx="4313">
                  <c:v>40216.246527787538</c:v>
                </c:pt>
                <c:pt idx="4314">
                  <c:v>40216.247222231985</c:v>
                </c:pt>
                <c:pt idx="4315">
                  <c:v>40216.247916676431</c:v>
                </c:pt>
                <c:pt idx="4316">
                  <c:v>40216.248611120893</c:v>
                </c:pt>
                <c:pt idx="4317">
                  <c:v>40216.249305565238</c:v>
                </c:pt>
                <c:pt idx="4318">
                  <c:v>40216.250000009772</c:v>
                </c:pt>
                <c:pt idx="4319">
                  <c:v>40216.250694454218</c:v>
                </c:pt>
                <c:pt idx="4320">
                  <c:v>40216.251388898665</c:v>
                </c:pt>
              </c:numCache>
            </c:numRef>
          </c:xVal>
          <c:yVal>
            <c:numRef>
              <c:f>Sheet1!$N$1:$N$4321</c:f>
              <c:numCache>
                <c:formatCode>0.00E+00</c:formatCode>
                <c:ptCount val="4321"/>
                <c:pt idx="0">
                  <c:v>11934.8037109375</c:v>
                </c:pt>
                <c:pt idx="1">
                  <c:v>10271.698242187513</c:v>
                </c:pt>
                <c:pt idx="2">
                  <c:v>10587.87792968746</c:v>
                </c:pt>
                <c:pt idx="3">
                  <c:v>11696.614257812536</c:v>
                </c:pt>
                <c:pt idx="4">
                  <c:v>13077.5166015625</c:v>
                </c:pt>
                <c:pt idx="5">
                  <c:v>16139.650390624985</c:v>
                </c:pt>
                <c:pt idx="6">
                  <c:v>17401.322265625</c:v>
                </c:pt>
                <c:pt idx="7">
                  <c:v>18721.189453125</c:v>
                </c:pt>
                <c:pt idx="8">
                  <c:v>19951.335937499964</c:v>
                </c:pt>
                <c:pt idx="9">
                  <c:v>20662.8203125</c:v>
                </c:pt>
                <c:pt idx="10">
                  <c:v>18810.300781250025</c:v>
                </c:pt>
                <c:pt idx="11">
                  <c:v>18971.6484375</c:v>
                </c:pt>
                <c:pt idx="12">
                  <c:v>17187.75</c:v>
                </c:pt>
                <c:pt idx="13">
                  <c:v>17962.41796875</c:v>
                </c:pt>
                <c:pt idx="14">
                  <c:v>18409.64453125</c:v>
                </c:pt>
                <c:pt idx="15">
                  <c:v>16784.130859374956</c:v>
                </c:pt>
                <c:pt idx="16">
                  <c:v>15610.005859375</c:v>
                </c:pt>
                <c:pt idx="17">
                  <c:v>14585.513671875013</c:v>
                </c:pt>
                <c:pt idx="18">
                  <c:v>12512.001953125</c:v>
                </c:pt>
                <c:pt idx="19">
                  <c:v>10530.3896484375</c:v>
                </c:pt>
                <c:pt idx="20">
                  <c:v>9018.62109375</c:v>
                </c:pt>
                <c:pt idx="21">
                  <c:v>8178.7622070312564</c:v>
                </c:pt>
                <c:pt idx="22">
                  <c:v>8108.28076171875</c:v>
                </c:pt>
                <c:pt idx="23">
                  <c:v>7981.259765625</c:v>
                </c:pt>
                <c:pt idx="24">
                  <c:v>8178.3242187500064</c:v>
                </c:pt>
                <c:pt idx="25">
                  <c:v>8812.6728515625109</c:v>
                </c:pt>
                <c:pt idx="26">
                  <c:v>10847.9912109375</c:v>
                </c:pt>
                <c:pt idx="27">
                  <c:v>9916.6357421875109</c:v>
                </c:pt>
                <c:pt idx="28">
                  <c:v>10472.028320312513</c:v>
                </c:pt>
                <c:pt idx="29">
                  <c:v>12238.302734375</c:v>
                </c:pt>
                <c:pt idx="30">
                  <c:v>14229.264648437513</c:v>
                </c:pt>
                <c:pt idx="31">
                  <c:v>11638.867187499985</c:v>
                </c:pt>
                <c:pt idx="32">
                  <c:v>12607.799804687485</c:v>
                </c:pt>
                <c:pt idx="33">
                  <c:v>13098.3349609375</c:v>
                </c:pt>
                <c:pt idx="34">
                  <c:v>13388.756835937485</c:v>
                </c:pt>
                <c:pt idx="35">
                  <c:v>16904.208984375</c:v>
                </c:pt>
                <c:pt idx="36">
                  <c:v>15706.805664062485</c:v>
                </c:pt>
                <c:pt idx="37">
                  <c:v>17147.794921874996</c:v>
                </c:pt>
                <c:pt idx="38">
                  <c:v>15161.8916015625</c:v>
                </c:pt>
                <c:pt idx="39">
                  <c:v>16910.496093750047</c:v>
                </c:pt>
                <c:pt idx="40">
                  <c:v>11656.87792968746</c:v>
                </c:pt>
                <c:pt idx="41">
                  <c:v>13157.20703125</c:v>
                </c:pt>
                <c:pt idx="42">
                  <c:v>12819.305664062485</c:v>
                </c:pt>
                <c:pt idx="43">
                  <c:v>13960.015624999985</c:v>
                </c:pt>
                <c:pt idx="44">
                  <c:v>14805.146484375013</c:v>
                </c:pt>
                <c:pt idx="45">
                  <c:v>13562.995117187485</c:v>
                </c:pt>
                <c:pt idx="46">
                  <c:v>13110.5380859375</c:v>
                </c:pt>
                <c:pt idx="47">
                  <c:v>14223.980468750013</c:v>
                </c:pt>
                <c:pt idx="48">
                  <c:v>14485.461914062485</c:v>
                </c:pt>
                <c:pt idx="49">
                  <c:v>13839.760742187513</c:v>
                </c:pt>
                <c:pt idx="50">
                  <c:v>11506.705078125013</c:v>
                </c:pt>
                <c:pt idx="51">
                  <c:v>10739.024414062513</c:v>
                </c:pt>
                <c:pt idx="52">
                  <c:v>10489.6943359375</c:v>
                </c:pt>
                <c:pt idx="53">
                  <c:v>11070.666015624985</c:v>
                </c:pt>
                <c:pt idx="54">
                  <c:v>10592.176757812524</c:v>
                </c:pt>
                <c:pt idx="55">
                  <c:v>10876.8994140625</c:v>
                </c:pt>
                <c:pt idx="56">
                  <c:v>12350.881835937485</c:v>
                </c:pt>
                <c:pt idx="57">
                  <c:v>10334.596679687471</c:v>
                </c:pt>
                <c:pt idx="58">
                  <c:v>9596.2509765625</c:v>
                </c:pt>
                <c:pt idx="59">
                  <c:v>9027.1044921875109</c:v>
                </c:pt>
                <c:pt idx="60">
                  <c:v>8782.7373046874818</c:v>
                </c:pt>
                <c:pt idx="61">
                  <c:v>8938.1845703125182</c:v>
                </c:pt>
                <c:pt idx="62">
                  <c:v>9026.2431640625109</c:v>
                </c:pt>
                <c:pt idx="63">
                  <c:v>9275.7353515625109</c:v>
                </c:pt>
                <c:pt idx="64">
                  <c:v>8050.3237304687564</c:v>
                </c:pt>
                <c:pt idx="65">
                  <c:v>7691.736328125</c:v>
                </c:pt>
                <c:pt idx="66">
                  <c:v>7571.3320312500064</c:v>
                </c:pt>
                <c:pt idx="67">
                  <c:v>7604.70751953125</c:v>
                </c:pt>
                <c:pt idx="68">
                  <c:v>7776.8779296875064</c:v>
                </c:pt>
                <c:pt idx="69">
                  <c:v>8205.3955078125109</c:v>
                </c:pt>
                <c:pt idx="70">
                  <c:v>7775.4467773437436</c:v>
                </c:pt>
                <c:pt idx="71">
                  <c:v>8154.7944335937564</c:v>
                </c:pt>
                <c:pt idx="72">
                  <c:v>15790.101562500013</c:v>
                </c:pt>
                <c:pt idx="73">
                  <c:v>17726.771484375</c:v>
                </c:pt>
                <c:pt idx="74">
                  <c:v>16116.941406250013</c:v>
                </c:pt>
                <c:pt idx="75">
                  <c:v>15893.239257812536</c:v>
                </c:pt>
                <c:pt idx="76">
                  <c:v>16045.5751953125</c:v>
                </c:pt>
                <c:pt idx="77">
                  <c:v>14032.028320312513</c:v>
                </c:pt>
                <c:pt idx="78">
                  <c:v>17534.359374999964</c:v>
                </c:pt>
                <c:pt idx="79">
                  <c:v>22845.35546875</c:v>
                </c:pt>
                <c:pt idx="80">
                  <c:v>20329.6640625</c:v>
                </c:pt>
                <c:pt idx="81">
                  <c:v>23502.609374999964</c:v>
                </c:pt>
                <c:pt idx="82">
                  <c:v>25777.312499999996</c:v>
                </c:pt>
                <c:pt idx="83">
                  <c:v>26940.064453125025</c:v>
                </c:pt>
                <c:pt idx="84">
                  <c:v>27509.294921874996</c:v>
                </c:pt>
                <c:pt idx="85">
                  <c:v>28333.916015625025</c:v>
                </c:pt>
                <c:pt idx="86">
                  <c:v>29092.888671874996</c:v>
                </c:pt>
                <c:pt idx="87">
                  <c:v>29542.15234375</c:v>
                </c:pt>
                <c:pt idx="88">
                  <c:v>29846.75</c:v>
                </c:pt>
                <c:pt idx="89">
                  <c:v>29600.671875</c:v>
                </c:pt>
                <c:pt idx="90">
                  <c:v>28178.333984374996</c:v>
                </c:pt>
                <c:pt idx="91">
                  <c:v>27227.6640625</c:v>
                </c:pt>
                <c:pt idx="92">
                  <c:v>23351.763671874996</c:v>
                </c:pt>
                <c:pt idx="93">
                  <c:v>21325.896484375</c:v>
                </c:pt>
                <c:pt idx="94">
                  <c:v>17659.052734374996</c:v>
                </c:pt>
                <c:pt idx="95">
                  <c:v>16065.846679687471</c:v>
                </c:pt>
                <c:pt idx="96">
                  <c:v>14181.7666015625</c:v>
                </c:pt>
                <c:pt idx="97">
                  <c:v>12975.999023437485</c:v>
                </c:pt>
                <c:pt idx="98">
                  <c:v>14260.698242187513</c:v>
                </c:pt>
                <c:pt idx="99">
                  <c:v>16138.595703125</c:v>
                </c:pt>
                <c:pt idx="100">
                  <c:v>13052.337890624985</c:v>
                </c:pt>
                <c:pt idx="101">
                  <c:v>13459.880859375</c:v>
                </c:pt>
                <c:pt idx="102">
                  <c:v>12069.864257812524</c:v>
                </c:pt>
                <c:pt idx="103">
                  <c:v>13414.844726562513</c:v>
                </c:pt>
                <c:pt idx="104">
                  <c:v>11253.164062500013</c:v>
                </c:pt>
                <c:pt idx="105">
                  <c:v>11151.3515625</c:v>
                </c:pt>
                <c:pt idx="106">
                  <c:v>14414.40625</c:v>
                </c:pt>
                <c:pt idx="107">
                  <c:v>15754.219726562513</c:v>
                </c:pt>
                <c:pt idx="108">
                  <c:v>15273.3349609375</c:v>
                </c:pt>
                <c:pt idx="109">
                  <c:v>13506.978515624985</c:v>
                </c:pt>
                <c:pt idx="110">
                  <c:v>12090.782226562513</c:v>
                </c:pt>
                <c:pt idx="111">
                  <c:v>11419.005859375</c:v>
                </c:pt>
                <c:pt idx="112">
                  <c:v>11349.289062500013</c:v>
                </c:pt>
                <c:pt idx="113">
                  <c:v>12102.7919921875</c:v>
                </c:pt>
                <c:pt idx="114">
                  <c:v>12404.044921875013</c:v>
                </c:pt>
                <c:pt idx="115">
                  <c:v>15740.0537109375</c:v>
                </c:pt>
                <c:pt idx="116">
                  <c:v>16613.111328124996</c:v>
                </c:pt>
                <c:pt idx="117">
                  <c:v>18394.890625</c:v>
                </c:pt>
                <c:pt idx="118">
                  <c:v>21069.757812500025</c:v>
                </c:pt>
                <c:pt idx="119">
                  <c:v>21534.748046874996</c:v>
                </c:pt>
                <c:pt idx="120">
                  <c:v>21391.785156250025</c:v>
                </c:pt>
                <c:pt idx="121">
                  <c:v>20745.412109374996</c:v>
                </c:pt>
                <c:pt idx="122">
                  <c:v>19098.683593750025</c:v>
                </c:pt>
                <c:pt idx="123">
                  <c:v>15430.39453125</c:v>
                </c:pt>
                <c:pt idx="124">
                  <c:v>14963.719726562513</c:v>
                </c:pt>
                <c:pt idx="125">
                  <c:v>15077.455078125</c:v>
                </c:pt>
                <c:pt idx="126">
                  <c:v>12175.912109375</c:v>
                </c:pt>
                <c:pt idx="127">
                  <c:v>11615.275390624985</c:v>
                </c:pt>
                <c:pt idx="128">
                  <c:v>10249.400390624985</c:v>
                </c:pt>
                <c:pt idx="129">
                  <c:v>9702.9306640625</c:v>
                </c:pt>
                <c:pt idx="130">
                  <c:v>11552.9462890625</c:v>
                </c:pt>
                <c:pt idx="131">
                  <c:v>11800.416015624985</c:v>
                </c:pt>
                <c:pt idx="132">
                  <c:v>10029.3046875</c:v>
                </c:pt>
                <c:pt idx="133">
                  <c:v>9411.75390625</c:v>
                </c:pt>
                <c:pt idx="134">
                  <c:v>8884.818359375</c:v>
                </c:pt>
                <c:pt idx="135">
                  <c:v>11870.830078125013</c:v>
                </c:pt>
                <c:pt idx="136">
                  <c:v>9242.076171875</c:v>
                </c:pt>
                <c:pt idx="137">
                  <c:v>8217.2431640625109</c:v>
                </c:pt>
                <c:pt idx="138">
                  <c:v>8163.7241210937627</c:v>
                </c:pt>
                <c:pt idx="139">
                  <c:v>9117.3066406249818</c:v>
                </c:pt>
                <c:pt idx="140">
                  <c:v>8977.3789062499818</c:v>
                </c:pt>
                <c:pt idx="141">
                  <c:v>8029.9956054687564</c:v>
                </c:pt>
                <c:pt idx="142">
                  <c:v>8022.5400390625064</c:v>
                </c:pt>
                <c:pt idx="143">
                  <c:v>8719.1386718750109</c:v>
                </c:pt>
                <c:pt idx="144">
                  <c:v>8952.2177734375</c:v>
                </c:pt>
                <c:pt idx="145">
                  <c:v>9990.626953125</c:v>
                </c:pt>
                <c:pt idx="146">
                  <c:v>8628.7255859375</c:v>
                </c:pt>
                <c:pt idx="147">
                  <c:v>8607.8115234374818</c:v>
                </c:pt>
                <c:pt idx="148">
                  <c:v>8415.5800781250109</c:v>
                </c:pt>
                <c:pt idx="149">
                  <c:v>9839.0117187500109</c:v>
                </c:pt>
                <c:pt idx="150">
                  <c:v>8258.5498046874818</c:v>
                </c:pt>
                <c:pt idx="151">
                  <c:v>8243.1904296874818</c:v>
                </c:pt>
                <c:pt idx="152">
                  <c:v>8762.6162109375</c:v>
                </c:pt>
                <c:pt idx="153">
                  <c:v>8699.9355468750109</c:v>
                </c:pt>
                <c:pt idx="154">
                  <c:v>7922.80908203125</c:v>
                </c:pt>
                <c:pt idx="155">
                  <c:v>7993.0400390625064</c:v>
                </c:pt>
                <c:pt idx="156">
                  <c:v>8240.7412109375109</c:v>
                </c:pt>
                <c:pt idx="157">
                  <c:v>9407.6474609375109</c:v>
                </c:pt>
                <c:pt idx="158">
                  <c:v>8580.7187500000109</c:v>
                </c:pt>
                <c:pt idx="159">
                  <c:v>8114.671875</c:v>
                </c:pt>
                <c:pt idx="160">
                  <c:v>7982.271484375</c:v>
                </c:pt>
                <c:pt idx="161">
                  <c:v>9494.2705078125182</c:v>
                </c:pt>
                <c:pt idx="162">
                  <c:v>8759.8798828125109</c:v>
                </c:pt>
                <c:pt idx="163">
                  <c:v>8252.7988281250109</c:v>
                </c:pt>
                <c:pt idx="164">
                  <c:v>8189.3627929687564</c:v>
                </c:pt>
                <c:pt idx="165">
                  <c:v>9297.86328125</c:v>
                </c:pt>
                <c:pt idx="166">
                  <c:v>9713.34765625</c:v>
                </c:pt>
                <c:pt idx="167">
                  <c:v>9243.7333984375109</c:v>
                </c:pt>
                <c:pt idx="168">
                  <c:v>8537.5732421875109</c:v>
                </c:pt>
                <c:pt idx="169">
                  <c:v>8401.9326171875</c:v>
                </c:pt>
                <c:pt idx="170">
                  <c:v>10234.523437500013</c:v>
                </c:pt>
                <c:pt idx="171">
                  <c:v>10577.006835937485</c:v>
                </c:pt>
                <c:pt idx="172">
                  <c:v>11409.751953125</c:v>
                </c:pt>
                <c:pt idx="173">
                  <c:v>11452.248046875024</c:v>
                </c:pt>
                <c:pt idx="174">
                  <c:v>10481.636718750013</c:v>
                </c:pt>
                <c:pt idx="175">
                  <c:v>9485.2441406250109</c:v>
                </c:pt>
                <c:pt idx="176">
                  <c:v>9326.4228515625109</c:v>
                </c:pt>
                <c:pt idx="177">
                  <c:v>9388.08984375</c:v>
                </c:pt>
                <c:pt idx="178">
                  <c:v>8373.208984375</c:v>
                </c:pt>
                <c:pt idx="179">
                  <c:v>8221.2490234375</c:v>
                </c:pt>
                <c:pt idx="180">
                  <c:v>8311.2783203125109</c:v>
                </c:pt>
                <c:pt idx="181">
                  <c:v>8708.3642578125182</c:v>
                </c:pt>
                <c:pt idx="182">
                  <c:v>8731.287109375</c:v>
                </c:pt>
                <c:pt idx="183">
                  <c:v>8716.47265625</c:v>
                </c:pt>
                <c:pt idx="184">
                  <c:v>8905.77734375</c:v>
                </c:pt>
                <c:pt idx="185">
                  <c:v>9429.3515625</c:v>
                </c:pt>
                <c:pt idx="186">
                  <c:v>9188.2675781250109</c:v>
                </c:pt>
                <c:pt idx="187">
                  <c:v>9123.9267578125182</c:v>
                </c:pt>
                <c:pt idx="188">
                  <c:v>8934.802734375</c:v>
                </c:pt>
                <c:pt idx="189">
                  <c:v>8360.6367187500109</c:v>
                </c:pt>
                <c:pt idx="190">
                  <c:v>8977.9189453125109</c:v>
                </c:pt>
                <c:pt idx="191">
                  <c:v>8808.2392578125327</c:v>
                </c:pt>
                <c:pt idx="192">
                  <c:v>8791.0419921875</c:v>
                </c:pt>
                <c:pt idx="193">
                  <c:v>8943.984375</c:v>
                </c:pt>
                <c:pt idx="194">
                  <c:v>9398.9570312499818</c:v>
                </c:pt>
                <c:pt idx="195">
                  <c:v>9111.4130859375</c:v>
                </c:pt>
                <c:pt idx="196">
                  <c:v>8960.4980468750109</c:v>
                </c:pt>
                <c:pt idx="197">
                  <c:v>8988.5390625000109</c:v>
                </c:pt>
                <c:pt idx="198">
                  <c:v>8996.3085937499818</c:v>
                </c:pt>
                <c:pt idx="199">
                  <c:v>8834.0781249999818</c:v>
                </c:pt>
                <c:pt idx="200">
                  <c:v>9223.96875</c:v>
                </c:pt>
                <c:pt idx="201">
                  <c:v>9370.3505859374818</c:v>
                </c:pt>
                <c:pt idx="202">
                  <c:v>9539.4150390624818</c:v>
                </c:pt>
                <c:pt idx="203">
                  <c:v>9404.4697265625</c:v>
                </c:pt>
                <c:pt idx="204">
                  <c:v>9202.2880859375</c:v>
                </c:pt>
                <c:pt idx="205">
                  <c:v>9080.5224609375109</c:v>
                </c:pt>
                <c:pt idx="206">
                  <c:v>8787.0849609375</c:v>
                </c:pt>
                <c:pt idx="207">
                  <c:v>9002.455078125</c:v>
                </c:pt>
                <c:pt idx="208">
                  <c:v>9695.3740234374818</c:v>
                </c:pt>
                <c:pt idx="209">
                  <c:v>9302.4833984375</c:v>
                </c:pt>
                <c:pt idx="210">
                  <c:v>9015.3720703125109</c:v>
                </c:pt>
                <c:pt idx="211">
                  <c:v>9292.8437500000109</c:v>
                </c:pt>
                <c:pt idx="212">
                  <c:v>9628.3066406249818</c:v>
                </c:pt>
                <c:pt idx="213">
                  <c:v>10876.239257812536</c:v>
                </c:pt>
                <c:pt idx="214">
                  <c:v>11218.734375000013</c:v>
                </c:pt>
                <c:pt idx="215">
                  <c:v>10110.865234374985</c:v>
                </c:pt>
                <c:pt idx="216">
                  <c:v>9807.1142578125327</c:v>
                </c:pt>
                <c:pt idx="217">
                  <c:v>9276.0253906249818</c:v>
                </c:pt>
                <c:pt idx="218">
                  <c:v>9502.001953125</c:v>
                </c:pt>
                <c:pt idx="219">
                  <c:v>9588.1113281250109</c:v>
                </c:pt>
                <c:pt idx="220">
                  <c:v>9341.625</c:v>
                </c:pt>
                <c:pt idx="221">
                  <c:v>8708.4365234374818</c:v>
                </c:pt>
                <c:pt idx="222">
                  <c:v>8833.1630859375</c:v>
                </c:pt>
                <c:pt idx="223">
                  <c:v>8829.3125</c:v>
                </c:pt>
                <c:pt idx="224">
                  <c:v>8898.7958984375</c:v>
                </c:pt>
                <c:pt idx="225">
                  <c:v>8630.6357421875109</c:v>
                </c:pt>
                <c:pt idx="226">
                  <c:v>8608.3583984374818</c:v>
                </c:pt>
                <c:pt idx="227">
                  <c:v>8468.0703125</c:v>
                </c:pt>
                <c:pt idx="228">
                  <c:v>8211.5048828125182</c:v>
                </c:pt>
                <c:pt idx="229">
                  <c:v>8123.7822265625127</c:v>
                </c:pt>
                <c:pt idx="230">
                  <c:v>8334.4521484375</c:v>
                </c:pt>
                <c:pt idx="231">
                  <c:v>8352.4091796874673</c:v>
                </c:pt>
                <c:pt idx="232">
                  <c:v>8325.7666015625</c:v>
                </c:pt>
                <c:pt idx="233">
                  <c:v>8348.3916015625</c:v>
                </c:pt>
                <c:pt idx="234">
                  <c:v>8560.5566406249818</c:v>
                </c:pt>
                <c:pt idx="235">
                  <c:v>8612.8779296874582</c:v>
                </c:pt>
                <c:pt idx="236">
                  <c:v>8643.3759765624818</c:v>
                </c:pt>
                <c:pt idx="237">
                  <c:v>8703.0810546874818</c:v>
                </c:pt>
                <c:pt idx="238">
                  <c:v>8772.9531249999818</c:v>
                </c:pt>
                <c:pt idx="239">
                  <c:v>8688.5029296874673</c:v>
                </c:pt>
                <c:pt idx="240">
                  <c:v>8663.427734375</c:v>
                </c:pt>
                <c:pt idx="241">
                  <c:v>8871.9355468750109</c:v>
                </c:pt>
                <c:pt idx="242">
                  <c:v>8909.0048828125182</c:v>
                </c:pt>
                <c:pt idx="243">
                  <c:v>8990.6826171875</c:v>
                </c:pt>
                <c:pt idx="244">
                  <c:v>8974.1181640625</c:v>
                </c:pt>
                <c:pt idx="245">
                  <c:v>8927.86328125</c:v>
                </c:pt>
                <c:pt idx="246">
                  <c:v>8903.5449218750109</c:v>
                </c:pt>
                <c:pt idx="247">
                  <c:v>8845.4365234374818</c:v>
                </c:pt>
                <c:pt idx="248">
                  <c:v>8887.1767578125182</c:v>
                </c:pt>
                <c:pt idx="249">
                  <c:v>8858.7236328125182</c:v>
                </c:pt>
                <c:pt idx="250">
                  <c:v>8857.2822265625109</c:v>
                </c:pt>
                <c:pt idx="251">
                  <c:v>8763.2373046874818</c:v>
                </c:pt>
                <c:pt idx="252">
                  <c:v>8820.037109375</c:v>
                </c:pt>
                <c:pt idx="253">
                  <c:v>8791.1132812500109</c:v>
                </c:pt>
                <c:pt idx="254">
                  <c:v>8696.5322265625109</c:v>
                </c:pt>
                <c:pt idx="255">
                  <c:v>8589.3916015625</c:v>
                </c:pt>
                <c:pt idx="256">
                  <c:v>8521.5732421875109</c:v>
                </c:pt>
                <c:pt idx="257">
                  <c:v>8727.6474609375109</c:v>
                </c:pt>
                <c:pt idx="258">
                  <c:v>8639.0283203125109</c:v>
                </c:pt>
                <c:pt idx="259">
                  <c:v>8386.88671875</c:v>
                </c:pt>
                <c:pt idx="260">
                  <c:v>8462.5751953125</c:v>
                </c:pt>
                <c:pt idx="261">
                  <c:v>8642.7050781250109</c:v>
                </c:pt>
                <c:pt idx="262">
                  <c:v>8622.08203125</c:v>
                </c:pt>
                <c:pt idx="263">
                  <c:v>8972.669921875</c:v>
                </c:pt>
                <c:pt idx="264">
                  <c:v>9267.1230468750182</c:v>
                </c:pt>
                <c:pt idx="265">
                  <c:v>9267.2255859375</c:v>
                </c:pt>
                <c:pt idx="266">
                  <c:v>9159.1865234374818</c:v>
                </c:pt>
                <c:pt idx="267">
                  <c:v>9339.6474609375109</c:v>
                </c:pt>
                <c:pt idx="268">
                  <c:v>10732.314453125013</c:v>
                </c:pt>
                <c:pt idx="269">
                  <c:v>10986.345703125</c:v>
                </c:pt>
                <c:pt idx="270">
                  <c:v>9518.9072265625</c:v>
                </c:pt>
                <c:pt idx="271">
                  <c:v>9189.1181640625</c:v>
                </c:pt>
                <c:pt idx="272">
                  <c:v>9122.2441406250109</c:v>
                </c:pt>
                <c:pt idx="273">
                  <c:v>9042.8906249999818</c:v>
                </c:pt>
                <c:pt idx="274">
                  <c:v>9194.6025390625</c:v>
                </c:pt>
                <c:pt idx="275">
                  <c:v>9063.9960937499818</c:v>
                </c:pt>
                <c:pt idx="276">
                  <c:v>9044.0937500000109</c:v>
                </c:pt>
                <c:pt idx="277">
                  <c:v>8987.8779296874582</c:v>
                </c:pt>
                <c:pt idx="278">
                  <c:v>8895.9560546874673</c:v>
                </c:pt>
                <c:pt idx="279">
                  <c:v>8796.3408203125109</c:v>
                </c:pt>
                <c:pt idx="280">
                  <c:v>8797.2363281250109</c:v>
                </c:pt>
                <c:pt idx="281">
                  <c:v>8761.431640625</c:v>
                </c:pt>
                <c:pt idx="282">
                  <c:v>8764.1103515625109</c:v>
                </c:pt>
                <c:pt idx="283">
                  <c:v>8827.1640625000109</c:v>
                </c:pt>
                <c:pt idx="284">
                  <c:v>8766.9775390624818</c:v>
                </c:pt>
                <c:pt idx="285">
                  <c:v>8711.9384765625109</c:v>
                </c:pt>
                <c:pt idx="286">
                  <c:v>8929.8203125</c:v>
                </c:pt>
                <c:pt idx="287">
                  <c:v>9432.755859375</c:v>
                </c:pt>
                <c:pt idx="288">
                  <c:v>10482.850585937485</c:v>
                </c:pt>
                <c:pt idx="289">
                  <c:v>10291.0302734375</c:v>
                </c:pt>
                <c:pt idx="290">
                  <c:v>9283.361328125</c:v>
                </c:pt>
                <c:pt idx="291">
                  <c:v>9140.5537109375</c:v>
                </c:pt>
                <c:pt idx="292">
                  <c:v>9324.6220703125182</c:v>
                </c:pt>
                <c:pt idx="293">
                  <c:v>9402.1074218750109</c:v>
                </c:pt>
                <c:pt idx="294">
                  <c:v>9447.4453125</c:v>
                </c:pt>
                <c:pt idx="295">
                  <c:v>9487.291015625</c:v>
                </c:pt>
                <c:pt idx="296">
                  <c:v>9413.40625</c:v>
                </c:pt>
                <c:pt idx="297">
                  <c:v>9573.0869140624818</c:v>
                </c:pt>
                <c:pt idx="298">
                  <c:v>9541.5175781250109</c:v>
                </c:pt>
                <c:pt idx="299">
                  <c:v>9730.7578125</c:v>
                </c:pt>
                <c:pt idx="300">
                  <c:v>10353.15234375</c:v>
                </c:pt>
                <c:pt idx="301">
                  <c:v>9482.6484375000109</c:v>
                </c:pt>
                <c:pt idx="302">
                  <c:v>9470.0830078125182</c:v>
                </c:pt>
                <c:pt idx="303">
                  <c:v>9716.06640625</c:v>
                </c:pt>
                <c:pt idx="304">
                  <c:v>9763.8408203125109</c:v>
                </c:pt>
                <c:pt idx="305">
                  <c:v>9893.5791015625</c:v>
                </c:pt>
                <c:pt idx="306">
                  <c:v>9925.4414062500109</c:v>
                </c:pt>
                <c:pt idx="307">
                  <c:v>9941.7861328125109</c:v>
                </c:pt>
                <c:pt idx="308">
                  <c:v>10113.636718750013</c:v>
                </c:pt>
                <c:pt idx="309">
                  <c:v>10255.148437500013</c:v>
                </c:pt>
                <c:pt idx="310">
                  <c:v>10328.372070312513</c:v>
                </c:pt>
                <c:pt idx="311">
                  <c:v>10390.999023437485</c:v>
                </c:pt>
                <c:pt idx="312">
                  <c:v>10543.542968750013</c:v>
                </c:pt>
                <c:pt idx="313">
                  <c:v>10690.154296875013</c:v>
                </c:pt>
                <c:pt idx="314">
                  <c:v>11045.171875</c:v>
                </c:pt>
                <c:pt idx="315">
                  <c:v>10799.85546875</c:v>
                </c:pt>
                <c:pt idx="316">
                  <c:v>10805.4287109375</c:v>
                </c:pt>
                <c:pt idx="317">
                  <c:v>10819.080078125013</c:v>
                </c:pt>
                <c:pt idx="318">
                  <c:v>10864.218750000013</c:v>
                </c:pt>
                <c:pt idx="319">
                  <c:v>10701.720703125013</c:v>
                </c:pt>
                <c:pt idx="320">
                  <c:v>10931.198242187513</c:v>
                </c:pt>
                <c:pt idx="321">
                  <c:v>11528.721679687485</c:v>
                </c:pt>
                <c:pt idx="322">
                  <c:v>11395.024414062513</c:v>
                </c:pt>
                <c:pt idx="323">
                  <c:v>11171.094726562513</c:v>
                </c:pt>
                <c:pt idx="324">
                  <c:v>11009.768554687485</c:v>
                </c:pt>
                <c:pt idx="325">
                  <c:v>11077.574218750013</c:v>
                </c:pt>
                <c:pt idx="326">
                  <c:v>10796.458984374985</c:v>
                </c:pt>
                <c:pt idx="327">
                  <c:v>11088.0791015625</c:v>
                </c:pt>
                <c:pt idx="328">
                  <c:v>11274.6083984375</c:v>
                </c:pt>
                <c:pt idx="329">
                  <c:v>11274.130859375013</c:v>
                </c:pt>
                <c:pt idx="330">
                  <c:v>11018.52734375</c:v>
                </c:pt>
                <c:pt idx="331">
                  <c:v>10825.467773437485</c:v>
                </c:pt>
                <c:pt idx="332">
                  <c:v>11095.478515624985</c:v>
                </c:pt>
                <c:pt idx="333">
                  <c:v>11483.9072265625</c:v>
                </c:pt>
                <c:pt idx="334">
                  <c:v>12038.755859375</c:v>
                </c:pt>
                <c:pt idx="335">
                  <c:v>11445.08984375</c:v>
                </c:pt>
                <c:pt idx="336">
                  <c:v>11400.244140625013</c:v>
                </c:pt>
                <c:pt idx="337">
                  <c:v>11560.8974609375</c:v>
                </c:pt>
                <c:pt idx="338">
                  <c:v>11633.482421875013</c:v>
                </c:pt>
                <c:pt idx="339">
                  <c:v>11596.186523437485</c:v>
                </c:pt>
                <c:pt idx="340">
                  <c:v>11681.242187500013</c:v>
                </c:pt>
                <c:pt idx="341">
                  <c:v>12092.3984375</c:v>
                </c:pt>
                <c:pt idx="342">
                  <c:v>12772.235351562513</c:v>
                </c:pt>
                <c:pt idx="343">
                  <c:v>13422.272460937513</c:v>
                </c:pt>
                <c:pt idx="344">
                  <c:v>15193.287109375</c:v>
                </c:pt>
                <c:pt idx="345">
                  <c:v>12079.415039062485</c:v>
                </c:pt>
                <c:pt idx="346">
                  <c:v>11213.692382812524</c:v>
                </c:pt>
                <c:pt idx="347">
                  <c:v>11021.850585937485</c:v>
                </c:pt>
                <c:pt idx="348">
                  <c:v>11216.862304687471</c:v>
                </c:pt>
                <c:pt idx="349">
                  <c:v>11341.8203125</c:v>
                </c:pt>
                <c:pt idx="350">
                  <c:v>11168.904296875013</c:v>
                </c:pt>
                <c:pt idx="351">
                  <c:v>11697.789062500013</c:v>
                </c:pt>
                <c:pt idx="352">
                  <c:v>11663.184570312524</c:v>
                </c:pt>
                <c:pt idx="353">
                  <c:v>11305.55078125</c:v>
                </c:pt>
                <c:pt idx="354">
                  <c:v>11172.919921875</c:v>
                </c:pt>
                <c:pt idx="355">
                  <c:v>11066.629882812524</c:v>
                </c:pt>
                <c:pt idx="356">
                  <c:v>11040.189453125013</c:v>
                </c:pt>
                <c:pt idx="357">
                  <c:v>10989.640625</c:v>
                </c:pt>
                <c:pt idx="358">
                  <c:v>10968.65234375</c:v>
                </c:pt>
                <c:pt idx="359">
                  <c:v>10852.927734375</c:v>
                </c:pt>
                <c:pt idx="360">
                  <c:v>10770.232421875024</c:v>
                </c:pt>
                <c:pt idx="361">
                  <c:v>10808.3349609375</c:v>
                </c:pt>
                <c:pt idx="362">
                  <c:v>11117.729492187513</c:v>
                </c:pt>
                <c:pt idx="363">
                  <c:v>11290.052734375</c:v>
                </c:pt>
                <c:pt idx="364">
                  <c:v>11268.879882812513</c:v>
                </c:pt>
                <c:pt idx="365">
                  <c:v>11557.376953124985</c:v>
                </c:pt>
                <c:pt idx="366">
                  <c:v>11641.6572265625</c:v>
                </c:pt>
                <c:pt idx="367">
                  <c:v>11511.098632812513</c:v>
                </c:pt>
                <c:pt idx="368">
                  <c:v>11404.268554687485</c:v>
                </c:pt>
                <c:pt idx="369">
                  <c:v>11308.833007812524</c:v>
                </c:pt>
                <c:pt idx="370">
                  <c:v>11282.020507812524</c:v>
                </c:pt>
                <c:pt idx="371">
                  <c:v>11011.630859375013</c:v>
                </c:pt>
                <c:pt idx="372">
                  <c:v>10711.528320312513</c:v>
                </c:pt>
                <c:pt idx="373">
                  <c:v>10550.874999999985</c:v>
                </c:pt>
                <c:pt idx="374">
                  <c:v>10627.188476562513</c:v>
                </c:pt>
                <c:pt idx="375">
                  <c:v>10998.524414062513</c:v>
                </c:pt>
                <c:pt idx="376">
                  <c:v>11085.4931640625</c:v>
                </c:pt>
                <c:pt idx="377">
                  <c:v>11250.78515625</c:v>
                </c:pt>
                <c:pt idx="378">
                  <c:v>11090.7919921875</c:v>
                </c:pt>
                <c:pt idx="379">
                  <c:v>10741.1162109375</c:v>
                </c:pt>
                <c:pt idx="380">
                  <c:v>10657.986328125</c:v>
                </c:pt>
                <c:pt idx="381">
                  <c:v>10585.872070312513</c:v>
                </c:pt>
                <c:pt idx="382">
                  <c:v>10568.8251953125</c:v>
                </c:pt>
                <c:pt idx="383">
                  <c:v>12933.213867187513</c:v>
                </c:pt>
                <c:pt idx="384">
                  <c:v>26345.91015625</c:v>
                </c:pt>
                <c:pt idx="385">
                  <c:v>13249.238281250013</c:v>
                </c:pt>
                <c:pt idx="386">
                  <c:v>10324.534179687485</c:v>
                </c:pt>
                <c:pt idx="387">
                  <c:v>10546.630859375013</c:v>
                </c:pt>
                <c:pt idx="388">
                  <c:v>10613.996093749985</c:v>
                </c:pt>
                <c:pt idx="389">
                  <c:v>10359.784179687485</c:v>
                </c:pt>
                <c:pt idx="390">
                  <c:v>10253.703125</c:v>
                </c:pt>
                <c:pt idx="391">
                  <c:v>10620.568359375</c:v>
                </c:pt>
                <c:pt idx="392">
                  <c:v>11694.751953125</c:v>
                </c:pt>
                <c:pt idx="393">
                  <c:v>11687.939453125013</c:v>
                </c:pt>
                <c:pt idx="394">
                  <c:v>11646.1259765625</c:v>
                </c:pt>
                <c:pt idx="395">
                  <c:v>11741.046875</c:v>
                </c:pt>
                <c:pt idx="396">
                  <c:v>11624.724609375013</c:v>
                </c:pt>
                <c:pt idx="397">
                  <c:v>11245.9912109375</c:v>
                </c:pt>
                <c:pt idx="398">
                  <c:v>10492.3984375</c:v>
                </c:pt>
                <c:pt idx="399">
                  <c:v>10243.1171875</c:v>
                </c:pt>
                <c:pt idx="400">
                  <c:v>10892.1943359375</c:v>
                </c:pt>
                <c:pt idx="401">
                  <c:v>11160.0009765625</c:v>
                </c:pt>
                <c:pt idx="402">
                  <c:v>11722.356445312513</c:v>
                </c:pt>
                <c:pt idx="403">
                  <c:v>11498.4375</c:v>
                </c:pt>
                <c:pt idx="404">
                  <c:v>10796.343750000013</c:v>
                </c:pt>
                <c:pt idx="405">
                  <c:v>10989.161132812513</c:v>
                </c:pt>
                <c:pt idx="406">
                  <c:v>10538.274414062513</c:v>
                </c:pt>
                <c:pt idx="407">
                  <c:v>10609.831054687485</c:v>
                </c:pt>
                <c:pt idx="408">
                  <c:v>10194.8203125</c:v>
                </c:pt>
                <c:pt idx="409">
                  <c:v>10117.760742187513</c:v>
                </c:pt>
                <c:pt idx="410">
                  <c:v>10244.729492187513</c:v>
                </c:pt>
                <c:pt idx="411">
                  <c:v>10785.238281250013</c:v>
                </c:pt>
                <c:pt idx="412">
                  <c:v>10866.949218750013</c:v>
                </c:pt>
                <c:pt idx="413">
                  <c:v>10727.471679687471</c:v>
                </c:pt>
                <c:pt idx="414">
                  <c:v>10553.424804687485</c:v>
                </c:pt>
                <c:pt idx="415">
                  <c:v>10638.7880859375</c:v>
                </c:pt>
                <c:pt idx="416">
                  <c:v>10801.642578125024</c:v>
                </c:pt>
                <c:pt idx="417">
                  <c:v>10137.042968750013</c:v>
                </c:pt>
                <c:pt idx="418">
                  <c:v>9633.83203125</c:v>
                </c:pt>
                <c:pt idx="419">
                  <c:v>9445.447265625</c:v>
                </c:pt>
                <c:pt idx="420">
                  <c:v>9589.1884765625109</c:v>
                </c:pt>
                <c:pt idx="421">
                  <c:v>9288.484375</c:v>
                </c:pt>
                <c:pt idx="422">
                  <c:v>9096.7783203125109</c:v>
                </c:pt>
                <c:pt idx="423">
                  <c:v>8858.6220703125182</c:v>
                </c:pt>
                <c:pt idx="424">
                  <c:v>8681.7626953125109</c:v>
                </c:pt>
                <c:pt idx="425">
                  <c:v>8610.3623046874673</c:v>
                </c:pt>
                <c:pt idx="426">
                  <c:v>10969.059570312513</c:v>
                </c:pt>
                <c:pt idx="427">
                  <c:v>10515.764648437513</c:v>
                </c:pt>
                <c:pt idx="428">
                  <c:v>10141.7177734375</c:v>
                </c:pt>
                <c:pt idx="429">
                  <c:v>10110.509765625</c:v>
                </c:pt>
                <c:pt idx="430">
                  <c:v>9919.9960937499818</c:v>
                </c:pt>
                <c:pt idx="431">
                  <c:v>9790.1376953125109</c:v>
                </c:pt>
                <c:pt idx="432">
                  <c:v>9622.927734375</c:v>
                </c:pt>
                <c:pt idx="433">
                  <c:v>9616.9238281250109</c:v>
                </c:pt>
                <c:pt idx="434">
                  <c:v>9723.9560546874673</c:v>
                </c:pt>
                <c:pt idx="435">
                  <c:v>9755.833984375</c:v>
                </c:pt>
                <c:pt idx="436">
                  <c:v>9471.8066406249818</c:v>
                </c:pt>
                <c:pt idx="437">
                  <c:v>9296.2324218750182</c:v>
                </c:pt>
                <c:pt idx="438">
                  <c:v>9052.0576171874818</c:v>
                </c:pt>
                <c:pt idx="439">
                  <c:v>8972.4912109375</c:v>
                </c:pt>
                <c:pt idx="440">
                  <c:v>9041.7314453125327</c:v>
                </c:pt>
                <c:pt idx="441">
                  <c:v>9209.251953125</c:v>
                </c:pt>
                <c:pt idx="442">
                  <c:v>9218.2187500000109</c:v>
                </c:pt>
                <c:pt idx="443">
                  <c:v>9362.9658203125</c:v>
                </c:pt>
                <c:pt idx="444">
                  <c:v>9255.4990234374818</c:v>
                </c:pt>
                <c:pt idx="445">
                  <c:v>9148.02734375</c:v>
                </c:pt>
                <c:pt idx="446">
                  <c:v>9024.7050781250109</c:v>
                </c:pt>
                <c:pt idx="447">
                  <c:v>9170.5869140624818</c:v>
                </c:pt>
                <c:pt idx="448">
                  <c:v>9488.25390625</c:v>
                </c:pt>
                <c:pt idx="449">
                  <c:v>9245.38671875</c:v>
                </c:pt>
                <c:pt idx="450">
                  <c:v>9400.8974609375</c:v>
                </c:pt>
                <c:pt idx="451">
                  <c:v>9600.5712890625</c:v>
                </c:pt>
                <c:pt idx="452">
                  <c:v>9914.34765625</c:v>
                </c:pt>
                <c:pt idx="453">
                  <c:v>9596.7402343750109</c:v>
                </c:pt>
                <c:pt idx="454">
                  <c:v>9713.4716796874673</c:v>
                </c:pt>
                <c:pt idx="455">
                  <c:v>9413.58203125</c:v>
                </c:pt>
                <c:pt idx="456">
                  <c:v>9349.62890625</c:v>
                </c:pt>
                <c:pt idx="457">
                  <c:v>9749.6953125</c:v>
                </c:pt>
                <c:pt idx="458">
                  <c:v>9688.2226562500109</c:v>
                </c:pt>
                <c:pt idx="459">
                  <c:v>9735.8417968750109</c:v>
                </c:pt>
                <c:pt idx="460">
                  <c:v>9712.9970703125109</c:v>
                </c:pt>
                <c:pt idx="461">
                  <c:v>10109.408203125</c:v>
                </c:pt>
                <c:pt idx="462">
                  <c:v>10048.2880859375</c:v>
                </c:pt>
                <c:pt idx="463">
                  <c:v>10242.440429687485</c:v>
                </c:pt>
                <c:pt idx="464">
                  <c:v>10106.580078125013</c:v>
                </c:pt>
                <c:pt idx="465">
                  <c:v>10321.630859375013</c:v>
                </c:pt>
                <c:pt idx="466">
                  <c:v>11030.611328125013</c:v>
                </c:pt>
                <c:pt idx="467">
                  <c:v>10580.5009765625</c:v>
                </c:pt>
                <c:pt idx="468">
                  <c:v>10717.751953125</c:v>
                </c:pt>
                <c:pt idx="469">
                  <c:v>10654.0400390625</c:v>
                </c:pt>
                <c:pt idx="470">
                  <c:v>10641.630859375013</c:v>
                </c:pt>
                <c:pt idx="471">
                  <c:v>10684.140625</c:v>
                </c:pt>
                <c:pt idx="472">
                  <c:v>10877.514648437513</c:v>
                </c:pt>
                <c:pt idx="473">
                  <c:v>10937.218750000013</c:v>
                </c:pt>
                <c:pt idx="474">
                  <c:v>11122.9287109375</c:v>
                </c:pt>
                <c:pt idx="475">
                  <c:v>11299.8916015625</c:v>
                </c:pt>
                <c:pt idx="476">
                  <c:v>10983.169921875</c:v>
                </c:pt>
                <c:pt idx="477">
                  <c:v>10786.076171875</c:v>
                </c:pt>
                <c:pt idx="478">
                  <c:v>10628.080078125013</c:v>
                </c:pt>
                <c:pt idx="479">
                  <c:v>10714.684570312524</c:v>
                </c:pt>
                <c:pt idx="480">
                  <c:v>10700.126953125</c:v>
                </c:pt>
                <c:pt idx="481">
                  <c:v>10634.705078125013</c:v>
                </c:pt>
                <c:pt idx="482">
                  <c:v>10730.4833984375</c:v>
                </c:pt>
                <c:pt idx="483">
                  <c:v>10850.158203125</c:v>
                </c:pt>
                <c:pt idx="484">
                  <c:v>10989.591796875013</c:v>
                </c:pt>
                <c:pt idx="485">
                  <c:v>11146.7451171875</c:v>
                </c:pt>
                <c:pt idx="486">
                  <c:v>11056.9072265625</c:v>
                </c:pt>
                <c:pt idx="487">
                  <c:v>11364.16796875</c:v>
                </c:pt>
                <c:pt idx="488">
                  <c:v>11163.9130859375</c:v>
                </c:pt>
                <c:pt idx="489">
                  <c:v>11169.43359375</c:v>
                </c:pt>
                <c:pt idx="490">
                  <c:v>11278.828124999985</c:v>
                </c:pt>
                <c:pt idx="491">
                  <c:v>11158.247070312524</c:v>
                </c:pt>
                <c:pt idx="492">
                  <c:v>11076.2880859375</c:v>
                </c:pt>
                <c:pt idx="493">
                  <c:v>11004.504882812524</c:v>
                </c:pt>
                <c:pt idx="494">
                  <c:v>11051.03515625</c:v>
                </c:pt>
                <c:pt idx="495">
                  <c:v>11029.874999999985</c:v>
                </c:pt>
                <c:pt idx="496">
                  <c:v>10885.473632812513</c:v>
                </c:pt>
                <c:pt idx="497">
                  <c:v>11090.1162109375</c:v>
                </c:pt>
                <c:pt idx="498">
                  <c:v>11133.921875</c:v>
                </c:pt>
                <c:pt idx="499">
                  <c:v>11202.2109375</c:v>
                </c:pt>
                <c:pt idx="500">
                  <c:v>11240.0419921875</c:v>
                </c:pt>
                <c:pt idx="501">
                  <c:v>11212.7880859375</c:v>
                </c:pt>
                <c:pt idx="502">
                  <c:v>11258.9443359375</c:v>
                </c:pt>
                <c:pt idx="503">
                  <c:v>11363.4638671875</c:v>
                </c:pt>
                <c:pt idx="504">
                  <c:v>11479.289062500013</c:v>
                </c:pt>
                <c:pt idx="505">
                  <c:v>11454.2109375</c:v>
                </c:pt>
                <c:pt idx="506">
                  <c:v>11601.375976562485</c:v>
                </c:pt>
                <c:pt idx="507">
                  <c:v>11789.7490234375</c:v>
                </c:pt>
                <c:pt idx="508">
                  <c:v>11897.078124999985</c:v>
                </c:pt>
                <c:pt idx="509">
                  <c:v>12066.984375</c:v>
                </c:pt>
                <c:pt idx="510">
                  <c:v>12093.241210937513</c:v>
                </c:pt>
                <c:pt idx="511">
                  <c:v>12391.200195312513</c:v>
                </c:pt>
                <c:pt idx="512">
                  <c:v>12485.6171875</c:v>
                </c:pt>
                <c:pt idx="513">
                  <c:v>12697.502929687471</c:v>
                </c:pt>
                <c:pt idx="514">
                  <c:v>12697.522460937513</c:v>
                </c:pt>
                <c:pt idx="515">
                  <c:v>12709.326171875</c:v>
                </c:pt>
                <c:pt idx="516">
                  <c:v>12869.344726562513</c:v>
                </c:pt>
                <c:pt idx="517">
                  <c:v>12823.349609375</c:v>
                </c:pt>
                <c:pt idx="518">
                  <c:v>12782.474609375</c:v>
                </c:pt>
                <c:pt idx="519">
                  <c:v>12681.494140625</c:v>
                </c:pt>
                <c:pt idx="520">
                  <c:v>12621.867187499985</c:v>
                </c:pt>
                <c:pt idx="521">
                  <c:v>12621.033203125013</c:v>
                </c:pt>
                <c:pt idx="522">
                  <c:v>12871.90234375</c:v>
                </c:pt>
                <c:pt idx="523">
                  <c:v>12988.948242187513</c:v>
                </c:pt>
                <c:pt idx="524">
                  <c:v>12816.032226562513</c:v>
                </c:pt>
                <c:pt idx="525">
                  <c:v>12924.1826171875</c:v>
                </c:pt>
                <c:pt idx="526">
                  <c:v>13148.074218750013</c:v>
                </c:pt>
                <c:pt idx="527">
                  <c:v>13137.6513671875</c:v>
                </c:pt>
                <c:pt idx="528">
                  <c:v>12928.4658203125</c:v>
                </c:pt>
                <c:pt idx="529">
                  <c:v>12822.271484375013</c:v>
                </c:pt>
                <c:pt idx="530">
                  <c:v>13129.356445312513</c:v>
                </c:pt>
                <c:pt idx="531">
                  <c:v>13370.0166015625</c:v>
                </c:pt>
                <c:pt idx="532">
                  <c:v>13502.478515624985</c:v>
                </c:pt>
                <c:pt idx="533">
                  <c:v>13675.200195312513</c:v>
                </c:pt>
                <c:pt idx="534">
                  <c:v>13992.083984375</c:v>
                </c:pt>
                <c:pt idx="535">
                  <c:v>14190.635742187513</c:v>
                </c:pt>
                <c:pt idx="536">
                  <c:v>14053.473632812513</c:v>
                </c:pt>
                <c:pt idx="537">
                  <c:v>13308.864257812524</c:v>
                </c:pt>
                <c:pt idx="538">
                  <c:v>13178.9638671875</c:v>
                </c:pt>
                <c:pt idx="539">
                  <c:v>13218.123046875024</c:v>
                </c:pt>
                <c:pt idx="540">
                  <c:v>13581.759765625</c:v>
                </c:pt>
                <c:pt idx="541">
                  <c:v>13595.705078125013</c:v>
                </c:pt>
                <c:pt idx="542">
                  <c:v>13477.568359375</c:v>
                </c:pt>
                <c:pt idx="543">
                  <c:v>13278.359374999985</c:v>
                </c:pt>
                <c:pt idx="544">
                  <c:v>13294.8544921875</c:v>
                </c:pt>
                <c:pt idx="545">
                  <c:v>13599.176757812524</c:v>
                </c:pt>
                <c:pt idx="546">
                  <c:v>13346.744140625013</c:v>
                </c:pt>
                <c:pt idx="547">
                  <c:v>13291.7490234375</c:v>
                </c:pt>
                <c:pt idx="548">
                  <c:v>13223.098632812513</c:v>
                </c:pt>
                <c:pt idx="549">
                  <c:v>13297.345703125</c:v>
                </c:pt>
                <c:pt idx="550">
                  <c:v>13468.949218750013</c:v>
                </c:pt>
                <c:pt idx="551">
                  <c:v>13333.281250000013</c:v>
                </c:pt>
                <c:pt idx="552">
                  <c:v>13415.568359375</c:v>
                </c:pt>
                <c:pt idx="553">
                  <c:v>13691.3271484375</c:v>
                </c:pt>
                <c:pt idx="554">
                  <c:v>14204.7958984375</c:v>
                </c:pt>
                <c:pt idx="555">
                  <c:v>15102.756835937485</c:v>
                </c:pt>
                <c:pt idx="556">
                  <c:v>16168.583984375</c:v>
                </c:pt>
                <c:pt idx="557">
                  <c:v>15782.809570312513</c:v>
                </c:pt>
                <c:pt idx="558">
                  <c:v>16715.33984375</c:v>
                </c:pt>
                <c:pt idx="559">
                  <c:v>18040.166015625025</c:v>
                </c:pt>
                <c:pt idx="560">
                  <c:v>19982.990234374996</c:v>
                </c:pt>
                <c:pt idx="561">
                  <c:v>23645.550781250025</c:v>
                </c:pt>
                <c:pt idx="562">
                  <c:v>25136.724609374996</c:v>
                </c:pt>
                <c:pt idx="563">
                  <c:v>25284.81640625</c:v>
                </c:pt>
                <c:pt idx="564">
                  <c:v>26036.10546875</c:v>
                </c:pt>
                <c:pt idx="565">
                  <c:v>28958.640625</c:v>
                </c:pt>
                <c:pt idx="566">
                  <c:v>30012.32421875</c:v>
                </c:pt>
                <c:pt idx="567">
                  <c:v>29581.208984375</c:v>
                </c:pt>
                <c:pt idx="568">
                  <c:v>28567.833984374996</c:v>
                </c:pt>
                <c:pt idx="569">
                  <c:v>28115.558593750025</c:v>
                </c:pt>
                <c:pt idx="570">
                  <c:v>28327.802734374996</c:v>
                </c:pt>
                <c:pt idx="571">
                  <c:v>26793.263671874996</c:v>
                </c:pt>
                <c:pt idx="572">
                  <c:v>25642.5</c:v>
                </c:pt>
                <c:pt idx="573">
                  <c:v>24220.14453125</c:v>
                </c:pt>
                <c:pt idx="574">
                  <c:v>25042.386718750025</c:v>
                </c:pt>
                <c:pt idx="575">
                  <c:v>24059.421875000025</c:v>
                </c:pt>
                <c:pt idx="576">
                  <c:v>21411.333984374996</c:v>
                </c:pt>
                <c:pt idx="577">
                  <c:v>20265.123046874956</c:v>
                </c:pt>
                <c:pt idx="578">
                  <c:v>19109.484375000025</c:v>
                </c:pt>
                <c:pt idx="579">
                  <c:v>19053.91015625</c:v>
                </c:pt>
                <c:pt idx="580">
                  <c:v>17749.214843750025</c:v>
                </c:pt>
                <c:pt idx="581">
                  <c:v>22218.521484375</c:v>
                </c:pt>
                <c:pt idx="582">
                  <c:v>19370.0859375</c:v>
                </c:pt>
                <c:pt idx="583">
                  <c:v>17492.623046874956</c:v>
                </c:pt>
                <c:pt idx="584">
                  <c:v>13199.995117187485</c:v>
                </c:pt>
                <c:pt idx="585">
                  <c:v>13172.17578125</c:v>
                </c:pt>
                <c:pt idx="586">
                  <c:v>13064.169921875</c:v>
                </c:pt>
                <c:pt idx="587">
                  <c:v>13250.943359375013</c:v>
                </c:pt>
                <c:pt idx="588">
                  <c:v>13557.772460937513</c:v>
                </c:pt>
                <c:pt idx="589">
                  <c:v>13345.714843750013</c:v>
                </c:pt>
                <c:pt idx="590">
                  <c:v>13248.416992187485</c:v>
                </c:pt>
                <c:pt idx="591">
                  <c:v>13641.28515625</c:v>
                </c:pt>
                <c:pt idx="592">
                  <c:v>13423.549804687485</c:v>
                </c:pt>
                <c:pt idx="593">
                  <c:v>13217.20703125</c:v>
                </c:pt>
                <c:pt idx="594">
                  <c:v>13011.909179687471</c:v>
                </c:pt>
                <c:pt idx="595">
                  <c:v>12917.640625</c:v>
                </c:pt>
                <c:pt idx="596">
                  <c:v>12813.30078125</c:v>
                </c:pt>
                <c:pt idx="597">
                  <c:v>12869.307617187485</c:v>
                </c:pt>
                <c:pt idx="598">
                  <c:v>12993.88671875</c:v>
                </c:pt>
                <c:pt idx="599">
                  <c:v>13055.191406250013</c:v>
                </c:pt>
                <c:pt idx="600">
                  <c:v>12984.76953125</c:v>
                </c:pt>
                <c:pt idx="601">
                  <c:v>13000.794921875013</c:v>
                </c:pt>
                <c:pt idx="602">
                  <c:v>12828.801757812524</c:v>
                </c:pt>
                <c:pt idx="603">
                  <c:v>12821.669921875</c:v>
                </c:pt>
                <c:pt idx="604">
                  <c:v>12837.5771484375</c:v>
                </c:pt>
                <c:pt idx="605">
                  <c:v>12817.5419921875</c:v>
                </c:pt>
                <c:pt idx="606">
                  <c:v>12832.374023437485</c:v>
                </c:pt>
                <c:pt idx="607">
                  <c:v>12916.2109375</c:v>
                </c:pt>
                <c:pt idx="608">
                  <c:v>12804.181640625</c:v>
                </c:pt>
                <c:pt idx="609">
                  <c:v>12783.2958984375</c:v>
                </c:pt>
                <c:pt idx="610">
                  <c:v>12818.96484375</c:v>
                </c:pt>
                <c:pt idx="611">
                  <c:v>13004.25</c:v>
                </c:pt>
                <c:pt idx="612">
                  <c:v>12813.322265625</c:v>
                </c:pt>
                <c:pt idx="613">
                  <c:v>12800.744140625013</c:v>
                </c:pt>
                <c:pt idx="614">
                  <c:v>12780.482421875013</c:v>
                </c:pt>
                <c:pt idx="615">
                  <c:v>12717.514648437513</c:v>
                </c:pt>
                <c:pt idx="616">
                  <c:v>12792.223632812524</c:v>
                </c:pt>
                <c:pt idx="617">
                  <c:v>12676.971679687471</c:v>
                </c:pt>
                <c:pt idx="618">
                  <c:v>12665.166015624985</c:v>
                </c:pt>
                <c:pt idx="619">
                  <c:v>12706.8212890625</c:v>
                </c:pt>
                <c:pt idx="620">
                  <c:v>12725.5087890625</c:v>
                </c:pt>
                <c:pt idx="621">
                  <c:v>12738.5927734375</c:v>
                </c:pt>
                <c:pt idx="622">
                  <c:v>12770.686523437485</c:v>
                </c:pt>
                <c:pt idx="623">
                  <c:v>12760.013671875013</c:v>
                </c:pt>
                <c:pt idx="624">
                  <c:v>12769.91015625</c:v>
                </c:pt>
                <c:pt idx="625">
                  <c:v>12661.862304687471</c:v>
                </c:pt>
                <c:pt idx="626">
                  <c:v>12636.560546875013</c:v>
                </c:pt>
                <c:pt idx="627">
                  <c:v>12618.735351562513</c:v>
                </c:pt>
                <c:pt idx="628">
                  <c:v>12546.537109375</c:v>
                </c:pt>
                <c:pt idx="629">
                  <c:v>12522.109375</c:v>
                </c:pt>
                <c:pt idx="630">
                  <c:v>12599.06640625</c:v>
                </c:pt>
                <c:pt idx="631">
                  <c:v>12591.395507812513</c:v>
                </c:pt>
                <c:pt idx="632">
                  <c:v>12639.0849609375</c:v>
                </c:pt>
                <c:pt idx="633">
                  <c:v>12635.819335937485</c:v>
                </c:pt>
                <c:pt idx="634">
                  <c:v>12733.5791015625</c:v>
                </c:pt>
                <c:pt idx="635">
                  <c:v>12752.943359375013</c:v>
                </c:pt>
                <c:pt idx="636">
                  <c:v>12787.833984375</c:v>
                </c:pt>
                <c:pt idx="637">
                  <c:v>12863.798828125013</c:v>
                </c:pt>
                <c:pt idx="638">
                  <c:v>12803.698242187513</c:v>
                </c:pt>
                <c:pt idx="639">
                  <c:v>12874.578124999985</c:v>
                </c:pt>
                <c:pt idx="640">
                  <c:v>12924.313476562513</c:v>
                </c:pt>
                <c:pt idx="641">
                  <c:v>13034.034179687485</c:v>
                </c:pt>
                <c:pt idx="642">
                  <c:v>13107.864257812524</c:v>
                </c:pt>
                <c:pt idx="643">
                  <c:v>13200.136718750013</c:v>
                </c:pt>
                <c:pt idx="644">
                  <c:v>13277.18359375</c:v>
                </c:pt>
                <c:pt idx="645">
                  <c:v>13410.578124999985</c:v>
                </c:pt>
                <c:pt idx="646">
                  <c:v>13507.324218750013</c:v>
                </c:pt>
                <c:pt idx="647">
                  <c:v>13643.199218750013</c:v>
                </c:pt>
                <c:pt idx="648">
                  <c:v>13832.056640624985</c:v>
                </c:pt>
                <c:pt idx="649">
                  <c:v>14128.904296875013</c:v>
                </c:pt>
                <c:pt idx="650">
                  <c:v>14237.935546875013</c:v>
                </c:pt>
                <c:pt idx="651">
                  <c:v>14235.748046875024</c:v>
                </c:pt>
                <c:pt idx="652">
                  <c:v>14194.244140625013</c:v>
                </c:pt>
                <c:pt idx="653">
                  <c:v>14169.099609375</c:v>
                </c:pt>
                <c:pt idx="654">
                  <c:v>14130.904296875013</c:v>
                </c:pt>
                <c:pt idx="655">
                  <c:v>14246.422851562513</c:v>
                </c:pt>
                <c:pt idx="656">
                  <c:v>14303.536132812513</c:v>
                </c:pt>
                <c:pt idx="657">
                  <c:v>14404.977539062485</c:v>
                </c:pt>
                <c:pt idx="658">
                  <c:v>14455.145507812524</c:v>
                </c:pt>
                <c:pt idx="659">
                  <c:v>14484.489257812524</c:v>
                </c:pt>
                <c:pt idx="660">
                  <c:v>14505.67578125</c:v>
                </c:pt>
                <c:pt idx="661">
                  <c:v>14570.874999999985</c:v>
                </c:pt>
                <c:pt idx="662">
                  <c:v>14754.147460937513</c:v>
                </c:pt>
                <c:pt idx="663">
                  <c:v>14743.645507812524</c:v>
                </c:pt>
                <c:pt idx="664">
                  <c:v>14946.559570312513</c:v>
                </c:pt>
                <c:pt idx="665">
                  <c:v>14874.943359375013</c:v>
                </c:pt>
                <c:pt idx="666">
                  <c:v>15045.3603515625</c:v>
                </c:pt>
                <c:pt idx="667">
                  <c:v>15192.724609375013</c:v>
                </c:pt>
                <c:pt idx="668">
                  <c:v>15243.1943359375</c:v>
                </c:pt>
                <c:pt idx="669">
                  <c:v>15310.368164062485</c:v>
                </c:pt>
                <c:pt idx="670">
                  <c:v>15163.5927734375</c:v>
                </c:pt>
                <c:pt idx="671">
                  <c:v>15212.980468750013</c:v>
                </c:pt>
                <c:pt idx="672">
                  <c:v>15315.845703125</c:v>
                </c:pt>
                <c:pt idx="673">
                  <c:v>15281.467773437485</c:v>
                </c:pt>
                <c:pt idx="674">
                  <c:v>15359.779296875013</c:v>
                </c:pt>
                <c:pt idx="675">
                  <c:v>15461.484375</c:v>
                </c:pt>
                <c:pt idx="676">
                  <c:v>15494.798828125013</c:v>
                </c:pt>
                <c:pt idx="677">
                  <c:v>15645.292968750013</c:v>
                </c:pt>
                <c:pt idx="678">
                  <c:v>15628.714843750013</c:v>
                </c:pt>
                <c:pt idx="679">
                  <c:v>15793.92578125</c:v>
                </c:pt>
                <c:pt idx="680">
                  <c:v>15958.543945312524</c:v>
                </c:pt>
                <c:pt idx="681">
                  <c:v>16100.279296875013</c:v>
                </c:pt>
                <c:pt idx="682">
                  <c:v>16167.699218750013</c:v>
                </c:pt>
                <c:pt idx="683">
                  <c:v>16325.199218750013</c:v>
                </c:pt>
                <c:pt idx="684">
                  <c:v>16465.046875000025</c:v>
                </c:pt>
                <c:pt idx="685">
                  <c:v>16550.169921874956</c:v>
                </c:pt>
                <c:pt idx="686">
                  <c:v>16902.779296874956</c:v>
                </c:pt>
                <c:pt idx="687">
                  <c:v>16926.822265625</c:v>
                </c:pt>
                <c:pt idx="688">
                  <c:v>17336.8046875</c:v>
                </c:pt>
                <c:pt idx="689">
                  <c:v>17266.625</c:v>
                </c:pt>
                <c:pt idx="690">
                  <c:v>17452.23046875</c:v>
                </c:pt>
                <c:pt idx="691">
                  <c:v>17694.990234374996</c:v>
                </c:pt>
                <c:pt idx="692">
                  <c:v>17638.082031250025</c:v>
                </c:pt>
                <c:pt idx="693">
                  <c:v>17509.746093750047</c:v>
                </c:pt>
                <c:pt idx="694">
                  <c:v>17515.363281250025</c:v>
                </c:pt>
                <c:pt idx="695">
                  <c:v>17428.742187500025</c:v>
                </c:pt>
                <c:pt idx="696">
                  <c:v>17291.732421874996</c:v>
                </c:pt>
                <c:pt idx="697">
                  <c:v>17304.203125000025</c:v>
                </c:pt>
                <c:pt idx="698">
                  <c:v>17476.300781250025</c:v>
                </c:pt>
                <c:pt idx="699">
                  <c:v>17441.822265625</c:v>
                </c:pt>
                <c:pt idx="700">
                  <c:v>17635.830078124996</c:v>
                </c:pt>
                <c:pt idx="701">
                  <c:v>17402.732421874996</c:v>
                </c:pt>
                <c:pt idx="702">
                  <c:v>17865.66015625</c:v>
                </c:pt>
                <c:pt idx="703">
                  <c:v>18258.763671874996</c:v>
                </c:pt>
                <c:pt idx="704">
                  <c:v>18338.027343750025</c:v>
                </c:pt>
                <c:pt idx="705">
                  <c:v>18262.058593750025</c:v>
                </c:pt>
                <c:pt idx="706">
                  <c:v>18312.939453125</c:v>
                </c:pt>
                <c:pt idx="707">
                  <c:v>18826.5234375</c:v>
                </c:pt>
                <c:pt idx="708">
                  <c:v>18469.076171874996</c:v>
                </c:pt>
                <c:pt idx="709">
                  <c:v>18350.8046875</c:v>
                </c:pt>
                <c:pt idx="710">
                  <c:v>18538.7265625</c:v>
                </c:pt>
                <c:pt idx="711">
                  <c:v>18583.75</c:v>
                </c:pt>
                <c:pt idx="712">
                  <c:v>18108.615234374956</c:v>
                </c:pt>
                <c:pt idx="713">
                  <c:v>18585.015625</c:v>
                </c:pt>
                <c:pt idx="714">
                  <c:v>18644.580078125</c:v>
                </c:pt>
                <c:pt idx="715">
                  <c:v>18474.5234375</c:v>
                </c:pt>
                <c:pt idx="716">
                  <c:v>18718.683593750025</c:v>
                </c:pt>
                <c:pt idx="717">
                  <c:v>18778.646484375</c:v>
                </c:pt>
                <c:pt idx="718">
                  <c:v>19162.798828125025</c:v>
                </c:pt>
                <c:pt idx="719">
                  <c:v>19261.109374999964</c:v>
                </c:pt>
                <c:pt idx="720">
                  <c:v>18887.457031250025</c:v>
                </c:pt>
                <c:pt idx="721">
                  <c:v>19421.699218749964</c:v>
                </c:pt>
                <c:pt idx="722">
                  <c:v>19703.333984374996</c:v>
                </c:pt>
                <c:pt idx="723">
                  <c:v>19926.12890625</c:v>
                </c:pt>
                <c:pt idx="724">
                  <c:v>19975.517578124996</c:v>
                </c:pt>
                <c:pt idx="725">
                  <c:v>19891.6875</c:v>
                </c:pt>
                <c:pt idx="726">
                  <c:v>20176.5</c:v>
                </c:pt>
                <c:pt idx="727">
                  <c:v>20067.214843750025</c:v>
                </c:pt>
                <c:pt idx="728">
                  <c:v>20013.939453125</c:v>
                </c:pt>
                <c:pt idx="729">
                  <c:v>20258.369140625</c:v>
                </c:pt>
                <c:pt idx="730">
                  <c:v>20550.353515625</c:v>
                </c:pt>
                <c:pt idx="731">
                  <c:v>20389.601562499964</c:v>
                </c:pt>
                <c:pt idx="732">
                  <c:v>20351.9375</c:v>
                </c:pt>
                <c:pt idx="733">
                  <c:v>20569.980468750025</c:v>
                </c:pt>
                <c:pt idx="734">
                  <c:v>20555.890625</c:v>
                </c:pt>
                <c:pt idx="735">
                  <c:v>20607.130859374956</c:v>
                </c:pt>
                <c:pt idx="736">
                  <c:v>20790.986328125025</c:v>
                </c:pt>
                <c:pt idx="737">
                  <c:v>20819.939453125</c:v>
                </c:pt>
                <c:pt idx="738">
                  <c:v>20676.76953125</c:v>
                </c:pt>
                <c:pt idx="739">
                  <c:v>20739.818359374956</c:v>
                </c:pt>
                <c:pt idx="740">
                  <c:v>20803.8203125</c:v>
                </c:pt>
                <c:pt idx="741">
                  <c:v>20754.873046874956</c:v>
                </c:pt>
                <c:pt idx="742">
                  <c:v>20772.1171875</c:v>
                </c:pt>
                <c:pt idx="743">
                  <c:v>20755.40625</c:v>
                </c:pt>
                <c:pt idx="744">
                  <c:v>20840.275390625025</c:v>
                </c:pt>
                <c:pt idx="745">
                  <c:v>20947.0234375</c:v>
                </c:pt>
                <c:pt idx="746">
                  <c:v>21119.371093750025</c:v>
                </c:pt>
                <c:pt idx="747">
                  <c:v>20983.25</c:v>
                </c:pt>
                <c:pt idx="748">
                  <c:v>20837.568359374996</c:v>
                </c:pt>
                <c:pt idx="749">
                  <c:v>20959.925781250047</c:v>
                </c:pt>
                <c:pt idx="750">
                  <c:v>21220.1328125</c:v>
                </c:pt>
                <c:pt idx="751">
                  <c:v>21438.888671874996</c:v>
                </c:pt>
                <c:pt idx="752">
                  <c:v>21354.884765625025</c:v>
                </c:pt>
                <c:pt idx="753">
                  <c:v>21239.845703125025</c:v>
                </c:pt>
                <c:pt idx="754">
                  <c:v>20978.515625</c:v>
                </c:pt>
                <c:pt idx="755">
                  <c:v>21046.902343750025</c:v>
                </c:pt>
                <c:pt idx="756">
                  <c:v>21217.966796875</c:v>
                </c:pt>
                <c:pt idx="757">
                  <c:v>21279.208984375</c:v>
                </c:pt>
                <c:pt idx="758">
                  <c:v>21373.728515625025</c:v>
                </c:pt>
                <c:pt idx="759">
                  <c:v>21280.244140625025</c:v>
                </c:pt>
                <c:pt idx="760">
                  <c:v>21273.732421874996</c:v>
                </c:pt>
                <c:pt idx="761">
                  <c:v>21446.1875</c:v>
                </c:pt>
                <c:pt idx="762">
                  <c:v>21330.359374999964</c:v>
                </c:pt>
                <c:pt idx="763">
                  <c:v>21279.519531249964</c:v>
                </c:pt>
                <c:pt idx="764">
                  <c:v>21025.69140625</c:v>
                </c:pt>
                <c:pt idx="765">
                  <c:v>21041.019531249964</c:v>
                </c:pt>
                <c:pt idx="766">
                  <c:v>21009.761718750025</c:v>
                </c:pt>
                <c:pt idx="767">
                  <c:v>20962.123046874956</c:v>
                </c:pt>
                <c:pt idx="768">
                  <c:v>20819.724609374996</c:v>
                </c:pt>
                <c:pt idx="769">
                  <c:v>20807.1484375</c:v>
                </c:pt>
                <c:pt idx="770">
                  <c:v>21050.966796875</c:v>
                </c:pt>
                <c:pt idx="771">
                  <c:v>21099.287109375</c:v>
                </c:pt>
                <c:pt idx="772">
                  <c:v>20899.64453125</c:v>
                </c:pt>
                <c:pt idx="773">
                  <c:v>20842.466796875</c:v>
                </c:pt>
                <c:pt idx="774">
                  <c:v>20862.802734374996</c:v>
                </c:pt>
                <c:pt idx="775">
                  <c:v>20777.71875</c:v>
                </c:pt>
                <c:pt idx="776">
                  <c:v>20774.521484375</c:v>
                </c:pt>
                <c:pt idx="777">
                  <c:v>21000.65234375</c:v>
                </c:pt>
                <c:pt idx="778">
                  <c:v>21017.826171874996</c:v>
                </c:pt>
                <c:pt idx="779">
                  <c:v>21287.095703125025</c:v>
                </c:pt>
                <c:pt idx="780">
                  <c:v>21054.642578124996</c:v>
                </c:pt>
                <c:pt idx="781">
                  <c:v>20995.314453125</c:v>
                </c:pt>
                <c:pt idx="782">
                  <c:v>20826.539062499964</c:v>
                </c:pt>
                <c:pt idx="783">
                  <c:v>20457.751953125</c:v>
                </c:pt>
                <c:pt idx="784">
                  <c:v>20383.402343750025</c:v>
                </c:pt>
                <c:pt idx="785">
                  <c:v>20554.904296874996</c:v>
                </c:pt>
                <c:pt idx="786">
                  <c:v>20427.771484375</c:v>
                </c:pt>
                <c:pt idx="787">
                  <c:v>20396.453125000025</c:v>
                </c:pt>
                <c:pt idx="788">
                  <c:v>20454.47265625</c:v>
                </c:pt>
                <c:pt idx="789">
                  <c:v>20551.611328124996</c:v>
                </c:pt>
                <c:pt idx="790">
                  <c:v>20569.953125000025</c:v>
                </c:pt>
                <c:pt idx="791">
                  <c:v>20460.076171874996</c:v>
                </c:pt>
                <c:pt idx="792">
                  <c:v>20220.787109375</c:v>
                </c:pt>
                <c:pt idx="793">
                  <c:v>20467.04296875</c:v>
                </c:pt>
                <c:pt idx="794">
                  <c:v>20373.857421874996</c:v>
                </c:pt>
                <c:pt idx="795">
                  <c:v>20471.992187500025</c:v>
                </c:pt>
                <c:pt idx="796">
                  <c:v>20483.7890625</c:v>
                </c:pt>
                <c:pt idx="797">
                  <c:v>20415.640625</c:v>
                </c:pt>
                <c:pt idx="798">
                  <c:v>20495.541015625025</c:v>
                </c:pt>
                <c:pt idx="799">
                  <c:v>20524.412109374996</c:v>
                </c:pt>
                <c:pt idx="800">
                  <c:v>20464.01171875</c:v>
                </c:pt>
                <c:pt idx="801">
                  <c:v>20577.968750000025</c:v>
                </c:pt>
                <c:pt idx="802">
                  <c:v>20619.765625000025</c:v>
                </c:pt>
                <c:pt idx="803">
                  <c:v>20518.328125000025</c:v>
                </c:pt>
                <c:pt idx="804">
                  <c:v>20593.080078125</c:v>
                </c:pt>
                <c:pt idx="805">
                  <c:v>21176.00390625</c:v>
                </c:pt>
                <c:pt idx="806">
                  <c:v>21026.525390625025</c:v>
                </c:pt>
                <c:pt idx="807">
                  <c:v>20648.4765625</c:v>
                </c:pt>
                <c:pt idx="808">
                  <c:v>20787.621093750025</c:v>
                </c:pt>
                <c:pt idx="809">
                  <c:v>20558.541015625025</c:v>
                </c:pt>
                <c:pt idx="810">
                  <c:v>20626.32421875</c:v>
                </c:pt>
                <c:pt idx="811">
                  <c:v>21034.435546874956</c:v>
                </c:pt>
                <c:pt idx="812">
                  <c:v>21284.78125</c:v>
                </c:pt>
                <c:pt idx="813">
                  <c:v>20938.066406250025</c:v>
                </c:pt>
                <c:pt idx="814">
                  <c:v>20793.5</c:v>
                </c:pt>
                <c:pt idx="815">
                  <c:v>20718.7890625</c:v>
                </c:pt>
                <c:pt idx="816">
                  <c:v>20835.138671874956</c:v>
                </c:pt>
                <c:pt idx="817">
                  <c:v>20831.539062499964</c:v>
                </c:pt>
                <c:pt idx="818">
                  <c:v>20699.759765625</c:v>
                </c:pt>
                <c:pt idx="819">
                  <c:v>20951.333984374996</c:v>
                </c:pt>
                <c:pt idx="820">
                  <c:v>21051.4296875</c:v>
                </c:pt>
                <c:pt idx="821">
                  <c:v>20766.83203125</c:v>
                </c:pt>
                <c:pt idx="822">
                  <c:v>21096.158203125</c:v>
                </c:pt>
                <c:pt idx="823">
                  <c:v>21526.904296874996</c:v>
                </c:pt>
                <c:pt idx="824">
                  <c:v>21240.658203125</c:v>
                </c:pt>
                <c:pt idx="825">
                  <c:v>21426.263671874996</c:v>
                </c:pt>
                <c:pt idx="826">
                  <c:v>21702.326171874996</c:v>
                </c:pt>
                <c:pt idx="827">
                  <c:v>21606.552734374996</c:v>
                </c:pt>
                <c:pt idx="828">
                  <c:v>21481.740234374996</c:v>
                </c:pt>
                <c:pt idx="829">
                  <c:v>21232.066406250025</c:v>
                </c:pt>
                <c:pt idx="830">
                  <c:v>20917.9375</c:v>
                </c:pt>
                <c:pt idx="831">
                  <c:v>20642.138671874956</c:v>
                </c:pt>
                <c:pt idx="832">
                  <c:v>20654.787109375</c:v>
                </c:pt>
                <c:pt idx="833">
                  <c:v>20733.47265625</c:v>
                </c:pt>
                <c:pt idx="834">
                  <c:v>20725.599609374956</c:v>
                </c:pt>
                <c:pt idx="835">
                  <c:v>20761.865234374996</c:v>
                </c:pt>
                <c:pt idx="836">
                  <c:v>20649.587890625047</c:v>
                </c:pt>
                <c:pt idx="837">
                  <c:v>20577.248046874996</c:v>
                </c:pt>
                <c:pt idx="838">
                  <c:v>20317.87890625</c:v>
                </c:pt>
                <c:pt idx="839">
                  <c:v>20304.539062499964</c:v>
                </c:pt>
                <c:pt idx="840">
                  <c:v>20231.119140624996</c:v>
                </c:pt>
                <c:pt idx="841">
                  <c:v>20307.59765625</c:v>
                </c:pt>
                <c:pt idx="842">
                  <c:v>20175.25390625</c:v>
                </c:pt>
                <c:pt idx="843">
                  <c:v>20074.224609374996</c:v>
                </c:pt>
                <c:pt idx="844">
                  <c:v>19954.734375</c:v>
                </c:pt>
                <c:pt idx="845">
                  <c:v>19780.1875</c:v>
                </c:pt>
                <c:pt idx="846">
                  <c:v>19897.699218749964</c:v>
                </c:pt>
                <c:pt idx="847">
                  <c:v>19794.5625</c:v>
                </c:pt>
                <c:pt idx="848">
                  <c:v>19664.322265625</c:v>
                </c:pt>
                <c:pt idx="849">
                  <c:v>19661.857421874996</c:v>
                </c:pt>
                <c:pt idx="850">
                  <c:v>19709.109374999964</c:v>
                </c:pt>
                <c:pt idx="851">
                  <c:v>19558.7890625</c:v>
                </c:pt>
                <c:pt idx="852">
                  <c:v>19595.044921874996</c:v>
                </c:pt>
                <c:pt idx="853">
                  <c:v>19440.197265625</c:v>
                </c:pt>
                <c:pt idx="854">
                  <c:v>19267.232421874996</c:v>
                </c:pt>
                <c:pt idx="855">
                  <c:v>19182.623046874956</c:v>
                </c:pt>
                <c:pt idx="856">
                  <c:v>19324.251953125</c:v>
                </c:pt>
                <c:pt idx="857">
                  <c:v>19397.955078125</c:v>
                </c:pt>
                <c:pt idx="858">
                  <c:v>19615.33203125</c:v>
                </c:pt>
                <c:pt idx="859">
                  <c:v>19435.513671874956</c:v>
                </c:pt>
                <c:pt idx="860">
                  <c:v>19320.47265625</c:v>
                </c:pt>
                <c:pt idx="861">
                  <c:v>19231.521484375</c:v>
                </c:pt>
                <c:pt idx="862">
                  <c:v>19323.017578124996</c:v>
                </c:pt>
                <c:pt idx="863">
                  <c:v>19395.121093750025</c:v>
                </c:pt>
                <c:pt idx="864">
                  <c:v>19598.126953125</c:v>
                </c:pt>
                <c:pt idx="865">
                  <c:v>19925.640625</c:v>
                </c:pt>
                <c:pt idx="866">
                  <c:v>20036.996093750047</c:v>
                </c:pt>
                <c:pt idx="867">
                  <c:v>20104.51171875</c:v>
                </c:pt>
                <c:pt idx="868">
                  <c:v>19910.255859374996</c:v>
                </c:pt>
                <c:pt idx="869">
                  <c:v>20025.039062499964</c:v>
                </c:pt>
                <c:pt idx="870">
                  <c:v>20223.560546874956</c:v>
                </c:pt>
                <c:pt idx="871">
                  <c:v>20538.6953125</c:v>
                </c:pt>
                <c:pt idx="872">
                  <c:v>20399.158203125</c:v>
                </c:pt>
                <c:pt idx="873">
                  <c:v>20400.615234374956</c:v>
                </c:pt>
                <c:pt idx="874">
                  <c:v>20413.501953125</c:v>
                </c:pt>
                <c:pt idx="875">
                  <c:v>20980.9296875</c:v>
                </c:pt>
                <c:pt idx="876">
                  <c:v>21065.527343750025</c:v>
                </c:pt>
                <c:pt idx="877">
                  <c:v>20508.29296875</c:v>
                </c:pt>
                <c:pt idx="878">
                  <c:v>19958.759765625</c:v>
                </c:pt>
                <c:pt idx="879">
                  <c:v>19490.419921874956</c:v>
                </c:pt>
                <c:pt idx="880">
                  <c:v>19427.517578124996</c:v>
                </c:pt>
                <c:pt idx="881">
                  <c:v>19617.736328125</c:v>
                </c:pt>
                <c:pt idx="882">
                  <c:v>19853.228515625025</c:v>
                </c:pt>
                <c:pt idx="883">
                  <c:v>19599.83203125</c:v>
                </c:pt>
                <c:pt idx="884">
                  <c:v>19944.658203125</c:v>
                </c:pt>
                <c:pt idx="885">
                  <c:v>19447.027343750025</c:v>
                </c:pt>
                <c:pt idx="886">
                  <c:v>19060.33984375</c:v>
                </c:pt>
                <c:pt idx="887">
                  <c:v>18863.988281250047</c:v>
                </c:pt>
                <c:pt idx="888">
                  <c:v>18861.65234375</c:v>
                </c:pt>
                <c:pt idx="889">
                  <c:v>18746.707031250025</c:v>
                </c:pt>
                <c:pt idx="890">
                  <c:v>18642.359374999964</c:v>
                </c:pt>
                <c:pt idx="891">
                  <c:v>18729.22265625</c:v>
                </c:pt>
                <c:pt idx="892">
                  <c:v>19631.669921874956</c:v>
                </c:pt>
                <c:pt idx="893">
                  <c:v>19725.349609374956</c:v>
                </c:pt>
                <c:pt idx="894">
                  <c:v>19144.312499999996</c:v>
                </c:pt>
                <c:pt idx="895">
                  <c:v>18796.558593750025</c:v>
                </c:pt>
                <c:pt idx="896">
                  <c:v>18763.29296875</c:v>
                </c:pt>
                <c:pt idx="897">
                  <c:v>18761.8046875</c:v>
                </c:pt>
                <c:pt idx="898">
                  <c:v>18769.220703125025</c:v>
                </c:pt>
                <c:pt idx="899">
                  <c:v>18536.638671874956</c:v>
                </c:pt>
                <c:pt idx="900">
                  <c:v>19112.302734374996</c:v>
                </c:pt>
                <c:pt idx="901">
                  <c:v>19007.662109374996</c:v>
                </c:pt>
                <c:pt idx="902">
                  <c:v>19162.91015625</c:v>
                </c:pt>
                <c:pt idx="903">
                  <c:v>20044.154296874956</c:v>
                </c:pt>
                <c:pt idx="904">
                  <c:v>19460.494140625025</c:v>
                </c:pt>
                <c:pt idx="905">
                  <c:v>19055.689453125</c:v>
                </c:pt>
                <c:pt idx="906">
                  <c:v>20100.609374999964</c:v>
                </c:pt>
                <c:pt idx="907">
                  <c:v>19542.8046875</c:v>
                </c:pt>
                <c:pt idx="908">
                  <c:v>18499.382812500025</c:v>
                </c:pt>
                <c:pt idx="909">
                  <c:v>18409.927734375</c:v>
                </c:pt>
                <c:pt idx="910">
                  <c:v>18661.9609375</c:v>
                </c:pt>
                <c:pt idx="911">
                  <c:v>19595.587890625047</c:v>
                </c:pt>
                <c:pt idx="912">
                  <c:v>19319.945312500025</c:v>
                </c:pt>
                <c:pt idx="913">
                  <c:v>18928.609374999964</c:v>
                </c:pt>
                <c:pt idx="914">
                  <c:v>18379.996093750047</c:v>
                </c:pt>
                <c:pt idx="915">
                  <c:v>18372.2265625</c:v>
                </c:pt>
                <c:pt idx="916">
                  <c:v>18680.0234375</c:v>
                </c:pt>
                <c:pt idx="917">
                  <c:v>18515.673828125</c:v>
                </c:pt>
                <c:pt idx="918">
                  <c:v>18487.5546875</c:v>
                </c:pt>
                <c:pt idx="919">
                  <c:v>18288.871093750025</c:v>
                </c:pt>
                <c:pt idx="920">
                  <c:v>18699.519531249964</c:v>
                </c:pt>
                <c:pt idx="921">
                  <c:v>18999.328125000025</c:v>
                </c:pt>
                <c:pt idx="922">
                  <c:v>19587.892578124996</c:v>
                </c:pt>
                <c:pt idx="923">
                  <c:v>19353.138671874956</c:v>
                </c:pt>
                <c:pt idx="924">
                  <c:v>17892.626953125</c:v>
                </c:pt>
                <c:pt idx="925">
                  <c:v>17954.775390625025</c:v>
                </c:pt>
                <c:pt idx="926">
                  <c:v>17300.140625</c:v>
                </c:pt>
                <c:pt idx="927">
                  <c:v>17994.529296874956</c:v>
                </c:pt>
                <c:pt idx="928">
                  <c:v>17934.958984375</c:v>
                </c:pt>
                <c:pt idx="929">
                  <c:v>17499.310546874927</c:v>
                </c:pt>
                <c:pt idx="930">
                  <c:v>16959.179687499964</c:v>
                </c:pt>
                <c:pt idx="931">
                  <c:v>16835.861328125</c:v>
                </c:pt>
                <c:pt idx="932">
                  <c:v>16751.742187500025</c:v>
                </c:pt>
                <c:pt idx="933">
                  <c:v>16883.578125000025</c:v>
                </c:pt>
                <c:pt idx="934">
                  <c:v>17077.982421875</c:v>
                </c:pt>
                <c:pt idx="935">
                  <c:v>16999.83203125</c:v>
                </c:pt>
                <c:pt idx="936">
                  <c:v>17377.41796875</c:v>
                </c:pt>
                <c:pt idx="937">
                  <c:v>16969.408203125025</c:v>
                </c:pt>
                <c:pt idx="938">
                  <c:v>16597.69140625</c:v>
                </c:pt>
                <c:pt idx="939">
                  <c:v>16436.6171875</c:v>
                </c:pt>
                <c:pt idx="940">
                  <c:v>16213.987304687471</c:v>
                </c:pt>
                <c:pt idx="941">
                  <c:v>16125.97265625</c:v>
                </c:pt>
                <c:pt idx="942">
                  <c:v>16539.296875000025</c:v>
                </c:pt>
                <c:pt idx="943">
                  <c:v>15905.755859375</c:v>
                </c:pt>
                <c:pt idx="944">
                  <c:v>15833.671875</c:v>
                </c:pt>
                <c:pt idx="945">
                  <c:v>16011.666015624985</c:v>
                </c:pt>
                <c:pt idx="946">
                  <c:v>16121.2275390625</c:v>
                </c:pt>
                <c:pt idx="947">
                  <c:v>15905.486328125</c:v>
                </c:pt>
                <c:pt idx="948">
                  <c:v>15609.473632812513</c:v>
                </c:pt>
                <c:pt idx="949">
                  <c:v>15630.698242187513</c:v>
                </c:pt>
                <c:pt idx="950">
                  <c:v>15810.9306640625</c:v>
                </c:pt>
                <c:pt idx="951">
                  <c:v>16175.294921875013</c:v>
                </c:pt>
                <c:pt idx="952">
                  <c:v>16007.4306640625</c:v>
                </c:pt>
                <c:pt idx="953">
                  <c:v>15567.768554687485</c:v>
                </c:pt>
                <c:pt idx="954">
                  <c:v>15616.228515625</c:v>
                </c:pt>
                <c:pt idx="955">
                  <c:v>15540.520507812524</c:v>
                </c:pt>
                <c:pt idx="956">
                  <c:v>15777.720703125013</c:v>
                </c:pt>
                <c:pt idx="957">
                  <c:v>15708.601562500013</c:v>
                </c:pt>
                <c:pt idx="958">
                  <c:v>15450.239257812536</c:v>
                </c:pt>
                <c:pt idx="959">
                  <c:v>15363.173828125013</c:v>
                </c:pt>
                <c:pt idx="960">
                  <c:v>15634.6201171875</c:v>
                </c:pt>
                <c:pt idx="961">
                  <c:v>15645.20703125</c:v>
                </c:pt>
                <c:pt idx="962">
                  <c:v>15589.078124999985</c:v>
                </c:pt>
                <c:pt idx="963">
                  <c:v>15602.3544921875</c:v>
                </c:pt>
                <c:pt idx="964">
                  <c:v>15672.064453125013</c:v>
                </c:pt>
                <c:pt idx="965">
                  <c:v>15395.255859375</c:v>
                </c:pt>
                <c:pt idx="966">
                  <c:v>15523.793945312524</c:v>
                </c:pt>
                <c:pt idx="967">
                  <c:v>15149.874023437485</c:v>
                </c:pt>
                <c:pt idx="968">
                  <c:v>14895.1005859375</c:v>
                </c:pt>
                <c:pt idx="969">
                  <c:v>15055.251953125</c:v>
                </c:pt>
                <c:pt idx="970">
                  <c:v>15107.350585937485</c:v>
                </c:pt>
                <c:pt idx="971">
                  <c:v>15208.208007812524</c:v>
                </c:pt>
                <c:pt idx="972">
                  <c:v>15571.236328125013</c:v>
                </c:pt>
                <c:pt idx="973">
                  <c:v>16121.40625</c:v>
                </c:pt>
                <c:pt idx="974">
                  <c:v>15656.499023437485</c:v>
                </c:pt>
                <c:pt idx="975">
                  <c:v>15456.911132812513</c:v>
                </c:pt>
                <c:pt idx="976">
                  <c:v>15589.362304687471</c:v>
                </c:pt>
                <c:pt idx="977">
                  <c:v>15661.967773437485</c:v>
                </c:pt>
                <c:pt idx="978">
                  <c:v>15546.302734375</c:v>
                </c:pt>
                <c:pt idx="979">
                  <c:v>14862.119140625</c:v>
                </c:pt>
                <c:pt idx="980">
                  <c:v>14657.219726562513</c:v>
                </c:pt>
                <c:pt idx="981">
                  <c:v>14852.561523437485</c:v>
                </c:pt>
                <c:pt idx="982">
                  <c:v>14313.761718750013</c:v>
                </c:pt>
                <c:pt idx="983">
                  <c:v>14454.88671875</c:v>
                </c:pt>
                <c:pt idx="984">
                  <c:v>14408.875976562485</c:v>
                </c:pt>
                <c:pt idx="985">
                  <c:v>14602.9697265625</c:v>
                </c:pt>
                <c:pt idx="986">
                  <c:v>14627.8291015625</c:v>
                </c:pt>
                <c:pt idx="987">
                  <c:v>14551.9794921875</c:v>
                </c:pt>
                <c:pt idx="988">
                  <c:v>14935.129882812524</c:v>
                </c:pt>
                <c:pt idx="989">
                  <c:v>15120.408203125</c:v>
                </c:pt>
                <c:pt idx="990">
                  <c:v>14619.212890625</c:v>
                </c:pt>
                <c:pt idx="991">
                  <c:v>14828.9326171875</c:v>
                </c:pt>
                <c:pt idx="992">
                  <c:v>15624.2578125</c:v>
                </c:pt>
                <c:pt idx="993">
                  <c:v>15064.7958984375</c:v>
                </c:pt>
                <c:pt idx="994">
                  <c:v>15270.095703125</c:v>
                </c:pt>
                <c:pt idx="995">
                  <c:v>14931.460937499985</c:v>
                </c:pt>
                <c:pt idx="996">
                  <c:v>14936.9658203125</c:v>
                </c:pt>
                <c:pt idx="997">
                  <c:v>15846.423828125013</c:v>
                </c:pt>
                <c:pt idx="998">
                  <c:v>16283.095703125</c:v>
                </c:pt>
                <c:pt idx="999">
                  <c:v>15842.65625</c:v>
                </c:pt>
                <c:pt idx="1000">
                  <c:v>15117.5009765625</c:v>
                </c:pt>
                <c:pt idx="1001">
                  <c:v>14700.1796875</c:v>
                </c:pt>
                <c:pt idx="1002">
                  <c:v>14322.171875</c:v>
                </c:pt>
                <c:pt idx="1003">
                  <c:v>14528.6083984375</c:v>
                </c:pt>
                <c:pt idx="1004">
                  <c:v>15155.287109375</c:v>
                </c:pt>
                <c:pt idx="1005">
                  <c:v>15427.581054687485</c:v>
                </c:pt>
                <c:pt idx="1006">
                  <c:v>14911.613281250013</c:v>
                </c:pt>
                <c:pt idx="1007">
                  <c:v>14308.862304687471</c:v>
                </c:pt>
                <c:pt idx="1008">
                  <c:v>14152.03515625</c:v>
                </c:pt>
                <c:pt idx="1009">
                  <c:v>14217.7578125</c:v>
                </c:pt>
                <c:pt idx="1010">
                  <c:v>13730.150390624985</c:v>
                </c:pt>
                <c:pt idx="1011">
                  <c:v>14028.977539062485</c:v>
                </c:pt>
                <c:pt idx="1012">
                  <c:v>15216.478515624985</c:v>
                </c:pt>
                <c:pt idx="1013">
                  <c:v>14750.06640625</c:v>
                </c:pt>
                <c:pt idx="1014">
                  <c:v>14000.649414062513</c:v>
                </c:pt>
                <c:pt idx="1015">
                  <c:v>14210.949218750013</c:v>
                </c:pt>
                <c:pt idx="1016">
                  <c:v>14353.752929687471</c:v>
                </c:pt>
                <c:pt idx="1017">
                  <c:v>14619.214843750013</c:v>
                </c:pt>
                <c:pt idx="1018">
                  <c:v>14851.8291015625</c:v>
                </c:pt>
                <c:pt idx="1019">
                  <c:v>14823.40625</c:v>
                </c:pt>
                <c:pt idx="1020">
                  <c:v>14298.8994140625</c:v>
                </c:pt>
                <c:pt idx="1021">
                  <c:v>14865.141601562513</c:v>
                </c:pt>
                <c:pt idx="1022">
                  <c:v>14539.456054687471</c:v>
                </c:pt>
                <c:pt idx="1023">
                  <c:v>14136.087890624985</c:v>
                </c:pt>
                <c:pt idx="1024">
                  <c:v>14027.874023437485</c:v>
                </c:pt>
                <c:pt idx="1025">
                  <c:v>14433.960937499985</c:v>
                </c:pt>
                <c:pt idx="1026">
                  <c:v>14816.279296875013</c:v>
                </c:pt>
                <c:pt idx="1027">
                  <c:v>14536.6787109375</c:v>
                </c:pt>
                <c:pt idx="1028">
                  <c:v>14412.292968750013</c:v>
                </c:pt>
                <c:pt idx="1029">
                  <c:v>13936.142578125024</c:v>
                </c:pt>
                <c:pt idx="1030">
                  <c:v>14106.646484375013</c:v>
                </c:pt>
                <c:pt idx="1031">
                  <c:v>13984.1083984375</c:v>
                </c:pt>
                <c:pt idx="1032">
                  <c:v>14122.0703125</c:v>
                </c:pt>
                <c:pt idx="1033">
                  <c:v>14193.443359375013</c:v>
                </c:pt>
                <c:pt idx="1034">
                  <c:v>13808.1171875</c:v>
                </c:pt>
                <c:pt idx="1035">
                  <c:v>13872.942382812524</c:v>
                </c:pt>
                <c:pt idx="1036">
                  <c:v>14154.378906249985</c:v>
                </c:pt>
                <c:pt idx="1037">
                  <c:v>14634.734375000013</c:v>
                </c:pt>
                <c:pt idx="1038">
                  <c:v>13816.011718750013</c:v>
                </c:pt>
                <c:pt idx="1039">
                  <c:v>13805.626953125</c:v>
                </c:pt>
                <c:pt idx="1040">
                  <c:v>13599.222656250013</c:v>
                </c:pt>
                <c:pt idx="1041">
                  <c:v>14240.286132812513</c:v>
                </c:pt>
                <c:pt idx="1042">
                  <c:v>14249.1806640625</c:v>
                </c:pt>
                <c:pt idx="1043">
                  <c:v>14227.370117187485</c:v>
                </c:pt>
                <c:pt idx="1044">
                  <c:v>13968.544921875013</c:v>
                </c:pt>
                <c:pt idx="1045">
                  <c:v>14051.206054687485</c:v>
                </c:pt>
                <c:pt idx="1046">
                  <c:v>14746.549804687485</c:v>
                </c:pt>
                <c:pt idx="1047">
                  <c:v>15081.4521484375</c:v>
                </c:pt>
                <c:pt idx="1048">
                  <c:v>14593.559570312513</c:v>
                </c:pt>
                <c:pt idx="1049">
                  <c:v>14716.986328125</c:v>
                </c:pt>
                <c:pt idx="1050">
                  <c:v>14532.995117187485</c:v>
                </c:pt>
                <c:pt idx="1051">
                  <c:v>14460.5166015625</c:v>
                </c:pt>
                <c:pt idx="1052">
                  <c:v>14473.461914062485</c:v>
                </c:pt>
                <c:pt idx="1053">
                  <c:v>14133.5009765625</c:v>
                </c:pt>
                <c:pt idx="1054">
                  <c:v>13851.208984375</c:v>
                </c:pt>
                <c:pt idx="1055">
                  <c:v>14147.346679687471</c:v>
                </c:pt>
                <c:pt idx="1056">
                  <c:v>13559.0791015625</c:v>
                </c:pt>
                <c:pt idx="1057">
                  <c:v>13375.502929687471</c:v>
                </c:pt>
                <c:pt idx="1058">
                  <c:v>13197.634765625013</c:v>
                </c:pt>
                <c:pt idx="1059">
                  <c:v>13488.4296875</c:v>
                </c:pt>
                <c:pt idx="1060">
                  <c:v>13626.025390624985</c:v>
                </c:pt>
                <c:pt idx="1061">
                  <c:v>13407.1953125</c:v>
                </c:pt>
                <c:pt idx="1062">
                  <c:v>13370.873046875013</c:v>
                </c:pt>
                <c:pt idx="1063">
                  <c:v>13119.951171875</c:v>
                </c:pt>
                <c:pt idx="1064">
                  <c:v>13212.16796875</c:v>
                </c:pt>
                <c:pt idx="1065">
                  <c:v>13891.799804687485</c:v>
                </c:pt>
                <c:pt idx="1066">
                  <c:v>13561.0703125</c:v>
                </c:pt>
                <c:pt idx="1067">
                  <c:v>13228.737304687485</c:v>
                </c:pt>
                <c:pt idx="1068">
                  <c:v>12778.1962890625</c:v>
                </c:pt>
                <c:pt idx="1069">
                  <c:v>13058.260742187513</c:v>
                </c:pt>
                <c:pt idx="1070">
                  <c:v>13179.791015625</c:v>
                </c:pt>
                <c:pt idx="1071">
                  <c:v>13016.241210937513</c:v>
                </c:pt>
                <c:pt idx="1072">
                  <c:v>12484.610351562513</c:v>
                </c:pt>
                <c:pt idx="1073">
                  <c:v>12462.840820312513</c:v>
                </c:pt>
                <c:pt idx="1074">
                  <c:v>12170.6181640625</c:v>
                </c:pt>
                <c:pt idx="1075">
                  <c:v>12022.990234375</c:v>
                </c:pt>
                <c:pt idx="1076">
                  <c:v>12015.793945312524</c:v>
                </c:pt>
                <c:pt idx="1077">
                  <c:v>11853.1240234375</c:v>
                </c:pt>
                <c:pt idx="1078">
                  <c:v>11263.673828125013</c:v>
                </c:pt>
                <c:pt idx="1079">
                  <c:v>11356.2880859375</c:v>
                </c:pt>
                <c:pt idx="1080">
                  <c:v>11778.16796875</c:v>
                </c:pt>
                <c:pt idx="1081">
                  <c:v>11905.213867187513</c:v>
                </c:pt>
                <c:pt idx="1082">
                  <c:v>11974.572265625</c:v>
                </c:pt>
                <c:pt idx="1083">
                  <c:v>11686.060546875013</c:v>
                </c:pt>
                <c:pt idx="1084">
                  <c:v>11436.3837890625</c:v>
                </c:pt>
                <c:pt idx="1085">
                  <c:v>11190.523437500013</c:v>
                </c:pt>
                <c:pt idx="1086">
                  <c:v>13775.16015625</c:v>
                </c:pt>
                <c:pt idx="1087">
                  <c:v>10611.8037109375</c:v>
                </c:pt>
                <c:pt idx="1088">
                  <c:v>12489.159179687471</c:v>
                </c:pt>
                <c:pt idx="1089">
                  <c:v>12754.286132812513</c:v>
                </c:pt>
                <c:pt idx="1090">
                  <c:v>11201.654296875013</c:v>
                </c:pt>
                <c:pt idx="1091">
                  <c:v>10274.815429687471</c:v>
                </c:pt>
                <c:pt idx="1092">
                  <c:v>10019.238281250013</c:v>
                </c:pt>
                <c:pt idx="1093">
                  <c:v>9909.1484375000109</c:v>
                </c:pt>
                <c:pt idx="1094">
                  <c:v>9682.0117187500109</c:v>
                </c:pt>
                <c:pt idx="1095">
                  <c:v>9236.0878906249818</c:v>
                </c:pt>
                <c:pt idx="1096">
                  <c:v>9162.3359374999818</c:v>
                </c:pt>
                <c:pt idx="1097">
                  <c:v>9221.3144531250109</c:v>
                </c:pt>
                <c:pt idx="1098">
                  <c:v>9314.7412109375109</c:v>
                </c:pt>
                <c:pt idx="1099">
                  <c:v>10069.905273437485</c:v>
                </c:pt>
                <c:pt idx="1100">
                  <c:v>9589.9296875</c:v>
                </c:pt>
                <c:pt idx="1101">
                  <c:v>9733.8281249999818</c:v>
                </c:pt>
                <c:pt idx="1102">
                  <c:v>10164.409179687471</c:v>
                </c:pt>
                <c:pt idx="1103">
                  <c:v>11583.8857421875</c:v>
                </c:pt>
                <c:pt idx="1104">
                  <c:v>12514.230468750024</c:v>
                </c:pt>
                <c:pt idx="1105">
                  <c:v>10752.262695312513</c:v>
                </c:pt>
                <c:pt idx="1106">
                  <c:v>9421.1132812500109</c:v>
                </c:pt>
                <c:pt idx="1107">
                  <c:v>8839.1865234374818</c:v>
                </c:pt>
                <c:pt idx="1108">
                  <c:v>8761.4492187500109</c:v>
                </c:pt>
                <c:pt idx="1109">
                  <c:v>9881.861328125</c:v>
                </c:pt>
                <c:pt idx="1110">
                  <c:v>9525.7363281250109</c:v>
                </c:pt>
                <c:pt idx="1111">
                  <c:v>9054.1005859375</c:v>
                </c:pt>
                <c:pt idx="1112">
                  <c:v>9074.03515625</c:v>
                </c:pt>
                <c:pt idx="1113">
                  <c:v>8407.77734375</c:v>
                </c:pt>
                <c:pt idx="1114">
                  <c:v>8373.7705078125182</c:v>
                </c:pt>
                <c:pt idx="1115">
                  <c:v>8223.0585937499818</c:v>
                </c:pt>
                <c:pt idx="1116">
                  <c:v>8114.21728515625</c:v>
                </c:pt>
                <c:pt idx="1117">
                  <c:v>8074.1279296875127</c:v>
                </c:pt>
                <c:pt idx="1118">
                  <c:v>7965.8676757812564</c:v>
                </c:pt>
                <c:pt idx="1119">
                  <c:v>7822.271484375</c:v>
                </c:pt>
                <c:pt idx="1120">
                  <c:v>7877.3793945312564</c:v>
                </c:pt>
                <c:pt idx="1121">
                  <c:v>8534.095703125</c:v>
                </c:pt>
                <c:pt idx="1122">
                  <c:v>9633.2802734375</c:v>
                </c:pt>
                <c:pt idx="1123">
                  <c:v>12786.265624999985</c:v>
                </c:pt>
                <c:pt idx="1124">
                  <c:v>15953.961914062485</c:v>
                </c:pt>
                <c:pt idx="1125">
                  <c:v>12379.025390624985</c:v>
                </c:pt>
                <c:pt idx="1126">
                  <c:v>9742.5126953125109</c:v>
                </c:pt>
                <c:pt idx="1127">
                  <c:v>8822.8525390624818</c:v>
                </c:pt>
                <c:pt idx="1128">
                  <c:v>8499.9140625000109</c:v>
                </c:pt>
                <c:pt idx="1129">
                  <c:v>8330.2792968750109</c:v>
                </c:pt>
                <c:pt idx="1130">
                  <c:v>8139.376953125</c:v>
                </c:pt>
                <c:pt idx="1131">
                  <c:v>8034.6406250000064</c:v>
                </c:pt>
                <c:pt idx="1132">
                  <c:v>8093.8886718750064</c:v>
                </c:pt>
                <c:pt idx="1133">
                  <c:v>8267.6552734374818</c:v>
                </c:pt>
                <c:pt idx="1134">
                  <c:v>8693.5498046874818</c:v>
                </c:pt>
                <c:pt idx="1135">
                  <c:v>9376.5625</c:v>
                </c:pt>
                <c:pt idx="1136">
                  <c:v>9843.8740234374818</c:v>
                </c:pt>
                <c:pt idx="1137">
                  <c:v>10139.676757812524</c:v>
                </c:pt>
                <c:pt idx="1138">
                  <c:v>10497.8828125</c:v>
                </c:pt>
                <c:pt idx="1139">
                  <c:v>10711.873046875013</c:v>
                </c:pt>
                <c:pt idx="1140">
                  <c:v>10043.085937499985</c:v>
                </c:pt>
                <c:pt idx="1141">
                  <c:v>9663.0947265625109</c:v>
                </c:pt>
                <c:pt idx="1142">
                  <c:v>9453.3437500000109</c:v>
                </c:pt>
                <c:pt idx="1143">
                  <c:v>9480.8642578125182</c:v>
                </c:pt>
                <c:pt idx="1144">
                  <c:v>9378.099609375</c:v>
                </c:pt>
                <c:pt idx="1145">
                  <c:v>9240.4814453125182</c:v>
                </c:pt>
                <c:pt idx="1146">
                  <c:v>9311.4560546874673</c:v>
                </c:pt>
                <c:pt idx="1147">
                  <c:v>9840.0263671875</c:v>
                </c:pt>
                <c:pt idx="1148">
                  <c:v>11221.286132812513</c:v>
                </c:pt>
                <c:pt idx="1149">
                  <c:v>10914.802734375</c:v>
                </c:pt>
                <c:pt idx="1150">
                  <c:v>9555.9375</c:v>
                </c:pt>
                <c:pt idx="1151">
                  <c:v>8793.177734375</c:v>
                </c:pt>
                <c:pt idx="1152">
                  <c:v>8356.951171875</c:v>
                </c:pt>
                <c:pt idx="1153">
                  <c:v>8242.5302734375</c:v>
                </c:pt>
                <c:pt idx="1154">
                  <c:v>8262.8671874999818</c:v>
                </c:pt>
                <c:pt idx="1155">
                  <c:v>8294.0917968750109</c:v>
                </c:pt>
                <c:pt idx="1156">
                  <c:v>8207.5947265625109</c:v>
                </c:pt>
                <c:pt idx="1157">
                  <c:v>7949.97021484375</c:v>
                </c:pt>
                <c:pt idx="1158">
                  <c:v>7792.3486328125</c:v>
                </c:pt>
                <c:pt idx="1159">
                  <c:v>7692.3994140625064</c:v>
                </c:pt>
                <c:pt idx="1160">
                  <c:v>7844.9033203124936</c:v>
                </c:pt>
                <c:pt idx="1161">
                  <c:v>7758.5219726562564</c:v>
                </c:pt>
                <c:pt idx="1162">
                  <c:v>7680.7612304687627</c:v>
                </c:pt>
                <c:pt idx="1163">
                  <c:v>7498.3022460937627</c:v>
                </c:pt>
                <c:pt idx="1164">
                  <c:v>7404.0292968750064</c:v>
                </c:pt>
                <c:pt idx="1165">
                  <c:v>7310.91015625</c:v>
                </c:pt>
                <c:pt idx="1166">
                  <c:v>7348.84716796875</c:v>
                </c:pt>
                <c:pt idx="1167">
                  <c:v>7320.86865234375</c:v>
                </c:pt>
                <c:pt idx="1168">
                  <c:v>7201.24951171875</c:v>
                </c:pt>
                <c:pt idx="1169">
                  <c:v>8526.4453125</c:v>
                </c:pt>
                <c:pt idx="1170">
                  <c:v>7879.3266601562627</c:v>
                </c:pt>
                <c:pt idx="1171">
                  <c:v>7259.5429687500064</c:v>
                </c:pt>
                <c:pt idx="1172">
                  <c:v>7552.1171875</c:v>
                </c:pt>
                <c:pt idx="1173">
                  <c:v>7843.1494140625064</c:v>
                </c:pt>
                <c:pt idx="1174">
                  <c:v>7221.4711914062564</c:v>
                </c:pt>
                <c:pt idx="1175">
                  <c:v>7110.7202148437564</c:v>
                </c:pt>
                <c:pt idx="1176">
                  <c:v>7364.48681640625</c:v>
                </c:pt>
                <c:pt idx="1177">
                  <c:v>7963.3603515625064</c:v>
                </c:pt>
                <c:pt idx="1178">
                  <c:v>8816.88671875</c:v>
                </c:pt>
                <c:pt idx="1179">
                  <c:v>9832.5332031250109</c:v>
                </c:pt>
                <c:pt idx="1180">
                  <c:v>10296.7763671875</c:v>
                </c:pt>
                <c:pt idx="1181">
                  <c:v>9683.3242187500109</c:v>
                </c:pt>
                <c:pt idx="1182">
                  <c:v>10633.4462890625</c:v>
                </c:pt>
                <c:pt idx="1183">
                  <c:v>10618.938476562513</c:v>
                </c:pt>
                <c:pt idx="1184">
                  <c:v>10427.3974609375</c:v>
                </c:pt>
                <c:pt idx="1185">
                  <c:v>8866.0585937499818</c:v>
                </c:pt>
                <c:pt idx="1186">
                  <c:v>8966.4736328125109</c:v>
                </c:pt>
                <c:pt idx="1187">
                  <c:v>10044.793945312524</c:v>
                </c:pt>
                <c:pt idx="1188">
                  <c:v>11543.141601562513</c:v>
                </c:pt>
                <c:pt idx="1189">
                  <c:v>12085.191406250013</c:v>
                </c:pt>
                <c:pt idx="1190">
                  <c:v>12081.609375</c:v>
                </c:pt>
                <c:pt idx="1191">
                  <c:v>10078.647460937513</c:v>
                </c:pt>
                <c:pt idx="1192">
                  <c:v>11462.986328125</c:v>
                </c:pt>
                <c:pt idx="1193">
                  <c:v>14417.986328125</c:v>
                </c:pt>
                <c:pt idx="1194">
                  <c:v>15376.5791015625</c:v>
                </c:pt>
                <c:pt idx="1195">
                  <c:v>12584.66796875</c:v>
                </c:pt>
                <c:pt idx="1196">
                  <c:v>10750.755859375</c:v>
                </c:pt>
                <c:pt idx="1197">
                  <c:v>14257.136718750013</c:v>
                </c:pt>
                <c:pt idx="1198">
                  <c:v>11168.609375</c:v>
                </c:pt>
                <c:pt idx="1199">
                  <c:v>10780.613281250013</c:v>
                </c:pt>
                <c:pt idx="1200">
                  <c:v>12242.9306640625</c:v>
                </c:pt>
                <c:pt idx="1201">
                  <c:v>11234.415039062485</c:v>
                </c:pt>
                <c:pt idx="1202">
                  <c:v>12658.664062500013</c:v>
                </c:pt>
                <c:pt idx="1203">
                  <c:v>11760.615234375</c:v>
                </c:pt>
                <c:pt idx="1204">
                  <c:v>12465.16015625</c:v>
                </c:pt>
                <c:pt idx="1205">
                  <c:v>10705.583007812524</c:v>
                </c:pt>
                <c:pt idx="1206">
                  <c:v>10309.166015624985</c:v>
                </c:pt>
                <c:pt idx="1207">
                  <c:v>10140.049804687485</c:v>
                </c:pt>
                <c:pt idx="1208">
                  <c:v>10400.626953125</c:v>
                </c:pt>
                <c:pt idx="1209">
                  <c:v>11152.560546875013</c:v>
                </c:pt>
                <c:pt idx="1210">
                  <c:v>13578.2275390625</c:v>
                </c:pt>
                <c:pt idx="1211">
                  <c:v>14302.7255859375</c:v>
                </c:pt>
                <c:pt idx="1212">
                  <c:v>13187.001953125</c:v>
                </c:pt>
                <c:pt idx="1213">
                  <c:v>12920.315429687471</c:v>
                </c:pt>
                <c:pt idx="1214">
                  <c:v>11049.139648437513</c:v>
                </c:pt>
                <c:pt idx="1215">
                  <c:v>10478.400390624985</c:v>
                </c:pt>
                <c:pt idx="1216">
                  <c:v>9954.4111328125109</c:v>
                </c:pt>
                <c:pt idx="1217">
                  <c:v>9978.39453125</c:v>
                </c:pt>
                <c:pt idx="1218">
                  <c:v>9410.4980468750109</c:v>
                </c:pt>
                <c:pt idx="1219">
                  <c:v>9183.4160156249818</c:v>
                </c:pt>
                <c:pt idx="1220">
                  <c:v>9086.5117187500109</c:v>
                </c:pt>
                <c:pt idx="1221">
                  <c:v>9760.1171875</c:v>
                </c:pt>
                <c:pt idx="1222">
                  <c:v>10017.8984375</c:v>
                </c:pt>
                <c:pt idx="1223">
                  <c:v>8998.3798828125109</c:v>
                </c:pt>
                <c:pt idx="1224">
                  <c:v>8617.2529296874673</c:v>
                </c:pt>
                <c:pt idx="1225">
                  <c:v>8353.5361328125109</c:v>
                </c:pt>
                <c:pt idx="1226">
                  <c:v>8184.4819335937564</c:v>
                </c:pt>
                <c:pt idx="1227">
                  <c:v>8058.99658203125</c:v>
                </c:pt>
                <c:pt idx="1228">
                  <c:v>7906.93505859375</c:v>
                </c:pt>
                <c:pt idx="1229">
                  <c:v>8769.6474609375109</c:v>
                </c:pt>
                <c:pt idx="1230">
                  <c:v>8796.1796875</c:v>
                </c:pt>
                <c:pt idx="1231">
                  <c:v>9552.4384765625109</c:v>
                </c:pt>
                <c:pt idx="1232">
                  <c:v>9643.3144531250109</c:v>
                </c:pt>
                <c:pt idx="1233">
                  <c:v>9297.2763671875</c:v>
                </c:pt>
                <c:pt idx="1234">
                  <c:v>8597.5400390625</c:v>
                </c:pt>
                <c:pt idx="1235">
                  <c:v>7945.017578125</c:v>
                </c:pt>
                <c:pt idx="1236">
                  <c:v>7137.6748046875064</c:v>
                </c:pt>
                <c:pt idx="1237">
                  <c:v>6793.0756835937564</c:v>
                </c:pt>
                <c:pt idx="1238">
                  <c:v>6659.8051757812564</c:v>
                </c:pt>
                <c:pt idx="1239">
                  <c:v>6829.1225585937627</c:v>
                </c:pt>
                <c:pt idx="1240">
                  <c:v>7137.6630859375</c:v>
                </c:pt>
                <c:pt idx="1241">
                  <c:v>8786.8359374999818</c:v>
                </c:pt>
                <c:pt idx="1242">
                  <c:v>8557.3242187500109</c:v>
                </c:pt>
                <c:pt idx="1243">
                  <c:v>8461.16015625</c:v>
                </c:pt>
                <c:pt idx="1244">
                  <c:v>8261.3828125</c:v>
                </c:pt>
                <c:pt idx="1245">
                  <c:v>8056.9526367187564</c:v>
                </c:pt>
                <c:pt idx="1246">
                  <c:v>8016.3027343750064</c:v>
                </c:pt>
                <c:pt idx="1247">
                  <c:v>8092.5424804687564</c:v>
                </c:pt>
                <c:pt idx="1248">
                  <c:v>8565.1054687500109</c:v>
                </c:pt>
                <c:pt idx="1249">
                  <c:v>8711.7363281250109</c:v>
                </c:pt>
                <c:pt idx="1250">
                  <c:v>9022.9873046874673</c:v>
                </c:pt>
                <c:pt idx="1251">
                  <c:v>8860.9287109375</c:v>
                </c:pt>
                <c:pt idx="1252">
                  <c:v>9242.8300781250109</c:v>
                </c:pt>
                <c:pt idx="1253">
                  <c:v>9404.5234375000109</c:v>
                </c:pt>
                <c:pt idx="1254">
                  <c:v>9667.0478515625109</c:v>
                </c:pt>
                <c:pt idx="1255">
                  <c:v>10507.3203125</c:v>
                </c:pt>
                <c:pt idx="1256">
                  <c:v>10655.506835937485</c:v>
                </c:pt>
                <c:pt idx="1257">
                  <c:v>10501.353515624985</c:v>
                </c:pt>
                <c:pt idx="1258">
                  <c:v>10265.9375</c:v>
                </c:pt>
                <c:pt idx="1259">
                  <c:v>9768.7666015625</c:v>
                </c:pt>
                <c:pt idx="1260">
                  <c:v>9722.12109375</c:v>
                </c:pt>
                <c:pt idx="1261">
                  <c:v>9569.2021484375109</c:v>
                </c:pt>
                <c:pt idx="1262">
                  <c:v>9361.0781249999818</c:v>
                </c:pt>
                <c:pt idx="1263">
                  <c:v>9070.0625</c:v>
                </c:pt>
                <c:pt idx="1264">
                  <c:v>9489.1552734374818</c:v>
                </c:pt>
                <c:pt idx="1265">
                  <c:v>9926.345703125</c:v>
                </c:pt>
                <c:pt idx="1266">
                  <c:v>9847.2216796874818</c:v>
                </c:pt>
                <c:pt idx="1267">
                  <c:v>9912.3378906249818</c:v>
                </c:pt>
                <c:pt idx="1268">
                  <c:v>9752.9423828125182</c:v>
                </c:pt>
                <c:pt idx="1269">
                  <c:v>9638.576171875</c:v>
                </c:pt>
                <c:pt idx="1270">
                  <c:v>9548.7705078125182</c:v>
                </c:pt>
                <c:pt idx="1271">
                  <c:v>9550.884765625</c:v>
                </c:pt>
                <c:pt idx="1272">
                  <c:v>9814.8359374999818</c:v>
                </c:pt>
                <c:pt idx="1273">
                  <c:v>10203.1171875</c:v>
                </c:pt>
                <c:pt idx="1274">
                  <c:v>9981.6445312500109</c:v>
                </c:pt>
                <c:pt idx="1275">
                  <c:v>10091.810546875013</c:v>
                </c:pt>
                <c:pt idx="1276">
                  <c:v>9764.1806640625</c:v>
                </c:pt>
                <c:pt idx="1277">
                  <c:v>10056.610351562513</c:v>
                </c:pt>
                <c:pt idx="1278">
                  <c:v>10129.805664062485</c:v>
                </c:pt>
                <c:pt idx="1279">
                  <c:v>9540.9814453125182</c:v>
                </c:pt>
                <c:pt idx="1280">
                  <c:v>8985.5332031250109</c:v>
                </c:pt>
                <c:pt idx="1281">
                  <c:v>9251.1992187500109</c:v>
                </c:pt>
                <c:pt idx="1282">
                  <c:v>9978.4423828125182</c:v>
                </c:pt>
                <c:pt idx="1283">
                  <c:v>10343.9921875</c:v>
                </c:pt>
                <c:pt idx="1284">
                  <c:v>10189.315429687471</c:v>
                </c:pt>
                <c:pt idx="1285">
                  <c:v>9734.6259765625</c:v>
                </c:pt>
                <c:pt idx="1286">
                  <c:v>9571.5585937499818</c:v>
                </c:pt>
                <c:pt idx="1287">
                  <c:v>9506.0546875</c:v>
                </c:pt>
                <c:pt idx="1288">
                  <c:v>8990.6230468750182</c:v>
                </c:pt>
                <c:pt idx="1289">
                  <c:v>8727.6806640625</c:v>
                </c:pt>
                <c:pt idx="1290">
                  <c:v>9135.6083984375</c:v>
                </c:pt>
                <c:pt idx="1291">
                  <c:v>9414.53515625</c:v>
                </c:pt>
                <c:pt idx="1292">
                  <c:v>9380.2363281250109</c:v>
                </c:pt>
                <c:pt idx="1293">
                  <c:v>9231.1162109375</c:v>
                </c:pt>
                <c:pt idx="1294">
                  <c:v>9151.3730468750109</c:v>
                </c:pt>
                <c:pt idx="1295">
                  <c:v>9065.9609374999818</c:v>
                </c:pt>
                <c:pt idx="1296">
                  <c:v>8835.287109375</c:v>
                </c:pt>
                <c:pt idx="1297">
                  <c:v>8646.5781249999818</c:v>
                </c:pt>
                <c:pt idx="1298">
                  <c:v>8286.5224609375109</c:v>
                </c:pt>
                <c:pt idx="1299">
                  <c:v>8510.1005859375</c:v>
                </c:pt>
                <c:pt idx="1300">
                  <c:v>9048.609375</c:v>
                </c:pt>
                <c:pt idx="1301">
                  <c:v>9047.91015625</c:v>
                </c:pt>
                <c:pt idx="1302">
                  <c:v>8969.9794921875</c:v>
                </c:pt>
                <c:pt idx="1303">
                  <c:v>8849.1005859375</c:v>
                </c:pt>
                <c:pt idx="1304">
                  <c:v>8880.9755859374818</c:v>
                </c:pt>
                <c:pt idx="1305">
                  <c:v>8933.0849609375</c:v>
                </c:pt>
                <c:pt idx="1306">
                  <c:v>8685.8251953125</c:v>
                </c:pt>
                <c:pt idx="1307">
                  <c:v>8676.1113281250109</c:v>
                </c:pt>
                <c:pt idx="1308">
                  <c:v>8873.3798828125109</c:v>
                </c:pt>
                <c:pt idx="1309">
                  <c:v>8905.970703125</c:v>
                </c:pt>
                <c:pt idx="1310">
                  <c:v>8869.4482421875109</c:v>
                </c:pt>
                <c:pt idx="1311">
                  <c:v>8946.3505859374818</c:v>
                </c:pt>
                <c:pt idx="1312">
                  <c:v>8759.1132812500109</c:v>
                </c:pt>
                <c:pt idx="1313">
                  <c:v>8816.38671875</c:v>
                </c:pt>
                <c:pt idx="1314">
                  <c:v>8646.83203125</c:v>
                </c:pt>
                <c:pt idx="1315">
                  <c:v>8339.9785156249818</c:v>
                </c:pt>
                <c:pt idx="1316">
                  <c:v>8392.6259765625</c:v>
                </c:pt>
                <c:pt idx="1317">
                  <c:v>8247.0087890625</c:v>
                </c:pt>
                <c:pt idx="1318">
                  <c:v>8535.5712890625</c:v>
                </c:pt>
                <c:pt idx="1319">
                  <c:v>8859.2792968750109</c:v>
                </c:pt>
                <c:pt idx="1320">
                  <c:v>9334.1845703125182</c:v>
                </c:pt>
                <c:pt idx="1321">
                  <c:v>8717.845703125</c:v>
                </c:pt>
                <c:pt idx="1322">
                  <c:v>8683.1660156249818</c:v>
                </c:pt>
                <c:pt idx="1323">
                  <c:v>8647.9521484375</c:v>
                </c:pt>
                <c:pt idx="1324">
                  <c:v>8484.40234375</c:v>
                </c:pt>
                <c:pt idx="1325">
                  <c:v>8546.28515625</c:v>
                </c:pt>
                <c:pt idx="1326">
                  <c:v>8607.9355468750109</c:v>
                </c:pt>
                <c:pt idx="1327">
                  <c:v>9800.68359375</c:v>
                </c:pt>
                <c:pt idx="1328">
                  <c:v>10064.0263671875</c:v>
                </c:pt>
                <c:pt idx="1329">
                  <c:v>9794.1826171875</c:v>
                </c:pt>
                <c:pt idx="1330">
                  <c:v>10108.4296875</c:v>
                </c:pt>
                <c:pt idx="1331">
                  <c:v>8988.0488281250109</c:v>
                </c:pt>
                <c:pt idx="1332">
                  <c:v>8095.353515625</c:v>
                </c:pt>
                <c:pt idx="1333">
                  <c:v>7833.3330078124936</c:v>
                </c:pt>
                <c:pt idx="1334">
                  <c:v>8114.5908203125</c:v>
                </c:pt>
                <c:pt idx="1335">
                  <c:v>8008.9609375</c:v>
                </c:pt>
                <c:pt idx="1336">
                  <c:v>7807.1259765625127</c:v>
                </c:pt>
                <c:pt idx="1337">
                  <c:v>7769.3129882812564</c:v>
                </c:pt>
                <c:pt idx="1338">
                  <c:v>7768.0996093750064</c:v>
                </c:pt>
                <c:pt idx="1339">
                  <c:v>7558.5024414062564</c:v>
                </c:pt>
                <c:pt idx="1340">
                  <c:v>7608.0595703125</c:v>
                </c:pt>
                <c:pt idx="1341">
                  <c:v>7626.5239257812564</c:v>
                </c:pt>
                <c:pt idx="1342">
                  <c:v>7754.6889648437564</c:v>
                </c:pt>
                <c:pt idx="1343">
                  <c:v>7587.9482421875</c:v>
                </c:pt>
                <c:pt idx="1344">
                  <c:v>7427.23046875</c:v>
                </c:pt>
                <c:pt idx="1345">
                  <c:v>7272.9340820312436</c:v>
                </c:pt>
                <c:pt idx="1346">
                  <c:v>7326.271484375</c:v>
                </c:pt>
                <c:pt idx="1347">
                  <c:v>7456.1923828125</c:v>
                </c:pt>
                <c:pt idx="1348">
                  <c:v>7395.4956054687564</c:v>
                </c:pt>
                <c:pt idx="1349">
                  <c:v>7448.7192382812564</c:v>
                </c:pt>
                <c:pt idx="1350">
                  <c:v>7699.0874023437436</c:v>
                </c:pt>
                <c:pt idx="1351">
                  <c:v>7670.22705078125</c:v>
                </c:pt>
                <c:pt idx="1352">
                  <c:v>7557.5908203125</c:v>
                </c:pt>
                <c:pt idx="1353">
                  <c:v>7675.48681640625</c:v>
                </c:pt>
                <c:pt idx="1354">
                  <c:v>7438.3168945312564</c:v>
                </c:pt>
                <c:pt idx="1355">
                  <c:v>7477.7929687500064</c:v>
                </c:pt>
                <c:pt idx="1356">
                  <c:v>7407.8173828124936</c:v>
                </c:pt>
                <c:pt idx="1357">
                  <c:v>7281.3120117187564</c:v>
                </c:pt>
                <c:pt idx="1358">
                  <c:v>6991.7255859375</c:v>
                </c:pt>
                <c:pt idx="1359">
                  <c:v>7502.4687499999991</c:v>
                </c:pt>
                <c:pt idx="1360">
                  <c:v>7042.9106445312564</c:v>
                </c:pt>
                <c:pt idx="1361">
                  <c:v>7051.0869140625064</c:v>
                </c:pt>
                <c:pt idx="1362">
                  <c:v>7134.9184570312436</c:v>
                </c:pt>
                <c:pt idx="1363">
                  <c:v>7156.15771484375</c:v>
                </c:pt>
                <c:pt idx="1364">
                  <c:v>7459.109375</c:v>
                </c:pt>
                <c:pt idx="1365">
                  <c:v>7217.6494140625064</c:v>
                </c:pt>
                <c:pt idx="1366">
                  <c:v>7007.1513671875064</c:v>
                </c:pt>
                <c:pt idx="1367">
                  <c:v>6942.0151367187564</c:v>
                </c:pt>
                <c:pt idx="1368">
                  <c:v>6959.93017578125</c:v>
                </c:pt>
                <c:pt idx="1369">
                  <c:v>7021.78173828125</c:v>
                </c:pt>
                <c:pt idx="1370">
                  <c:v>7026.0009765625064</c:v>
                </c:pt>
                <c:pt idx="1371">
                  <c:v>7187.6318359375</c:v>
                </c:pt>
                <c:pt idx="1372">
                  <c:v>7069.271484375</c:v>
                </c:pt>
                <c:pt idx="1373">
                  <c:v>7115.00634765625</c:v>
                </c:pt>
                <c:pt idx="1374">
                  <c:v>7203.1201171875064</c:v>
                </c:pt>
                <c:pt idx="1375">
                  <c:v>7230.5356445312564</c:v>
                </c:pt>
                <c:pt idx="1376">
                  <c:v>7132.6611328125064</c:v>
                </c:pt>
                <c:pt idx="1377">
                  <c:v>7102.4467773437436</c:v>
                </c:pt>
                <c:pt idx="1378">
                  <c:v>7094.37548828125</c:v>
                </c:pt>
                <c:pt idx="1379">
                  <c:v>7150.79150390625</c:v>
                </c:pt>
                <c:pt idx="1380">
                  <c:v>7151.2490234375064</c:v>
                </c:pt>
                <c:pt idx="1381">
                  <c:v>6986.69091796875</c:v>
                </c:pt>
                <c:pt idx="1382">
                  <c:v>6968.8491210937627</c:v>
                </c:pt>
                <c:pt idx="1383">
                  <c:v>7019.5107421875</c:v>
                </c:pt>
                <c:pt idx="1384">
                  <c:v>7208.0805664062564</c:v>
                </c:pt>
                <c:pt idx="1385">
                  <c:v>7175.0576171875</c:v>
                </c:pt>
                <c:pt idx="1386">
                  <c:v>7164.5600585937564</c:v>
                </c:pt>
                <c:pt idx="1387">
                  <c:v>7188.83349609375</c:v>
                </c:pt>
                <c:pt idx="1388">
                  <c:v>7125.80712890625</c:v>
                </c:pt>
                <c:pt idx="1389">
                  <c:v>7071.6411132812564</c:v>
                </c:pt>
                <c:pt idx="1390">
                  <c:v>6993.1044921875</c:v>
                </c:pt>
                <c:pt idx="1391">
                  <c:v>7114.43603515625</c:v>
                </c:pt>
                <c:pt idx="1392">
                  <c:v>7202.6137695312564</c:v>
                </c:pt>
                <c:pt idx="1393">
                  <c:v>7353.75390625</c:v>
                </c:pt>
                <c:pt idx="1394">
                  <c:v>7250.54052734375</c:v>
                </c:pt>
                <c:pt idx="1395">
                  <c:v>7303.29833984375</c:v>
                </c:pt>
                <c:pt idx="1396">
                  <c:v>7665.69677734375</c:v>
                </c:pt>
                <c:pt idx="1397">
                  <c:v>7607.01708984375</c:v>
                </c:pt>
                <c:pt idx="1398">
                  <c:v>7416.2792968750064</c:v>
                </c:pt>
                <c:pt idx="1399">
                  <c:v>7507.6972656250064</c:v>
                </c:pt>
                <c:pt idx="1400">
                  <c:v>7679.3974609375</c:v>
                </c:pt>
                <c:pt idx="1401">
                  <c:v>7576.1289062500064</c:v>
                </c:pt>
                <c:pt idx="1402">
                  <c:v>7720.21435546875</c:v>
                </c:pt>
                <c:pt idx="1403">
                  <c:v>7630.95703125</c:v>
                </c:pt>
                <c:pt idx="1404">
                  <c:v>7630.28515625</c:v>
                </c:pt>
                <c:pt idx="1405">
                  <c:v>7770.1074218750064</c:v>
                </c:pt>
                <c:pt idx="1406">
                  <c:v>7828.9140625</c:v>
                </c:pt>
                <c:pt idx="1407">
                  <c:v>7866.19091796875</c:v>
                </c:pt>
                <c:pt idx="1408">
                  <c:v>7797.3920898437564</c:v>
                </c:pt>
                <c:pt idx="1409">
                  <c:v>7770.25048828125</c:v>
                </c:pt>
                <c:pt idx="1410">
                  <c:v>7637.05908203125</c:v>
                </c:pt>
                <c:pt idx="1411">
                  <c:v>7512.2753906249936</c:v>
                </c:pt>
                <c:pt idx="1412">
                  <c:v>7544.2392578124936</c:v>
                </c:pt>
                <c:pt idx="1413">
                  <c:v>7528.7255859375</c:v>
                </c:pt>
                <c:pt idx="1414">
                  <c:v>7472.5727539062436</c:v>
                </c:pt>
                <c:pt idx="1415">
                  <c:v>7585.6010742187564</c:v>
                </c:pt>
                <c:pt idx="1416">
                  <c:v>7789.42431640625</c:v>
                </c:pt>
                <c:pt idx="1417">
                  <c:v>8629.9140625000109</c:v>
                </c:pt>
                <c:pt idx="1418">
                  <c:v>8762.3125</c:v>
                </c:pt>
                <c:pt idx="1419">
                  <c:v>8362.9560546874673</c:v>
                </c:pt>
                <c:pt idx="1420">
                  <c:v>8409.5107421875109</c:v>
                </c:pt>
                <c:pt idx="1421">
                  <c:v>8521.7617187500109</c:v>
                </c:pt>
                <c:pt idx="1422">
                  <c:v>8706.1054687500109</c:v>
                </c:pt>
                <c:pt idx="1423">
                  <c:v>8537.9853515625</c:v>
                </c:pt>
                <c:pt idx="1424">
                  <c:v>8513.8173828125109</c:v>
                </c:pt>
                <c:pt idx="1425">
                  <c:v>8454.9736328125109</c:v>
                </c:pt>
                <c:pt idx="1426">
                  <c:v>8519.6396484375109</c:v>
                </c:pt>
                <c:pt idx="1427">
                  <c:v>8348.7646484375109</c:v>
                </c:pt>
                <c:pt idx="1428">
                  <c:v>8412.9003906249818</c:v>
                </c:pt>
                <c:pt idx="1429">
                  <c:v>8241.0937500000109</c:v>
                </c:pt>
                <c:pt idx="1430">
                  <c:v>8187.0761718750064</c:v>
                </c:pt>
                <c:pt idx="1431">
                  <c:v>8240.703125</c:v>
                </c:pt>
                <c:pt idx="1432">
                  <c:v>8284.5292968750109</c:v>
                </c:pt>
                <c:pt idx="1433">
                  <c:v>8224.7939453125182</c:v>
                </c:pt>
                <c:pt idx="1434">
                  <c:v>8196.7949218750109</c:v>
                </c:pt>
                <c:pt idx="1435">
                  <c:v>8213.98828125</c:v>
                </c:pt>
                <c:pt idx="1436">
                  <c:v>8228.4921875</c:v>
                </c:pt>
                <c:pt idx="1437">
                  <c:v>8348.162109375</c:v>
                </c:pt>
                <c:pt idx="1438">
                  <c:v>8137.3369140625064</c:v>
                </c:pt>
                <c:pt idx="1439">
                  <c:v>8073.6127929687564</c:v>
                </c:pt>
                <c:pt idx="1440">
                  <c:v>7777.9916992187564</c:v>
                </c:pt>
                <c:pt idx="1441">
                  <c:v>7957.07958984375</c:v>
                </c:pt>
                <c:pt idx="1442">
                  <c:v>7975.2319335937564</c:v>
                </c:pt>
                <c:pt idx="1443">
                  <c:v>7775.3691406250064</c:v>
                </c:pt>
                <c:pt idx="1444">
                  <c:v>7899.7138671875</c:v>
                </c:pt>
                <c:pt idx="1445">
                  <c:v>7738.2534179687436</c:v>
                </c:pt>
                <c:pt idx="1446">
                  <c:v>7739.578125</c:v>
                </c:pt>
                <c:pt idx="1447">
                  <c:v>7743.3959960937627</c:v>
                </c:pt>
                <c:pt idx="1448">
                  <c:v>7766.94873046875</c:v>
                </c:pt>
                <c:pt idx="1449">
                  <c:v>7901.97314453125</c:v>
                </c:pt>
                <c:pt idx="1450">
                  <c:v>7852.6123046875127</c:v>
                </c:pt>
                <c:pt idx="1451">
                  <c:v>7823.5419921875</c:v>
                </c:pt>
                <c:pt idx="1452">
                  <c:v>7947.818359375</c:v>
                </c:pt>
                <c:pt idx="1453">
                  <c:v>8012.6210937500064</c:v>
                </c:pt>
                <c:pt idx="1454">
                  <c:v>8138.72509765625</c:v>
                </c:pt>
                <c:pt idx="1455">
                  <c:v>8572.8193359374818</c:v>
                </c:pt>
                <c:pt idx="1456">
                  <c:v>9230.3916015625</c:v>
                </c:pt>
                <c:pt idx="1457">
                  <c:v>9359.1875</c:v>
                </c:pt>
                <c:pt idx="1458">
                  <c:v>8912.1914062500109</c:v>
                </c:pt>
                <c:pt idx="1459">
                  <c:v>8110.9272460937564</c:v>
                </c:pt>
                <c:pt idx="1460">
                  <c:v>7659.73876953125</c:v>
                </c:pt>
                <c:pt idx="1461">
                  <c:v>7592.5917968750064</c:v>
                </c:pt>
                <c:pt idx="1462">
                  <c:v>7790.9409179687436</c:v>
                </c:pt>
                <c:pt idx="1463">
                  <c:v>8256.380859375</c:v>
                </c:pt>
                <c:pt idx="1464">
                  <c:v>7567.42138671875</c:v>
                </c:pt>
                <c:pt idx="1465">
                  <c:v>7798.0634765625064</c:v>
                </c:pt>
                <c:pt idx="1466">
                  <c:v>8352.0546875</c:v>
                </c:pt>
                <c:pt idx="1467">
                  <c:v>8565.4160156249818</c:v>
                </c:pt>
                <c:pt idx="1468">
                  <c:v>8803.88671875</c:v>
                </c:pt>
                <c:pt idx="1469">
                  <c:v>7915.0429687500064</c:v>
                </c:pt>
                <c:pt idx="1470">
                  <c:v>7946.0087890625</c:v>
                </c:pt>
                <c:pt idx="1471">
                  <c:v>8233.3789062499818</c:v>
                </c:pt>
                <c:pt idx="1472">
                  <c:v>8778.1328125000109</c:v>
                </c:pt>
                <c:pt idx="1473">
                  <c:v>9263.3671874999818</c:v>
                </c:pt>
                <c:pt idx="1474">
                  <c:v>9247.4394531250109</c:v>
                </c:pt>
                <c:pt idx="1475">
                  <c:v>9085.0439453125182</c:v>
                </c:pt>
                <c:pt idx="1476">
                  <c:v>9558.1357421875109</c:v>
                </c:pt>
                <c:pt idx="1477">
                  <c:v>9808.6962890625</c:v>
                </c:pt>
                <c:pt idx="1478">
                  <c:v>11100.740234375013</c:v>
                </c:pt>
                <c:pt idx="1479">
                  <c:v>13663.649414062513</c:v>
                </c:pt>
                <c:pt idx="1480">
                  <c:v>17285.519531249964</c:v>
                </c:pt>
                <c:pt idx="1481">
                  <c:v>26022.603515625</c:v>
                </c:pt>
                <c:pt idx="1482">
                  <c:v>27096.464843750047</c:v>
                </c:pt>
                <c:pt idx="1483">
                  <c:v>16468.970703125025</c:v>
                </c:pt>
                <c:pt idx="1484">
                  <c:v>10312.036132812513</c:v>
                </c:pt>
                <c:pt idx="1485">
                  <c:v>10622.802734375</c:v>
                </c:pt>
                <c:pt idx="1486">
                  <c:v>9069.8125</c:v>
                </c:pt>
                <c:pt idx="1487">
                  <c:v>8817.9462890625</c:v>
                </c:pt>
                <c:pt idx="1488">
                  <c:v>8765.4531249999818</c:v>
                </c:pt>
                <c:pt idx="1489">
                  <c:v>9006.0234375000109</c:v>
                </c:pt>
                <c:pt idx="1490">
                  <c:v>8873.1230468750182</c:v>
                </c:pt>
                <c:pt idx="1491">
                  <c:v>8881.6064453125182</c:v>
                </c:pt>
                <c:pt idx="1492">
                  <c:v>9000.5292968750109</c:v>
                </c:pt>
                <c:pt idx="1493">
                  <c:v>8859.4912109375</c:v>
                </c:pt>
                <c:pt idx="1494">
                  <c:v>8796.36328125</c:v>
                </c:pt>
                <c:pt idx="1495">
                  <c:v>8964.6044921875109</c:v>
                </c:pt>
                <c:pt idx="1496">
                  <c:v>8412.712890625</c:v>
                </c:pt>
                <c:pt idx="1497">
                  <c:v>8456.3349609375</c:v>
                </c:pt>
                <c:pt idx="1498">
                  <c:v>8804.4970703125109</c:v>
                </c:pt>
                <c:pt idx="1499">
                  <c:v>9371.2646484375109</c:v>
                </c:pt>
                <c:pt idx="1500">
                  <c:v>8638.5751953125</c:v>
                </c:pt>
                <c:pt idx="1501">
                  <c:v>8624.7998046874818</c:v>
                </c:pt>
                <c:pt idx="1502">
                  <c:v>8534.484375</c:v>
                </c:pt>
                <c:pt idx="1503">
                  <c:v>8580.5136718750109</c:v>
                </c:pt>
                <c:pt idx="1504">
                  <c:v>8696.349609375</c:v>
                </c:pt>
                <c:pt idx="1505">
                  <c:v>8612.177734375</c:v>
                </c:pt>
                <c:pt idx="1506">
                  <c:v>8569.2734375000109</c:v>
                </c:pt>
                <c:pt idx="1507">
                  <c:v>8934.8593749999818</c:v>
                </c:pt>
                <c:pt idx="1508">
                  <c:v>8828.5283203125109</c:v>
                </c:pt>
                <c:pt idx="1509">
                  <c:v>14043.8876953125</c:v>
                </c:pt>
                <c:pt idx="1510">
                  <c:v>17508.857421874996</c:v>
                </c:pt>
                <c:pt idx="1511">
                  <c:v>14362.431640625</c:v>
                </c:pt>
                <c:pt idx="1512">
                  <c:v>12177.490234375</c:v>
                </c:pt>
                <c:pt idx="1513">
                  <c:v>13145.214843750013</c:v>
                </c:pt>
                <c:pt idx="1514">
                  <c:v>14486.42578125</c:v>
                </c:pt>
                <c:pt idx="1515">
                  <c:v>16275.137695312513</c:v>
                </c:pt>
                <c:pt idx="1516">
                  <c:v>20769.552734374996</c:v>
                </c:pt>
                <c:pt idx="1517">
                  <c:v>23178.810546874927</c:v>
                </c:pt>
                <c:pt idx="1518">
                  <c:v>23436.353515625</c:v>
                </c:pt>
                <c:pt idx="1519">
                  <c:v>23775.923828125025</c:v>
                </c:pt>
                <c:pt idx="1520">
                  <c:v>24914.560546874956</c:v>
                </c:pt>
                <c:pt idx="1521">
                  <c:v>19913.40625</c:v>
                </c:pt>
                <c:pt idx="1522">
                  <c:v>24094.4296875</c:v>
                </c:pt>
                <c:pt idx="1523">
                  <c:v>21285.470703125025</c:v>
                </c:pt>
                <c:pt idx="1524">
                  <c:v>22212.259765625</c:v>
                </c:pt>
                <c:pt idx="1525">
                  <c:v>23853.775390625025</c:v>
                </c:pt>
                <c:pt idx="1526">
                  <c:v>22783.427734375</c:v>
                </c:pt>
                <c:pt idx="1527">
                  <c:v>23270.078125000025</c:v>
                </c:pt>
                <c:pt idx="1528">
                  <c:v>24463.1328125</c:v>
                </c:pt>
                <c:pt idx="1529">
                  <c:v>26982.603515625</c:v>
                </c:pt>
                <c:pt idx="1530">
                  <c:v>22163.01171875</c:v>
                </c:pt>
                <c:pt idx="1531">
                  <c:v>21129.943359374996</c:v>
                </c:pt>
                <c:pt idx="1532">
                  <c:v>20421.50390625</c:v>
                </c:pt>
                <c:pt idx="1533">
                  <c:v>21709.181640625</c:v>
                </c:pt>
                <c:pt idx="1534">
                  <c:v>18718.363281250025</c:v>
                </c:pt>
                <c:pt idx="1535">
                  <c:v>16968.267578125</c:v>
                </c:pt>
                <c:pt idx="1536">
                  <c:v>15418.903320312513</c:v>
                </c:pt>
                <c:pt idx="1537">
                  <c:v>12780.700195312513</c:v>
                </c:pt>
                <c:pt idx="1538">
                  <c:v>9796.3242187500109</c:v>
                </c:pt>
                <c:pt idx="1539">
                  <c:v>8894.3388671875</c:v>
                </c:pt>
                <c:pt idx="1540">
                  <c:v>10004.923828125013</c:v>
                </c:pt>
                <c:pt idx="1541">
                  <c:v>12859.041015625</c:v>
                </c:pt>
                <c:pt idx="1542">
                  <c:v>12581.664062500013</c:v>
                </c:pt>
                <c:pt idx="1543">
                  <c:v>11194.548828125013</c:v>
                </c:pt>
                <c:pt idx="1544">
                  <c:v>9785.2441406250109</c:v>
                </c:pt>
                <c:pt idx="1545">
                  <c:v>9554.5742187500109</c:v>
                </c:pt>
                <c:pt idx="1546">
                  <c:v>9584.6181640625</c:v>
                </c:pt>
                <c:pt idx="1547">
                  <c:v>11514.46484375</c:v>
                </c:pt>
                <c:pt idx="1548">
                  <c:v>13099.1796875</c:v>
                </c:pt>
                <c:pt idx="1549">
                  <c:v>15025.6708984375</c:v>
                </c:pt>
                <c:pt idx="1550">
                  <c:v>17658.603515625</c:v>
                </c:pt>
                <c:pt idx="1551">
                  <c:v>13861.809570312513</c:v>
                </c:pt>
                <c:pt idx="1552">
                  <c:v>13296.629882812524</c:v>
                </c:pt>
                <c:pt idx="1553">
                  <c:v>19770.210937499964</c:v>
                </c:pt>
                <c:pt idx="1554">
                  <c:v>19584.82421875</c:v>
                </c:pt>
                <c:pt idx="1555">
                  <c:v>11344.314453125013</c:v>
                </c:pt>
                <c:pt idx="1556">
                  <c:v>15640.876953124985</c:v>
                </c:pt>
                <c:pt idx="1557">
                  <c:v>11182.661132812513</c:v>
                </c:pt>
                <c:pt idx="1558">
                  <c:v>8988.2529296874673</c:v>
                </c:pt>
                <c:pt idx="1559">
                  <c:v>9037.2626953125109</c:v>
                </c:pt>
                <c:pt idx="1560">
                  <c:v>9215.7861328125109</c:v>
                </c:pt>
                <c:pt idx="1561">
                  <c:v>15742.799804687485</c:v>
                </c:pt>
                <c:pt idx="1562">
                  <c:v>14373.25390625</c:v>
                </c:pt>
                <c:pt idx="1563">
                  <c:v>8963.76953125</c:v>
                </c:pt>
                <c:pt idx="1564">
                  <c:v>8948.5654296874673</c:v>
                </c:pt>
                <c:pt idx="1565">
                  <c:v>8949.6933593750109</c:v>
                </c:pt>
                <c:pt idx="1566">
                  <c:v>8695.380859375</c:v>
                </c:pt>
                <c:pt idx="1567">
                  <c:v>8859.1201171875</c:v>
                </c:pt>
                <c:pt idx="1568">
                  <c:v>8749.7890625000109</c:v>
                </c:pt>
                <c:pt idx="1569">
                  <c:v>8788.7353515625109</c:v>
                </c:pt>
                <c:pt idx="1570">
                  <c:v>8978.826171875</c:v>
                </c:pt>
                <c:pt idx="1571">
                  <c:v>9382.3291015625</c:v>
                </c:pt>
                <c:pt idx="1572">
                  <c:v>9526.5849609375</c:v>
                </c:pt>
                <c:pt idx="1573">
                  <c:v>10066.480468750013</c:v>
                </c:pt>
                <c:pt idx="1574">
                  <c:v>14199.645507812524</c:v>
                </c:pt>
                <c:pt idx="1575">
                  <c:v>14142.761718750013</c:v>
                </c:pt>
                <c:pt idx="1576">
                  <c:v>9050.951171875</c:v>
                </c:pt>
                <c:pt idx="1577">
                  <c:v>9038.7373046874818</c:v>
                </c:pt>
                <c:pt idx="1578">
                  <c:v>9995.7187500000109</c:v>
                </c:pt>
                <c:pt idx="1579">
                  <c:v>9403.6083984375</c:v>
                </c:pt>
                <c:pt idx="1580">
                  <c:v>11067.262695312513</c:v>
                </c:pt>
                <c:pt idx="1581">
                  <c:v>9473.7939453125182</c:v>
                </c:pt>
                <c:pt idx="1582">
                  <c:v>9461.9033203125109</c:v>
                </c:pt>
                <c:pt idx="1583">
                  <c:v>9280.6503906249818</c:v>
                </c:pt>
                <c:pt idx="1584">
                  <c:v>9265.2568359374818</c:v>
                </c:pt>
                <c:pt idx="1585">
                  <c:v>9266.677734375</c:v>
                </c:pt>
                <c:pt idx="1586">
                  <c:v>9177.474609375</c:v>
                </c:pt>
                <c:pt idx="1587">
                  <c:v>9394.7656249999818</c:v>
                </c:pt>
                <c:pt idx="1588">
                  <c:v>9258.6083984375</c:v>
                </c:pt>
                <c:pt idx="1589">
                  <c:v>9351.0830078125182</c:v>
                </c:pt>
                <c:pt idx="1590">
                  <c:v>9263.15625</c:v>
                </c:pt>
                <c:pt idx="1591">
                  <c:v>9340.2431640625109</c:v>
                </c:pt>
                <c:pt idx="1592">
                  <c:v>9081.755859375</c:v>
                </c:pt>
                <c:pt idx="1593">
                  <c:v>9102.5869140624818</c:v>
                </c:pt>
                <c:pt idx="1594">
                  <c:v>9015.451171875</c:v>
                </c:pt>
                <c:pt idx="1595">
                  <c:v>9282.8388671875</c:v>
                </c:pt>
                <c:pt idx="1596">
                  <c:v>9638.6240234375</c:v>
                </c:pt>
                <c:pt idx="1597">
                  <c:v>9782.5478515625109</c:v>
                </c:pt>
                <c:pt idx="1598">
                  <c:v>10555.028320312513</c:v>
                </c:pt>
                <c:pt idx="1599">
                  <c:v>9859.3349609375</c:v>
                </c:pt>
                <c:pt idx="1600">
                  <c:v>9751.1201171875</c:v>
                </c:pt>
                <c:pt idx="1601">
                  <c:v>9387.2919921875</c:v>
                </c:pt>
                <c:pt idx="1602">
                  <c:v>9357.2197265625109</c:v>
                </c:pt>
                <c:pt idx="1603">
                  <c:v>9833.677734375</c:v>
                </c:pt>
                <c:pt idx="1604">
                  <c:v>9407.8515625</c:v>
                </c:pt>
                <c:pt idx="1605">
                  <c:v>9541.1787109375</c:v>
                </c:pt>
                <c:pt idx="1606">
                  <c:v>9494.4785156249818</c:v>
                </c:pt>
                <c:pt idx="1607">
                  <c:v>9898.6425781250182</c:v>
                </c:pt>
                <c:pt idx="1608">
                  <c:v>9717.4375</c:v>
                </c:pt>
                <c:pt idx="1609">
                  <c:v>9481.2978515625109</c:v>
                </c:pt>
                <c:pt idx="1610">
                  <c:v>9660.849609375</c:v>
                </c:pt>
                <c:pt idx="1611">
                  <c:v>9629.5341796874818</c:v>
                </c:pt>
                <c:pt idx="1612">
                  <c:v>9717.6005859375</c:v>
                </c:pt>
                <c:pt idx="1613">
                  <c:v>9809.455078125</c:v>
                </c:pt>
                <c:pt idx="1614">
                  <c:v>10150.216796875013</c:v>
                </c:pt>
                <c:pt idx="1615">
                  <c:v>10297.982421875013</c:v>
                </c:pt>
                <c:pt idx="1616">
                  <c:v>9746.3115234374818</c:v>
                </c:pt>
                <c:pt idx="1617">
                  <c:v>9975.0917968750109</c:v>
                </c:pt>
                <c:pt idx="1618">
                  <c:v>9867.888671875</c:v>
                </c:pt>
                <c:pt idx="1619">
                  <c:v>10323.2275390625</c:v>
                </c:pt>
                <c:pt idx="1620">
                  <c:v>9421.1855468750109</c:v>
                </c:pt>
                <c:pt idx="1621">
                  <c:v>9853.2353515625109</c:v>
                </c:pt>
                <c:pt idx="1622">
                  <c:v>11409.333007812524</c:v>
                </c:pt>
                <c:pt idx="1623">
                  <c:v>11338.448242187513</c:v>
                </c:pt>
                <c:pt idx="1624">
                  <c:v>10797.2763671875</c:v>
                </c:pt>
                <c:pt idx="1625">
                  <c:v>8725.7753906249818</c:v>
                </c:pt>
                <c:pt idx="1626">
                  <c:v>8764.1591796874673</c:v>
                </c:pt>
                <c:pt idx="1627">
                  <c:v>9627.728515625</c:v>
                </c:pt>
                <c:pt idx="1628">
                  <c:v>8482.6054687500109</c:v>
                </c:pt>
                <c:pt idx="1629">
                  <c:v>8401.7343750000109</c:v>
                </c:pt>
                <c:pt idx="1630">
                  <c:v>8357.2138671875109</c:v>
                </c:pt>
                <c:pt idx="1631">
                  <c:v>8409.8974609375</c:v>
                </c:pt>
                <c:pt idx="1632">
                  <c:v>8426.2470703125182</c:v>
                </c:pt>
                <c:pt idx="1633">
                  <c:v>8515.6689453125109</c:v>
                </c:pt>
                <c:pt idx="1634">
                  <c:v>8519.6875</c:v>
                </c:pt>
                <c:pt idx="1635">
                  <c:v>8722.966796875</c:v>
                </c:pt>
                <c:pt idx="1636">
                  <c:v>8318.1367187500109</c:v>
                </c:pt>
                <c:pt idx="1637">
                  <c:v>8297.5546875</c:v>
                </c:pt>
                <c:pt idx="1638">
                  <c:v>9882.4892578125182</c:v>
                </c:pt>
                <c:pt idx="1639">
                  <c:v>8408.9091796874673</c:v>
                </c:pt>
                <c:pt idx="1640">
                  <c:v>8284.8535156249818</c:v>
                </c:pt>
                <c:pt idx="1641">
                  <c:v>8818.5556640624818</c:v>
                </c:pt>
                <c:pt idx="1642">
                  <c:v>8391.3906249999818</c:v>
                </c:pt>
                <c:pt idx="1643">
                  <c:v>8695.3749999999818</c:v>
                </c:pt>
                <c:pt idx="1644">
                  <c:v>8491.322265625</c:v>
                </c:pt>
                <c:pt idx="1645">
                  <c:v>8515.7832031250109</c:v>
                </c:pt>
                <c:pt idx="1646">
                  <c:v>8398.2958984375</c:v>
                </c:pt>
                <c:pt idx="1647">
                  <c:v>8499.9794921875</c:v>
                </c:pt>
                <c:pt idx="1648">
                  <c:v>9078.0810546874818</c:v>
                </c:pt>
                <c:pt idx="1649">
                  <c:v>8187.57421875</c:v>
                </c:pt>
                <c:pt idx="1650">
                  <c:v>8419.8330078125182</c:v>
                </c:pt>
                <c:pt idx="1651">
                  <c:v>8229.826171875</c:v>
                </c:pt>
                <c:pt idx="1652">
                  <c:v>8127.3378906249936</c:v>
                </c:pt>
                <c:pt idx="1653">
                  <c:v>8492.541015625</c:v>
                </c:pt>
                <c:pt idx="1654">
                  <c:v>8577.4990234374818</c:v>
                </c:pt>
                <c:pt idx="1655">
                  <c:v>8326.5673828125109</c:v>
                </c:pt>
                <c:pt idx="1656">
                  <c:v>8189.2255859375</c:v>
                </c:pt>
                <c:pt idx="1657">
                  <c:v>8425.7236328125182</c:v>
                </c:pt>
                <c:pt idx="1658">
                  <c:v>8272.3652343749818</c:v>
                </c:pt>
                <c:pt idx="1659">
                  <c:v>8185.76708984375</c:v>
                </c:pt>
                <c:pt idx="1660">
                  <c:v>9212.1806640625</c:v>
                </c:pt>
                <c:pt idx="1661">
                  <c:v>8469.6455078125182</c:v>
                </c:pt>
                <c:pt idx="1662">
                  <c:v>8483.8066406249818</c:v>
                </c:pt>
                <c:pt idx="1663">
                  <c:v>8483.8310546874818</c:v>
                </c:pt>
                <c:pt idx="1664">
                  <c:v>8401.5087890625</c:v>
                </c:pt>
                <c:pt idx="1665">
                  <c:v>8469.5595703125109</c:v>
                </c:pt>
                <c:pt idx="1666">
                  <c:v>8360.5244140625109</c:v>
                </c:pt>
                <c:pt idx="1667">
                  <c:v>8364.2382812500109</c:v>
                </c:pt>
                <c:pt idx="1668">
                  <c:v>8219.0302734375</c:v>
                </c:pt>
                <c:pt idx="1669">
                  <c:v>8269.8857421875</c:v>
                </c:pt>
                <c:pt idx="1670">
                  <c:v>8895.9541015625</c:v>
                </c:pt>
                <c:pt idx="1671">
                  <c:v>8253.8115234374818</c:v>
                </c:pt>
                <c:pt idx="1672">
                  <c:v>8216.115234375</c:v>
                </c:pt>
                <c:pt idx="1673">
                  <c:v>8191.17333984375</c:v>
                </c:pt>
                <c:pt idx="1674">
                  <c:v>8043.5610351562564</c:v>
                </c:pt>
                <c:pt idx="1675">
                  <c:v>8156.64794921875</c:v>
                </c:pt>
                <c:pt idx="1676">
                  <c:v>7859.0605468750064</c:v>
                </c:pt>
                <c:pt idx="1677">
                  <c:v>7939.87744140625</c:v>
                </c:pt>
                <c:pt idx="1678">
                  <c:v>8633.7148437500109</c:v>
                </c:pt>
                <c:pt idx="1679">
                  <c:v>7691.7705078124936</c:v>
                </c:pt>
                <c:pt idx="1680">
                  <c:v>7673.1728515625064</c:v>
                </c:pt>
                <c:pt idx="1681">
                  <c:v>7630.0581054687564</c:v>
                </c:pt>
                <c:pt idx="1682">
                  <c:v>8249.28515625</c:v>
                </c:pt>
                <c:pt idx="1683">
                  <c:v>8173.6542968750064</c:v>
                </c:pt>
                <c:pt idx="1684">
                  <c:v>8138.0126953125064</c:v>
                </c:pt>
                <c:pt idx="1685">
                  <c:v>8337.0380859375</c:v>
                </c:pt>
                <c:pt idx="1686">
                  <c:v>8275.9130859375</c:v>
                </c:pt>
                <c:pt idx="1687">
                  <c:v>8288.9931640625</c:v>
                </c:pt>
                <c:pt idx="1688">
                  <c:v>8338.6054687500109</c:v>
                </c:pt>
                <c:pt idx="1689">
                  <c:v>8310.6259765625</c:v>
                </c:pt>
                <c:pt idx="1690">
                  <c:v>8017.5209960937627</c:v>
                </c:pt>
                <c:pt idx="1691">
                  <c:v>8087.41552734375</c:v>
                </c:pt>
                <c:pt idx="1692">
                  <c:v>8015.4443359374936</c:v>
                </c:pt>
                <c:pt idx="1693">
                  <c:v>7885.6518554687564</c:v>
                </c:pt>
                <c:pt idx="1694">
                  <c:v>7788.21484375</c:v>
                </c:pt>
                <c:pt idx="1695">
                  <c:v>7725.6230468750064</c:v>
                </c:pt>
                <c:pt idx="1696">
                  <c:v>7855.8676757812564</c:v>
                </c:pt>
                <c:pt idx="1697">
                  <c:v>8017.1601562500064</c:v>
                </c:pt>
                <c:pt idx="1698">
                  <c:v>8074.9741210937564</c:v>
                </c:pt>
                <c:pt idx="1699">
                  <c:v>8279.501953125</c:v>
                </c:pt>
                <c:pt idx="1700">
                  <c:v>8180.40966796875</c:v>
                </c:pt>
                <c:pt idx="1701">
                  <c:v>8027.4609375</c:v>
                </c:pt>
                <c:pt idx="1702">
                  <c:v>8179.6137695312564</c:v>
                </c:pt>
                <c:pt idx="1703">
                  <c:v>8185.03857421875</c:v>
                </c:pt>
                <c:pt idx="1704">
                  <c:v>8185.75390625</c:v>
                </c:pt>
                <c:pt idx="1705">
                  <c:v>8531.66796875</c:v>
                </c:pt>
                <c:pt idx="1706">
                  <c:v>8348.4912109375</c:v>
                </c:pt>
                <c:pt idx="1707">
                  <c:v>8399.7294921875109</c:v>
                </c:pt>
                <c:pt idx="1708">
                  <c:v>8426.5576171874818</c:v>
                </c:pt>
                <c:pt idx="1709">
                  <c:v>8264.1435546875</c:v>
                </c:pt>
                <c:pt idx="1710">
                  <c:v>8173.6889648437564</c:v>
                </c:pt>
                <c:pt idx="1711">
                  <c:v>8564.8749999999818</c:v>
                </c:pt>
                <c:pt idx="1712">
                  <c:v>8352.6767578125182</c:v>
                </c:pt>
                <c:pt idx="1713">
                  <c:v>8363.6044921875109</c:v>
                </c:pt>
                <c:pt idx="1714">
                  <c:v>8469.6611328125109</c:v>
                </c:pt>
                <c:pt idx="1715">
                  <c:v>8555.4169921874818</c:v>
                </c:pt>
                <c:pt idx="1716">
                  <c:v>8339.1337890625109</c:v>
                </c:pt>
                <c:pt idx="1717">
                  <c:v>8236.845703125</c:v>
                </c:pt>
                <c:pt idx="1718">
                  <c:v>8131.1303710937564</c:v>
                </c:pt>
                <c:pt idx="1719">
                  <c:v>7891.2880859374936</c:v>
                </c:pt>
                <c:pt idx="1720">
                  <c:v>7900.3203125</c:v>
                </c:pt>
                <c:pt idx="1721">
                  <c:v>8033.0937499999991</c:v>
                </c:pt>
                <c:pt idx="1722">
                  <c:v>7866.9833984375</c:v>
                </c:pt>
                <c:pt idx="1723">
                  <c:v>7883.4633789062436</c:v>
                </c:pt>
                <c:pt idx="1724">
                  <c:v>7777.3251953125064</c:v>
                </c:pt>
                <c:pt idx="1725">
                  <c:v>7921.0878906249936</c:v>
                </c:pt>
                <c:pt idx="1726">
                  <c:v>7426.4775390625</c:v>
                </c:pt>
                <c:pt idx="1727">
                  <c:v>7558.98291015625</c:v>
                </c:pt>
                <c:pt idx="1728">
                  <c:v>7571.78955078125</c:v>
                </c:pt>
                <c:pt idx="1729">
                  <c:v>7710.1821289062564</c:v>
                </c:pt>
                <c:pt idx="1730">
                  <c:v>7781.4990234375064</c:v>
                </c:pt>
                <c:pt idx="1731">
                  <c:v>7905.8100585937564</c:v>
                </c:pt>
                <c:pt idx="1732">
                  <c:v>7777.6337890625</c:v>
                </c:pt>
                <c:pt idx="1733">
                  <c:v>7787.4477539062373</c:v>
                </c:pt>
                <c:pt idx="1734">
                  <c:v>7654.2631835937564</c:v>
                </c:pt>
                <c:pt idx="1735">
                  <c:v>7637.2797851562436</c:v>
                </c:pt>
                <c:pt idx="1736">
                  <c:v>7966.3139648437564</c:v>
                </c:pt>
                <c:pt idx="1737">
                  <c:v>7492.7226562500064</c:v>
                </c:pt>
                <c:pt idx="1738">
                  <c:v>7585.08935546875</c:v>
                </c:pt>
                <c:pt idx="1739">
                  <c:v>7459.8037109374936</c:v>
                </c:pt>
                <c:pt idx="1740">
                  <c:v>7291.8803710937564</c:v>
                </c:pt>
                <c:pt idx="1741">
                  <c:v>7333.77099609375</c:v>
                </c:pt>
                <c:pt idx="1742">
                  <c:v>7779.13330078125</c:v>
                </c:pt>
                <c:pt idx="1743">
                  <c:v>7144.0288085937564</c:v>
                </c:pt>
                <c:pt idx="1744">
                  <c:v>7295.91796875</c:v>
                </c:pt>
                <c:pt idx="1745">
                  <c:v>7412.71240234375</c:v>
                </c:pt>
                <c:pt idx="1746">
                  <c:v>7031.3447265625064</c:v>
                </c:pt>
                <c:pt idx="1747">
                  <c:v>7869.9169921875</c:v>
                </c:pt>
                <c:pt idx="1748">
                  <c:v>7112.9252929687564</c:v>
                </c:pt>
                <c:pt idx="1749">
                  <c:v>7041.3417968750064</c:v>
                </c:pt>
                <c:pt idx="1750">
                  <c:v>6929.5883789062436</c:v>
                </c:pt>
                <c:pt idx="1751">
                  <c:v>7065.3935546875064</c:v>
                </c:pt>
                <c:pt idx="1752">
                  <c:v>7636.6049804687564</c:v>
                </c:pt>
                <c:pt idx="1753">
                  <c:v>7322.59033203125</c:v>
                </c:pt>
                <c:pt idx="1754">
                  <c:v>8367.052734375</c:v>
                </c:pt>
                <c:pt idx="1755">
                  <c:v>7200.78271484375</c:v>
                </c:pt>
                <c:pt idx="1756">
                  <c:v>7188.3901367187564</c:v>
                </c:pt>
                <c:pt idx="1757">
                  <c:v>7332.6264648437627</c:v>
                </c:pt>
                <c:pt idx="1758">
                  <c:v>7160.2006835937564</c:v>
                </c:pt>
                <c:pt idx="1759">
                  <c:v>7374.7490234375064</c:v>
                </c:pt>
                <c:pt idx="1760">
                  <c:v>7428.78515625</c:v>
                </c:pt>
                <c:pt idx="1761">
                  <c:v>7465.7924804687564</c:v>
                </c:pt>
                <c:pt idx="1762">
                  <c:v>7925.7934570312436</c:v>
                </c:pt>
                <c:pt idx="1763">
                  <c:v>7457.8242187500064</c:v>
                </c:pt>
                <c:pt idx="1764">
                  <c:v>7270.7338867187436</c:v>
                </c:pt>
                <c:pt idx="1765">
                  <c:v>7464.3862304687627</c:v>
                </c:pt>
                <c:pt idx="1766">
                  <c:v>7241.0888671875</c:v>
                </c:pt>
                <c:pt idx="1767">
                  <c:v>7245.27197265625</c:v>
                </c:pt>
                <c:pt idx="1768">
                  <c:v>7529.7724609375</c:v>
                </c:pt>
                <c:pt idx="1769">
                  <c:v>7208.7138671875</c:v>
                </c:pt>
                <c:pt idx="1770">
                  <c:v>8199.85546875</c:v>
                </c:pt>
                <c:pt idx="1771">
                  <c:v>7129.0200195312564</c:v>
                </c:pt>
                <c:pt idx="1772">
                  <c:v>7306.6826171875064</c:v>
                </c:pt>
                <c:pt idx="1773">
                  <c:v>7719.0239257812564</c:v>
                </c:pt>
                <c:pt idx="1774">
                  <c:v>7300.1254882812564</c:v>
                </c:pt>
                <c:pt idx="1775">
                  <c:v>7620.9824218750064</c:v>
                </c:pt>
                <c:pt idx="1776">
                  <c:v>7241.3720703125</c:v>
                </c:pt>
                <c:pt idx="1777">
                  <c:v>7368.1533203125</c:v>
                </c:pt>
                <c:pt idx="1778">
                  <c:v>7455.0678710937564</c:v>
                </c:pt>
                <c:pt idx="1779">
                  <c:v>7163.24951171875</c:v>
                </c:pt>
                <c:pt idx="1780">
                  <c:v>7390.40185546875</c:v>
                </c:pt>
                <c:pt idx="1781">
                  <c:v>7846.017578125</c:v>
                </c:pt>
                <c:pt idx="1782">
                  <c:v>7311.99658203125</c:v>
                </c:pt>
                <c:pt idx="1783">
                  <c:v>7423.7353515625</c:v>
                </c:pt>
                <c:pt idx="1784">
                  <c:v>7105.98876953125</c:v>
                </c:pt>
                <c:pt idx="1785">
                  <c:v>7176.7578124999991</c:v>
                </c:pt>
                <c:pt idx="1786">
                  <c:v>7226.5419921875</c:v>
                </c:pt>
                <c:pt idx="1787">
                  <c:v>7229.9497070312436</c:v>
                </c:pt>
                <c:pt idx="1788">
                  <c:v>7581.47265625</c:v>
                </c:pt>
                <c:pt idx="1789">
                  <c:v>7087.75</c:v>
                </c:pt>
                <c:pt idx="1790">
                  <c:v>7245.1782226562564</c:v>
                </c:pt>
                <c:pt idx="1791">
                  <c:v>7371.1245117187564</c:v>
                </c:pt>
                <c:pt idx="1792">
                  <c:v>7415.0043945312564</c:v>
                </c:pt>
                <c:pt idx="1793">
                  <c:v>7420.1469726562564</c:v>
                </c:pt>
                <c:pt idx="1794">
                  <c:v>7547.91650390625</c:v>
                </c:pt>
                <c:pt idx="1795">
                  <c:v>7592.0234375</c:v>
                </c:pt>
                <c:pt idx="1796">
                  <c:v>7615.1196289062564</c:v>
                </c:pt>
                <c:pt idx="1797">
                  <c:v>7613.6748046875064</c:v>
                </c:pt>
                <c:pt idx="1798">
                  <c:v>7506.4809570312436</c:v>
                </c:pt>
                <c:pt idx="1799">
                  <c:v>7485.4287109374936</c:v>
                </c:pt>
                <c:pt idx="1800">
                  <c:v>7416.2338867187436</c:v>
                </c:pt>
                <c:pt idx="1801">
                  <c:v>7434.8295898437564</c:v>
                </c:pt>
                <c:pt idx="1802">
                  <c:v>7524.0996093750064</c:v>
                </c:pt>
                <c:pt idx="1803">
                  <c:v>7716.57861328125</c:v>
                </c:pt>
                <c:pt idx="1804">
                  <c:v>7707.8408203125</c:v>
                </c:pt>
                <c:pt idx="1805">
                  <c:v>7778.4990234375064</c:v>
                </c:pt>
                <c:pt idx="1806">
                  <c:v>7552.5727539062436</c:v>
                </c:pt>
                <c:pt idx="1807">
                  <c:v>7779.0209960937627</c:v>
                </c:pt>
                <c:pt idx="1808">
                  <c:v>7672.4926757812564</c:v>
                </c:pt>
                <c:pt idx="1809">
                  <c:v>7927.255859375</c:v>
                </c:pt>
                <c:pt idx="1810">
                  <c:v>7527.2587890625</c:v>
                </c:pt>
                <c:pt idx="1811">
                  <c:v>7574.1455078125</c:v>
                </c:pt>
                <c:pt idx="1812">
                  <c:v>8210.2060546874818</c:v>
                </c:pt>
                <c:pt idx="1813">
                  <c:v>7456.1181640625127</c:v>
                </c:pt>
                <c:pt idx="1814">
                  <c:v>7568.0756835937564</c:v>
                </c:pt>
                <c:pt idx="1815">
                  <c:v>7632.22900390625</c:v>
                </c:pt>
                <c:pt idx="1816">
                  <c:v>7559.9267578124936</c:v>
                </c:pt>
                <c:pt idx="1817">
                  <c:v>7374.3881835937564</c:v>
                </c:pt>
                <c:pt idx="1818">
                  <c:v>7578.9633789062436</c:v>
                </c:pt>
                <c:pt idx="1819">
                  <c:v>7489.6552734375127</c:v>
                </c:pt>
                <c:pt idx="1820">
                  <c:v>7353.3208007812564</c:v>
                </c:pt>
                <c:pt idx="1821">
                  <c:v>7500.44482421875</c:v>
                </c:pt>
                <c:pt idx="1822">
                  <c:v>7667.93212890625</c:v>
                </c:pt>
                <c:pt idx="1823">
                  <c:v>7429.1010742187564</c:v>
                </c:pt>
                <c:pt idx="1824">
                  <c:v>7408.00830078125</c:v>
                </c:pt>
                <c:pt idx="1825">
                  <c:v>7654.2231445312564</c:v>
                </c:pt>
                <c:pt idx="1826">
                  <c:v>7661.6118164062564</c:v>
                </c:pt>
                <c:pt idx="1827">
                  <c:v>8015.45849609375</c:v>
                </c:pt>
                <c:pt idx="1828">
                  <c:v>7849.4960937500064</c:v>
                </c:pt>
                <c:pt idx="1829">
                  <c:v>7490.8764648437564</c:v>
                </c:pt>
                <c:pt idx="1830">
                  <c:v>7757.517578125</c:v>
                </c:pt>
                <c:pt idx="1831">
                  <c:v>8900.2246093750109</c:v>
                </c:pt>
                <c:pt idx="1832">
                  <c:v>7572.4404296875064</c:v>
                </c:pt>
                <c:pt idx="1833">
                  <c:v>7429.79052734375</c:v>
                </c:pt>
                <c:pt idx="1834">
                  <c:v>7581.1562500000064</c:v>
                </c:pt>
                <c:pt idx="1835">
                  <c:v>7674.5336914062564</c:v>
                </c:pt>
                <c:pt idx="1836">
                  <c:v>7607.28759765625</c:v>
                </c:pt>
                <c:pt idx="1837">
                  <c:v>7688.9418945312564</c:v>
                </c:pt>
                <c:pt idx="1838">
                  <c:v>7668.4374999999936</c:v>
                </c:pt>
                <c:pt idx="1839">
                  <c:v>7767.7392578124936</c:v>
                </c:pt>
                <c:pt idx="1840">
                  <c:v>7788.5029296875127</c:v>
                </c:pt>
                <c:pt idx="1841">
                  <c:v>7799.6391601562564</c:v>
                </c:pt>
                <c:pt idx="1842">
                  <c:v>8354.5107421875109</c:v>
                </c:pt>
                <c:pt idx="1843">
                  <c:v>7617.9526367187564</c:v>
                </c:pt>
                <c:pt idx="1844">
                  <c:v>7629.8320312500064</c:v>
                </c:pt>
                <c:pt idx="1845">
                  <c:v>7897.90185546875</c:v>
                </c:pt>
                <c:pt idx="1846">
                  <c:v>7979.14794921875</c:v>
                </c:pt>
                <c:pt idx="1847">
                  <c:v>8175.28173828125</c:v>
                </c:pt>
                <c:pt idx="1848">
                  <c:v>8257.7656249999818</c:v>
                </c:pt>
                <c:pt idx="1849">
                  <c:v>8468.921875</c:v>
                </c:pt>
                <c:pt idx="1850">
                  <c:v>8157.8671875</c:v>
                </c:pt>
                <c:pt idx="1851">
                  <c:v>8269.7021484375109</c:v>
                </c:pt>
                <c:pt idx="1852">
                  <c:v>8169.7866210937627</c:v>
                </c:pt>
                <c:pt idx="1853">
                  <c:v>8208.4042968750109</c:v>
                </c:pt>
                <c:pt idx="1854">
                  <c:v>9018.1962890625</c:v>
                </c:pt>
                <c:pt idx="1855">
                  <c:v>9241.4697265625</c:v>
                </c:pt>
                <c:pt idx="1856">
                  <c:v>8801.43359375</c:v>
                </c:pt>
                <c:pt idx="1857">
                  <c:v>8781.9462890625</c:v>
                </c:pt>
                <c:pt idx="1858">
                  <c:v>8691.8466796874673</c:v>
                </c:pt>
                <c:pt idx="1859">
                  <c:v>8462.08984375</c:v>
                </c:pt>
                <c:pt idx="1860">
                  <c:v>8423.7880859375</c:v>
                </c:pt>
                <c:pt idx="1861">
                  <c:v>8572.0126953125109</c:v>
                </c:pt>
                <c:pt idx="1862">
                  <c:v>9574.46484375</c:v>
                </c:pt>
                <c:pt idx="1863">
                  <c:v>9404.5771484375</c:v>
                </c:pt>
                <c:pt idx="1864">
                  <c:v>9764.1318359375</c:v>
                </c:pt>
                <c:pt idx="1865">
                  <c:v>9615.3828125</c:v>
                </c:pt>
                <c:pt idx="1866">
                  <c:v>9534.8056640624818</c:v>
                </c:pt>
                <c:pt idx="1867">
                  <c:v>10549.1435546875</c:v>
                </c:pt>
                <c:pt idx="1868">
                  <c:v>9377.8125</c:v>
                </c:pt>
                <c:pt idx="1869">
                  <c:v>9208.7402343750109</c:v>
                </c:pt>
                <c:pt idx="1870">
                  <c:v>9131.5341796874818</c:v>
                </c:pt>
                <c:pt idx="1871">
                  <c:v>9883.9003906249818</c:v>
                </c:pt>
                <c:pt idx="1872">
                  <c:v>9153.7333984375109</c:v>
                </c:pt>
                <c:pt idx="1873">
                  <c:v>9295.6074218750109</c:v>
                </c:pt>
                <c:pt idx="1874">
                  <c:v>9629.0791015625</c:v>
                </c:pt>
                <c:pt idx="1875">
                  <c:v>9865.9814453125182</c:v>
                </c:pt>
                <c:pt idx="1876">
                  <c:v>10183.162109375</c:v>
                </c:pt>
                <c:pt idx="1877">
                  <c:v>10183.440429687485</c:v>
                </c:pt>
                <c:pt idx="1878">
                  <c:v>10198.42578125</c:v>
                </c:pt>
                <c:pt idx="1879">
                  <c:v>10031.41015625</c:v>
                </c:pt>
                <c:pt idx="1880">
                  <c:v>9875.3388671875</c:v>
                </c:pt>
                <c:pt idx="1881">
                  <c:v>9711.1630859375</c:v>
                </c:pt>
                <c:pt idx="1882">
                  <c:v>9683.4130859375</c:v>
                </c:pt>
                <c:pt idx="1883">
                  <c:v>9656.83984375</c:v>
                </c:pt>
                <c:pt idx="1884">
                  <c:v>9688.671875</c:v>
                </c:pt>
                <c:pt idx="1885">
                  <c:v>9955.2822265625109</c:v>
                </c:pt>
                <c:pt idx="1886">
                  <c:v>9628.6826171875</c:v>
                </c:pt>
                <c:pt idx="1887">
                  <c:v>9204.0585937499818</c:v>
                </c:pt>
                <c:pt idx="1888">
                  <c:v>9110.4042968750109</c:v>
                </c:pt>
                <c:pt idx="1889">
                  <c:v>9479.1660156249818</c:v>
                </c:pt>
                <c:pt idx="1890">
                  <c:v>9051.4326171875</c:v>
                </c:pt>
                <c:pt idx="1891">
                  <c:v>9311.0634765625109</c:v>
                </c:pt>
                <c:pt idx="1892">
                  <c:v>10192.50390625</c:v>
                </c:pt>
                <c:pt idx="1893">
                  <c:v>9365.0419921875</c:v>
                </c:pt>
                <c:pt idx="1894">
                  <c:v>9259.103515625</c:v>
                </c:pt>
                <c:pt idx="1895">
                  <c:v>9292.9736328125109</c:v>
                </c:pt>
                <c:pt idx="1896">
                  <c:v>9672.619140625</c:v>
                </c:pt>
                <c:pt idx="1897">
                  <c:v>9207.8740234374818</c:v>
                </c:pt>
                <c:pt idx="1898">
                  <c:v>9567.0605468750109</c:v>
                </c:pt>
                <c:pt idx="1899">
                  <c:v>14720.65234375</c:v>
                </c:pt>
                <c:pt idx="1900">
                  <c:v>9570.8154296874673</c:v>
                </c:pt>
                <c:pt idx="1901">
                  <c:v>9579.4140625000109</c:v>
                </c:pt>
                <c:pt idx="1902">
                  <c:v>9480.322265625</c:v>
                </c:pt>
                <c:pt idx="1903">
                  <c:v>9539.427734375</c:v>
                </c:pt>
                <c:pt idx="1904">
                  <c:v>9476.6416015625109</c:v>
                </c:pt>
                <c:pt idx="1905">
                  <c:v>9738.3916015625</c:v>
                </c:pt>
                <c:pt idx="1906">
                  <c:v>9396.78515625</c:v>
                </c:pt>
                <c:pt idx="1907">
                  <c:v>9520.9345703125182</c:v>
                </c:pt>
                <c:pt idx="1908">
                  <c:v>9548.568359375</c:v>
                </c:pt>
                <c:pt idx="1909">
                  <c:v>9506.7304687500182</c:v>
                </c:pt>
                <c:pt idx="1910">
                  <c:v>9409.658203125</c:v>
                </c:pt>
                <c:pt idx="1911">
                  <c:v>9663.78515625</c:v>
                </c:pt>
                <c:pt idx="1912">
                  <c:v>9543.455078125</c:v>
                </c:pt>
                <c:pt idx="1913">
                  <c:v>9646.7060546874818</c:v>
                </c:pt>
                <c:pt idx="1914">
                  <c:v>9642.6650390624818</c:v>
                </c:pt>
                <c:pt idx="1915">
                  <c:v>9699.6640625000109</c:v>
                </c:pt>
                <c:pt idx="1916">
                  <c:v>9563.7509765625</c:v>
                </c:pt>
                <c:pt idx="1917">
                  <c:v>9851.0341796874818</c:v>
                </c:pt>
                <c:pt idx="1918">
                  <c:v>9707.8466796874673</c:v>
                </c:pt>
                <c:pt idx="1919">
                  <c:v>9693.994140625</c:v>
                </c:pt>
                <c:pt idx="1920">
                  <c:v>9707.2734375000109</c:v>
                </c:pt>
                <c:pt idx="1921">
                  <c:v>9701.2617187500109</c:v>
                </c:pt>
                <c:pt idx="1922">
                  <c:v>9835.9189453125109</c:v>
                </c:pt>
                <c:pt idx="1923">
                  <c:v>9726.2343750000109</c:v>
                </c:pt>
                <c:pt idx="1924">
                  <c:v>9739.2324218750182</c:v>
                </c:pt>
                <c:pt idx="1925">
                  <c:v>9832.8896484375</c:v>
                </c:pt>
                <c:pt idx="1926">
                  <c:v>9898.7001953125109</c:v>
                </c:pt>
                <c:pt idx="1927">
                  <c:v>10428.1806640625</c:v>
                </c:pt>
                <c:pt idx="1928">
                  <c:v>9889.9140625000109</c:v>
                </c:pt>
                <c:pt idx="1929">
                  <c:v>9959.3242187500109</c:v>
                </c:pt>
                <c:pt idx="1930">
                  <c:v>10055.460937499985</c:v>
                </c:pt>
                <c:pt idx="1931">
                  <c:v>10059.181640625</c:v>
                </c:pt>
                <c:pt idx="1932">
                  <c:v>10211.819335937485</c:v>
                </c:pt>
                <c:pt idx="1933">
                  <c:v>10231.648437500013</c:v>
                </c:pt>
                <c:pt idx="1934">
                  <c:v>10394.841796875013</c:v>
                </c:pt>
                <c:pt idx="1935">
                  <c:v>10674.460937499985</c:v>
                </c:pt>
                <c:pt idx="1936">
                  <c:v>10728.573242187513</c:v>
                </c:pt>
                <c:pt idx="1937">
                  <c:v>10735.859374999985</c:v>
                </c:pt>
                <c:pt idx="1938">
                  <c:v>10795.274414062513</c:v>
                </c:pt>
                <c:pt idx="1939">
                  <c:v>10840.069335937485</c:v>
                </c:pt>
                <c:pt idx="1940">
                  <c:v>10937.39453125</c:v>
                </c:pt>
                <c:pt idx="1941">
                  <c:v>11122.261718750013</c:v>
                </c:pt>
                <c:pt idx="1942">
                  <c:v>11187.814453125013</c:v>
                </c:pt>
                <c:pt idx="1943">
                  <c:v>11408.458984374985</c:v>
                </c:pt>
                <c:pt idx="1944">
                  <c:v>11496.2119140625</c:v>
                </c:pt>
                <c:pt idx="1945">
                  <c:v>11780.247070312524</c:v>
                </c:pt>
                <c:pt idx="1946">
                  <c:v>11911.274414062513</c:v>
                </c:pt>
                <c:pt idx="1947">
                  <c:v>12256.4296875</c:v>
                </c:pt>
                <c:pt idx="1948">
                  <c:v>11782.477539062485</c:v>
                </c:pt>
                <c:pt idx="1949">
                  <c:v>11997.47265625</c:v>
                </c:pt>
                <c:pt idx="1950">
                  <c:v>12288.590820312513</c:v>
                </c:pt>
                <c:pt idx="1951">
                  <c:v>12053.975585937485</c:v>
                </c:pt>
                <c:pt idx="1952">
                  <c:v>11955.475585937485</c:v>
                </c:pt>
                <c:pt idx="1953">
                  <c:v>12193.2509765625</c:v>
                </c:pt>
                <c:pt idx="1954">
                  <c:v>12157.973632812513</c:v>
                </c:pt>
                <c:pt idx="1955">
                  <c:v>12335.2900390625</c:v>
                </c:pt>
                <c:pt idx="1956">
                  <c:v>12724.873046875013</c:v>
                </c:pt>
                <c:pt idx="1957">
                  <c:v>12671.3291015625</c:v>
                </c:pt>
                <c:pt idx="1958">
                  <c:v>12881.260742187513</c:v>
                </c:pt>
                <c:pt idx="1959">
                  <c:v>13301.495117187485</c:v>
                </c:pt>
                <c:pt idx="1960">
                  <c:v>13262.878906249985</c:v>
                </c:pt>
                <c:pt idx="1961">
                  <c:v>13007.4521484375</c:v>
                </c:pt>
                <c:pt idx="1962">
                  <c:v>12855.20703125</c:v>
                </c:pt>
                <c:pt idx="1963">
                  <c:v>12770.230468750024</c:v>
                </c:pt>
                <c:pt idx="1964">
                  <c:v>13303.1826171875</c:v>
                </c:pt>
                <c:pt idx="1965">
                  <c:v>13170.858398437485</c:v>
                </c:pt>
                <c:pt idx="1966">
                  <c:v>13233.896484375</c:v>
                </c:pt>
                <c:pt idx="1967">
                  <c:v>13435.094726562513</c:v>
                </c:pt>
                <c:pt idx="1968">
                  <c:v>13443.523437500013</c:v>
                </c:pt>
                <c:pt idx="1969">
                  <c:v>13480.5419921875</c:v>
                </c:pt>
                <c:pt idx="1970">
                  <c:v>13764.2451171875</c:v>
                </c:pt>
                <c:pt idx="1971">
                  <c:v>13633.409179687471</c:v>
                </c:pt>
                <c:pt idx="1972">
                  <c:v>13488.142578125024</c:v>
                </c:pt>
                <c:pt idx="1973">
                  <c:v>13596.197265625</c:v>
                </c:pt>
                <c:pt idx="1974">
                  <c:v>13744.230468750024</c:v>
                </c:pt>
                <c:pt idx="1975">
                  <c:v>13945.593750000013</c:v>
                </c:pt>
                <c:pt idx="1976">
                  <c:v>13816.999023437485</c:v>
                </c:pt>
                <c:pt idx="1977">
                  <c:v>13797.737304687485</c:v>
                </c:pt>
                <c:pt idx="1978">
                  <c:v>13983.3271484375</c:v>
                </c:pt>
                <c:pt idx="1979">
                  <c:v>14373.467773437485</c:v>
                </c:pt>
                <c:pt idx="1980">
                  <c:v>14267.130859375013</c:v>
                </c:pt>
                <c:pt idx="1981">
                  <c:v>14065.33203125</c:v>
                </c:pt>
                <c:pt idx="1982">
                  <c:v>14274.966796875</c:v>
                </c:pt>
                <c:pt idx="1983">
                  <c:v>14183.734375000013</c:v>
                </c:pt>
                <c:pt idx="1984">
                  <c:v>13612.26953125</c:v>
                </c:pt>
                <c:pt idx="1985">
                  <c:v>13582.748046875024</c:v>
                </c:pt>
                <c:pt idx="1986">
                  <c:v>13863.533203125013</c:v>
                </c:pt>
                <c:pt idx="1987">
                  <c:v>13827.629882812524</c:v>
                </c:pt>
                <c:pt idx="1988">
                  <c:v>13782.739257812536</c:v>
                </c:pt>
                <c:pt idx="1989">
                  <c:v>13683.216796875013</c:v>
                </c:pt>
                <c:pt idx="1990">
                  <c:v>14133.4443359375</c:v>
                </c:pt>
                <c:pt idx="1991">
                  <c:v>14508.4794921875</c:v>
                </c:pt>
                <c:pt idx="1992">
                  <c:v>14368.648437500013</c:v>
                </c:pt>
                <c:pt idx="1993">
                  <c:v>14412.4931640625</c:v>
                </c:pt>
                <c:pt idx="1994">
                  <c:v>14597.9013671875</c:v>
                </c:pt>
                <c:pt idx="1995">
                  <c:v>14700.123046875024</c:v>
                </c:pt>
                <c:pt idx="1996">
                  <c:v>14642.018554687485</c:v>
                </c:pt>
                <c:pt idx="1997">
                  <c:v>14773.633789062513</c:v>
                </c:pt>
                <c:pt idx="1998">
                  <c:v>14548.4462890625</c:v>
                </c:pt>
                <c:pt idx="1999">
                  <c:v>14485.051757812524</c:v>
                </c:pt>
                <c:pt idx="2000">
                  <c:v>14563.522460937513</c:v>
                </c:pt>
                <c:pt idx="2001">
                  <c:v>14700.289062500013</c:v>
                </c:pt>
                <c:pt idx="2002">
                  <c:v>15062.260742187513</c:v>
                </c:pt>
                <c:pt idx="2003">
                  <c:v>14908.331054687485</c:v>
                </c:pt>
                <c:pt idx="2004">
                  <c:v>14949.84765625</c:v>
                </c:pt>
                <c:pt idx="2005">
                  <c:v>15146.307617187485</c:v>
                </c:pt>
                <c:pt idx="2006">
                  <c:v>15143.080078125013</c:v>
                </c:pt>
                <c:pt idx="2007">
                  <c:v>15372.967773437485</c:v>
                </c:pt>
                <c:pt idx="2008">
                  <c:v>15578.862304687471</c:v>
                </c:pt>
                <c:pt idx="2009">
                  <c:v>14872.193359375013</c:v>
                </c:pt>
                <c:pt idx="2010">
                  <c:v>15397.989257812524</c:v>
                </c:pt>
                <c:pt idx="2011">
                  <c:v>16244.5888671875</c:v>
                </c:pt>
                <c:pt idx="2012">
                  <c:v>17552.216796874996</c:v>
                </c:pt>
                <c:pt idx="2013">
                  <c:v>19199.546875000025</c:v>
                </c:pt>
                <c:pt idx="2014">
                  <c:v>20336.109374999964</c:v>
                </c:pt>
                <c:pt idx="2015">
                  <c:v>20193.210937499964</c:v>
                </c:pt>
                <c:pt idx="2016">
                  <c:v>18787.363281250025</c:v>
                </c:pt>
                <c:pt idx="2017">
                  <c:v>20773.296875000025</c:v>
                </c:pt>
                <c:pt idx="2018">
                  <c:v>21272.939453125</c:v>
                </c:pt>
                <c:pt idx="2019">
                  <c:v>23152.9765625</c:v>
                </c:pt>
                <c:pt idx="2020">
                  <c:v>27020.599609374956</c:v>
                </c:pt>
                <c:pt idx="2021">
                  <c:v>23609.095703125025</c:v>
                </c:pt>
                <c:pt idx="2022">
                  <c:v>24639.1640625</c:v>
                </c:pt>
                <c:pt idx="2023">
                  <c:v>25368.365234374996</c:v>
                </c:pt>
                <c:pt idx="2024">
                  <c:v>25856.890625</c:v>
                </c:pt>
                <c:pt idx="2025">
                  <c:v>26690.140625</c:v>
                </c:pt>
                <c:pt idx="2026">
                  <c:v>27935.240234374996</c:v>
                </c:pt>
                <c:pt idx="2027">
                  <c:v>29368.466796875</c:v>
                </c:pt>
                <c:pt idx="2028">
                  <c:v>29200.548828125025</c:v>
                </c:pt>
                <c:pt idx="2029">
                  <c:v>28634.183593750025</c:v>
                </c:pt>
                <c:pt idx="2030">
                  <c:v>28494.00390625</c:v>
                </c:pt>
                <c:pt idx="2031">
                  <c:v>28391.470703125025</c:v>
                </c:pt>
                <c:pt idx="2032">
                  <c:v>28253.933593750025</c:v>
                </c:pt>
                <c:pt idx="2033">
                  <c:v>28370.3203125</c:v>
                </c:pt>
                <c:pt idx="2034">
                  <c:v>28507.283203125025</c:v>
                </c:pt>
                <c:pt idx="2035">
                  <c:v>28279.169921874956</c:v>
                </c:pt>
                <c:pt idx="2036">
                  <c:v>28422.298828125025</c:v>
                </c:pt>
                <c:pt idx="2037">
                  <c:v>28475.335937499964</c:v>
                </c:pt>
                <c:pt idx="2038">
                  <c:v>28571.529296874956</c:v>
                </c:pt>
                <c:pt idx="2039">
                  <c:v>28516.751953125</c:v>
                </c:pt>
                <c:pt idx="2040">
                  <c:v>28523.470703125025</c:v>
                </c:pt>
                <c:pt idx="2041">
                  <c:v>28497.328125000025</c:v>
                </c:pt>
                <c:pt idx="2042">
                  <c:v>28215.033203125</c:v>
                </c:pt>
                <c:pt idx="2043">
                  <c:v>28105.64453125</c:v>
                </c:pt>
                <c:pt idx="2044">
                  <c:v>27839.71875</c:v>
                </c:pt>
                <c:pt idx="2045">
                  <c:v>27486.181640625</c:v>
                </c:pt>
                <c:pt idx="2046">
                  <c:v>27132.244140625025</c:v>
                </c:pt>
                <c:pt idx="2047">
                  <c:v>26536.925781250047</c:v>
                </c:pt>
                <c:pt idx="2048">
                  <c:v>25439.193359374956</c:v>
                </c:pt>
                <c:pt idx="2049">
                  <c:v>24077.287109375</c:v>
                </c:pt>
                <c:pt idx="2050">
                  <c:v>22740.525390625025</c:v>
                </c:pt>
                <c:pt idx="2051">
                  <c:v>21332.328125000025</c:v>
                </c:pt>
                <c:pt idx="2052">
                  <c:v>19822.173828125</c:v>
                </c:pt>
                <c:pt idx="2053">
                  <c:v>18512.72265625</c:v>
                </c:pt>
                <c:pt idx="2054">
                  <c:v>17558.041015625025</c:v>
                </c:pt>
                <c:pt idx="2055">
                  <c:v>17135.787109375</c:v>
                </c:pt>
                <c:pt idx="2056">
                  <c:v>16592.439453125</c:v>
                </c:pt>
                <c:pt idx="2057">
                  <c:v>16246.632812500013</c:v>
                </c:pt>
                <c:pt idx="2058">
                  <c:v>16308.542968750013</c:v>
                </c:pt>
                <c:pt idx="2059">
                  <c:v>16203.441406250013</c:v>
                </c:pt>
                <c:pt idx="2060">
                  <c:v>16043.190429687485</c:v>
                </c:pt>
                <c:pt idx="2061">
                  <c:v>15918.799804687485</c:v>
                </c:pt>
                <c:pt idx="2062">
                  <c:v>15881.935546875013</c:v>
                </c:pt>
                <c:pt idx="2063">
                  <c:v>15881.104492187513</c:v>
                </c:pt>
                <c:pt idx="2064">
                  <c:v>15805.807617187485</c:v>
                </c:pt>
                <c:pt idx="2065">
                  <c:v>15765.125</c:v>
                </c:pt>
                <c:pt idx="2066">
                  <c:v>15709.489257812524</c:v>
                </c:pt>
                <c:pt idx="2067">
                  <c:v>15412.104492187513</c:v>
                </c:pt>
                <c:pt idx="2068">
                  <c:v>15658.443359375013</c:v>
                </c:pt>
                <c:pt idx="2069">
                  <c:v>15847.995117187485</c:v>
                </c:pt>
                <c:pt idx="2070">
                  <c:v>16454.734375</c:v>
                </c:pt>
                <c:pt idx="2071">
                  <c:v>17011.14453125</c:v>
                </c:pt>
                <c:pt idx="2072">
                  <c:v>18752.384765625025</c:v>
                </c:pt>
                <c:pt idx="2073">
                  <c:v>19759.828125000025</c:v>
                </c:pt>
                <c:pt idx="2074">
                  <c:v>19880.441406250025</c:v>
                </c:pt>
                <c:pt idx="2075">
                  <c:v>20315.1171875</c:v>
                </c:pt>
                <c:pt idx="2076">
                  <c:v>19459.101562499964</c:v>
                </c:pt>
                <c:pt idx="2077">
                  <c:v>18521.466796875</c:v>
                </c:pt>
                <c:pt idx="2078">
                  <c:v>16706.201171874996</c:v>
                </c:pt>
                <c:pt idx="2079">
                  <c:v>16919.990234374996</c:v>
                </c:pt>
                <c:pt idx="2080">
                  <c:v>16612.796875000025</c:v>
                </c:pt>
                <c:pt idx="2081">
                  <c:v>16526.580078125</c:v>
                </c:pt>
                <c:pt idx="2082">
                  <c:v>16225.289062500013</c:v>
                </c:pt>
                <c:pt idx="2083">
                  <c:v>15692.918945312513</c:v>
                </c:pt>
                <c:pt idx="2084">
                  <c:v>16179.903320312513</c:v>
                </c:pt>
                <c:pt idx="2085">
                  <c:v>15820.654296875013</c:v>
                </c:pt>
                <c:pt idx="2086">
                  <c:v>15779.115234375</c:v>
                </c:pt>
                <c:pt idx="2087">
                  <c:v>15812.547851562513</c:v>
                </c:pt>
                <c:pt idx="2088">
                  <c:v>16025.732421875024</c:v>
                </c:pt>
                <c:pt idx="2089">
                  <c:v>16113.213867187513</c:v>
                </c:pt>
                <c:pt idx="2090">
                  <c:v>16238.973632812513</c:v>
                </c:pt>
                <c:pt idx="2091">
                  <c:v>16376.341796875013</c:v>
                </c:pt>
                <c:pt idx="2092">
                  <c:v>16546.6640625</c:v>
                </c:pt>
                <c:pt idx="2093">
                  <c:v>16539.640625</c:v>
                </c:pt>
                <c:pt idx="2094">
                  <c:v>16485.300781250025</c:v>
                </c:pt>
                <c:pt idx="2095">
                  <c:v>16374.6513671875</c:v>
                </c:pt>
                <c:pt idx="2096">
                  <c:v>16469.251953125</c:v>
                </c:pt>
                <c:pt idx="2097">
                  <c:v>16544.72265625</c:v>
                </c:pt>
                <c:pt idx="2098">
                  <c:v>16514.673828125</c:v>
                </c:pt>
                <c:pt idx="2099">
                  <c:v>16391.494140625025</c:v>
                </c:pt>
                <c:pt idx="2100">
                  <c:v>16519.078125000025</c:v>
                </c:pt>
                <c:pt idx="2101">
                  <c:v>16657.480468750025</c:v>
                </c:pt>
                <c:pt idx="2102">
                  <c:v>16713.61328125</c:v>
                </c:pt>
                <c:pt idx="2103">
                  <c:v>16945.25390625</c:v>
                </c:pt>
                <c:pt idx="2104">
                  <c:v>17080.275390625025</c:v>
                </c:pt>
                <c:pt idx="2105">
                  <c:v>16886.5546875</c:v>
                </c:pt>
                <c:pt idx="2106">
                  <c:v>17027.089843750025</c:v>
                </c:pt>
                <c:pt idx="2107">
                  <c:v>17015.400390625025</c:v>
                </c:pt>
                <c:pt idx="2108">
                  <c:v>16888.224609374996</c:v>
                </c:pt>
                <c:pt idx="2109">
                  <c:v>16957.15234375</c:v>
                </c:pt>
                <c:pt idx="2110">
                  <c:v>17092.97265625</c:v>
                </c:pt>
                <c:pt idx="2111">
                  <c:v>17168.583984375</c:v>
                </c:pt>
                <c:pt idx="2112">
                  <c:v>17311.621093750025</c:v>
                </c:pt>
                <c:pt idx="2113">
                  <c:v>17385.396484375</c:v>
                </c:pt>
                <c:pt idx="2114">
                  <c:v>17596.162109374996</c:v>
                </c:pt>
                <c:pt idx="2115">
                  <c:v>17615.271484375</c:v>
                </c:pt>
                <c:pt idx="2116">
                  <c:v>17506.81640625</c:v>
                </c:pt>
                <c:pt idx="2117">
                  <c:v>17732.539062499964</c:v>
                </c:pt>
                <c:pt idx="2118">
                  <c:v>17842.445312500025</c:v>
                </c:pt>
                <c:pt idx="2119">
                  <c:v>17812.859374999964</c:v>
                </c:pt>
                <c:pt idx="2120">
                  <c:v>17738.992187500025</c:v>
                </c:pt>
                <c:pt idx="2121">
                  <c:v>17742.242187500025</c:v>
                </c:pt>
                <c:pt idx="2122">
                  <c:v>17787.382812500025</c:v>
                </c:pt>
                <c:pt idx="2123">
                  <c:v>17845.26953125</c:v>
                </c:pt>
                <c:pt idx="2124">
                  <c:v>17819.863281250025</c:v>
                </c:pt>
                <c:pt idx="2125">
                  <c:v>18323.611328124996</c:v>
                </c:pt>
                <c:pt idx="2126">
                  <c:v>18015.345703125025</c:v>
                </c:pt>
                <c:pt idx="2127">
                  <c:v>17892.412109374996</c:v>
                </c:pt>
                <c:pt idx="2128">
                  <c:v>17971.341796874996</c:v>
                </c:pt>
                <c:pt idx="2129">
                  <c:v>17982.027343750025</c:v>
                </c:pt>
                <c:pt idx="2130">
                  <c:v>17978.541015625025</c:v>
                </c:pt>
                <c:pt idx="2131">
                  <c:v>18146.208984375</c:v>
                </c:pt>
                <c:pt idx="2132">
                  <c:v>18124.814453125</c:v>
                </c:pt>
                <c:pt idx="2133">
                  <c:v>18224.64453125</c:v>
                </c:pt>
                <c:pt idx="2134">
                  <c:v>18261.103515625</c:v>
                </c:pt>
                <c:pt idx="2135">
                  <c:v>18283.59765625</c:v>
                </c:pt>
                <c:pt idx="2136">
                  <c:v>18280.175781250025</c:v>
                </c:pt>
                <c:pt idx="2137">
                  <c:v>18411.814453125</c:v>
                </c:pt>
                <c:pt idx="2138">
                  <c:v>18441.412109374996</c:v>
                </c:pt>
                <c:pt idx="2139">
                  <c:v>18456.8984375</c:v>
                </c:pt>
                <c:pt idx="2140">
                  <c:v>18602.558593750025</c:v>
                </c:pt>
                <c:pt idx="2141">
                  <c:v>18489.984375000025</c:v>
                </c:pt>
                <c:pt idx="2142">
                  <c:v>18639.224609374996</c:v>
                </c:pt>
                <c:pt idx="2143">
                  <c:v>18674.14453125</c:v>
                </c:pt>
                <c:pt idx="2144">
                  <c:v>18651.675781250025</c:v>
                </c:pt>
                <c:pt idx="2145">
                  <c:v>18916.625</c:v>
                </c:pt>
                <c:pt idx="2146">
                  <c:v>18710.615234374956</c:v>
                </c:pt>
                <c:pt idx="2147">
                  <c:v>18748.03515625</c:v>
                </c:pt>
                <c:pt idx="2148">
                  <c:v>18851.609374999964</c:v>
                </c:pt>
                <c:pt idx="2149">
                  <c:v>18915.60546875</c:v>
                </c:pt>
                <c:pt idx="2150">
                  <c:v>18974.933593750025</c:v>
                </c:pt>
                <c:pt idx="2151">
                  <c:v>19004.873046874956</c:v>
                </c:pt>
                <c:pt idx="2152">
                  <c:v>19030.029296874956</c:v>
                </c:pt>
                <c:pt idx="2153">
                  <c:v>19051.4140625</c:v>
                </c:pt>
                <c:pt idx="2154">
                  <c:v>19162.462890625047</c:v>
                </c:pt>
                <c:pt idx="2155">
                  <c:v>19281.0546875</c:v>
                </c:pt>
                <c:pt idx="2156">
                  <c:v>19347.464843750047</c:v>
                </c:pt>
                <c:pt idx="2157">
                  <c:v>19508.576171874996</c:v>
                </c:pt>
                <c:pt idx="2158">
                  <c:v>19570.058593750025</c:v>
                </c:pt>
                <c:pt idx="2159">
                  <c:v>19664.744140625025</c:v>
                </c:pt>
                <c:pt idx="2160">
                  <c:v>19690.658203125</c:v>
                </c:pt>
                <c:pt idx="2161">
                  <c:v>19641.892578124996</c:v>
                </c:pt>
                <c:pt idx="2162">
                  <c:v>19700.5859375</c:v>
                </c:pt>
                <c:pt idx="2163">
                  <c:v>19724.236328125</c:v>
                </c:pt>
                <c:pt idx="2164">
                  <c:v>19744.746093750047</c:v>
                </c:pt>
                <c:pt idx="2165">
                  <c:v>19678.3046875</c:v>
                </c:pt>
                <c:pt idx="2166">
                  <c:v>19733.808593750025</c:v>
                </c:pt>
                <c:pt idx="2167">
                  <c:v>19854.6171875</c:v>
                </c:pt>
                <c:pt idx="2168">
                  <c:v>19953.501953125</c:v>
                </c:pt>
                <c:pt idx="2169">
                  <c:v>19981.630859374956</c:v>
                </c:pt>
                <c:pt idx="2170">
                  <c:v>20141.558593750025</c:v>
                </c:pt>
                <c:pt idx="2171">
                  <c:v>20127.095703125025</c:v>
                </c:pt>
                <c:pt idx="2172">
                  <c:v>20127.203125000025</c:v>
                </c:pt>
                <c:pt idx="2173">
                  <c:v>20200.308593750025</c:v>
                </c:pt>
                <c:pt idx="2174">
                  <c:v>20132.71875</c:v>
                </c:pt>
                <c:pt idx="2175">
                  <c:v>20166.242187500025</c:v>
                </c:pt>
                <c:pt idx="2176">
                  <c:v>20192.027343750025</c:v>
                </c:pt>
                <c:pt idx="2177">
                  <c:v>20224.814453125</c:v>
                </c:pt>
                <c:pt idx="2178">
                  <c:v>20326.033203125</c:v>
                </c:pt>
                <c:pt idx="2179">
                  <c:v>20324.19140625</c:v>
                </c:pt>
                <c:pt idx="2180">
                  <c:v>20447.578125000025</c:v>
                </c:pt>
                <c:pt idx="2181">
                  <c:v>20346.732421874996</c:v>
                </c:pt>
                <c:pt idx="2182">
                  <c:v>20300.341796874996</c:v>
                </c:pt>
                <c:pt idx="2183">
                  <c:v>20341.841796874996</c:v>
                </c:pt>
                <c:pt idx="2184">
                  <c:v>20373.746093750047</c:v>
                </c:pt>
                <c:pt idx="2185">
                  <c:v>20341.066406250025</c:v>
                </c:pt>
                <c:pt idx="2186">
                  <c:v>20259.013671874956</c:v>
                </c:pt>
                <c:pt idx="2187">
                  <c:v>20292.037109374996</c:v>
                </c:pt>
                <c:pt idx="2188">
                  <c:v>20333.32421875</c:v>
                </c:pt>
                <c:pt idx="2189">
                  <c:v>20295.056640625</c:v>
                </c:pt>
                <c:pt idx="2190">
                  <c:v>20199.902343750025</c:v>
                </c:pt>
                <c:pt idx="2191">
                  <c:v>20184.69140625</c:v>
                </c:pt>
                <c:pt idx="2192">
                  <c:v>20212.841796874996</c:v>
                </c:pt>
                <c:pt idx="2193">
                  <c:v>20250.455078125</c:v>
                </c:pt>
                <c:pt idx="2194">
                  <c:v>20114.214843750025</c:v>
                </c:pt>
                <c:pt idx="2195">
                  <c:v>20063.400390625025</c:v>
                </c:pt>
                <c:pt idx="2196">
                  <c:v>20131.988281250047</c:v>
                </c:pt>
                <c:pt idx="2197">
                  <c:v>20076.566406250025</c:v>
                </c:pt>
                <c:pt idx="2198">
                  <c:v>20021.13671875</c:v>
                </c:pt>
                <c:pt idx="2199">
                  <c:v>20036.720703125025</c:v>
                </c:pt>
                <c:pt idx="2200">
                  <c:v>20036.451171874996</c:v>
                </c:pt>
                <c:pt idx="2201">
                  <c:v>19978.767578125</c:v>
                </c:pt>
                <c:pt idx="2202">
                  <c:v>19958.76953125</c:v>
                </c:pt>
                <c:pt idx="2203">
                  <c:v>19980.255859374996</c:v>
                </c:pt>
                <c:pt idx="2204">
                  <c:v>19892.121093750025</c:v>
                </c:pt>
                <c:pt idx="2205">
                  <c:v>19903.78125</c:v>
                </c:pt>
                <c:pt idx="2206">
                  <c:v>19788.00390625</c:v>
                </c:pt>
                <c:pt idx="2207">
                  <c:v>19790.951171874996</c:v>
                </c:pt>
                <c:pt idx="2208">
                  <c:v>19707.78125</c:v>
                </c:pt>
                <c:pt idx="2209">
                  <c:v>19694.388671874996</c:v>
                </c:pt>
                <c:pt idx="2210">
                  <c:v>19726.066406250025</c:v>
                </c:pt>
                <c:pt idx="2211">
                  <c:v>19601.740234374996</c:v>
                </c:pt>
                <c:pt idx="2212">
                  <c:v>19648.568359374996</c:v>
                </c:pt>
                <c:pt idx="2213">
                  <c:v>19615.765625000025</c:v>
                </c:pt>
                <c:pt idx="2214">
                  <c:v>19583.216796874996</c:v>
                </c:pt>
                <c:pt idx="2215">
                  <c:v>19624.298828125025</c:v>
                </c:pt>
                <c:pt idx="2216">
                  <c:v>19577.089843750025</c:v>
                </c:pt>
                <c:pt idx="2217">
                  <c:v>19589.6953125</c:v>
                </c:pt>
                <c:pt idx="2218">
                  <c:v>19469.367187500025</c:v>
                </c:pt>
                <c:pt idx="2219">
                  <c:v>19475.519531249964</c:v>
                </c:pt>
                <c:pt idx="2220">
                  <c:v>19563.953125000025</c:v>
                </c:pt>
                <c:pt idx="2221">
                  <c:v>19926.708984375</c:v>
                </c:pt>
                <c:pt idx="2222">
                  <c:v>19466.14453125</c:v>
                </c:pt>
                <c:pt idx="2223">
                  <c:v>19427.833984374996</c:v>
                </c:pt>
                <c:pt idx="2224">
                  <c:v>20070.146484375</c:v>
                </c:pt>
                <c:pt idx="2225">
                  <c:v>20455.83984375</c:v>
                </c:pt>
                <c:pt idx="2226">
                  <c:v>19573.208984375</c:v>
                </c:pt>
                <c:pt idx="2227">
                  <c:v>19476.835937499964</c:v>
                </c:pt>
                <c:pt idx="2228">
                  <c:v>19453.109374999964</c:v>
                </c:pt>
                <c:pt idx="2229">
                  <c:v>19367.625</c:v>
                </c:pt>
                <c:pt idx="2230">
                  <c:v>19480.978515625025</c:v>
                </c:pt>
                <c:pt idx="2231">
                  <c:v>19413.302734374996</c:v>
                </c:pt>
                <c:pt idx="2232">
                  <c:v>19502.974609374996</c:v>
                </c:pt>
                <c:pt idx="2233">
                  <c:v>19338.785156250025</c:v>
                </c:pt>
                <c:pt idx="2234">
                  <c:v>19390.736328125</c:v>
                </c:pt>
                <c:pt idx="2235">
                  <c:v>19469.748046874996</c:v>
                </c:pt>
                <c:pt idx="2236">
                  <c:v>19438.41015625</c:v>
                </c:pt>
                <c:pt idx="2237">
                  <c:v>20147.23046875</c:v>
                </c:pt>
                <c:pt idx="2238">
                  <c:v>19353.3046875</c:v>
                </c:pt>
                <c:pt idx="2239">
                  <c:v>19394.849609374956</c:v>
                </c:pt>
                <c:pt idx="2240">
                  <c:v>19465.244140625025</c:v>
                </c:pt>
                <c:pt idx="2241">
                  <c:v>19400.732421874996</c:v>
                </c:pt>
                <c:pt idx="2242">
                  <c:v>19396.919921874956</c:v>
                </c:pt>
                <c:pt idx="2243">
                  <c:v>19412.261718750025</c:v>
                </c:pt>
                <c:pt idx="2244">
                  <c:v>19366.6171875</c:v>
                </c:pt>
                <c:pt idx="2245">
                  <c:v>19372.439453125</c:v>
                </c:pt>
                <c:pt idx="2246">
                  <c:v>19258.34765625</c:v>
                </c:pt>
                <c:pt idx="2247">
                  <c:v>19291.0859375</c:v>
                </c:pt>
                <c:pt idx="2248">
                  <c:v>19449.291015625025</c:v>
                </c:pt>
                <c:pt idx="2249">
                  <c:v>19382.16015625</c:v>
                </c:pt>
                <c:pt idx="2250">
                  <c:v>19387.76953125</c:v>
                </c:pt>
                <c:pt idx="2251">
                  <c:v>19258.376953125</c:v>
                </c:pt>
                <c:pt idx="2252">
                  <c:v>19312.091796874996</c:v>
                </c:pt>
                <c:pt idx="2253">
                  <c:v>19371.33203125</c:v>
                </c:pt>
                <c:pt idx="2254">
                  <c:v>19377.505859374996</c:v>
                </c:pt>
                <c:pt idx="2255">
                  <c:v>19394.63671875</c:v>
                </c:pt>
                <c:pt idx="2256">
                  <c:v>18944.812499999996</c:v>
                </c:pt>
                <c:pt idx="2257">
                  <c:v>19191.75</c:v>
                </c:pt>
                <c:pt idx="2258">
                  <c:v>19284.527343750025</c:v>
                </c:pt>
                <c:pt idx="2259">
                  <c:v>19378.849609374956</c:v>
                </c:pt>
                <c:pt idx="2260">
                  <c:v>19232.707031250025</c:v>
                </c:pt>
                <c:pt idx="2261">
                  <c:v>19267.210937499964</c:v>
                </c:pt>
                <c:pt idx="2262">
                  <c:v>19332.865234374996</c:v>
                </c:pt>
                <c:pt idx="2263">
                  <c:v>19269.1171875</c:v>
                </c:pt>
                <c:pt idx="2264">
                  <c:v>19268.4296875</c:v>
                </c:pt>
                <c:pt idx="2265">
                  <c:v>19278.61328125</c:v>
                </c:pt>
                <c:pt idx="2266">
                  <c:v>19371.582031250025</c:v>
                </c:pt>
                <c:pt idx="2267">
                  <c:v>19335.707031250025</c:v>
                </c:pt>
                <c:pt idx="2268">
                  <c:v>19224.427734375</c:v>
                </c:pt>
                <c:pt idx="2269">
                  <c:v>19256.490234374996</c:v>
                </c:pt>
                <c:pt idx="2270">
                  <c:v>19251.2265625</c:v>
                </c:pt>
                <c:pt idx="2271">
                  <c:v>19187.558593750025</c:v>
                </c:pt>
                <c:pt idx="2272">
                  <c:v>19098.835937499964</c:v>
                </c:pt>
                <c:pt idx="2273">
                  <c:v>19089.185546874956</c:v>
                </c:pt>
                <c:pt idx="2274">
                  <c:v>19025.902343750025</c:v>
                </c:pt>
                <c:pt idx="2275">
                  <c:v>19146.400390625025</c:v>
                </c:pt>
                <c:pt idx="2276">
                  <c:v>18898.638671874956</c:v>
                </c:pt>
                <c:pt idx="2277">
                  <c:v>18918.019531249964</c:v>
                </c:pt>
                <c:pt idx="2278">
                  <c:v>18937.333984374996</c:v>
                </c:pt>
                <c:pt idx="2279">
                  <c:v>18858.939453125</c:v>
                </c:pt>
                <c:pt idx="2280">
                  <c:v>18745.119140624996</c:v>
                </c:pt>
                <c:pt idx="2281">
                  <c:v>18802.5234375</c:v>
                </c:pt>
                <c:pt idx="2282">
                  <c:v>18744.75390625</c:v>
                </c:pt>
                <c:pt idx="2283">
                  <c:v>18609.156249999964</c:v>
                </c:pt>
                <c:pt idx="2284">
                  <c:v>18695.2890625</c:v>
                </c:pt>
                <c:pt idx="2285">
                  <c:v>18604.59375</c:v>
                </c:pt>
                <c:pt idx="2286">
                  <c:v>18555.556640625</c:v>
                </c:pt>
                <c:pt idx="2287">
                  <c:v>18518.12890625</c:v>
                </c:pt>
                <c:pt idx="2288">
                  <c:v>18200.513671874956</c:v>
                </c:pt>
                <c:pt idx="2289">
                  <c:v>18650.76953125</c:v>
                </c:pt>
                <c:pt idx="2290">
                  <c:v>19603.26953125</c:v>
                </c:pt>
                <c:pt idx="2291">
                  <c:v>18348.857421874996</c:v>
                </c:pt>
                <c:pt idx="2292">
                  <c:v>18294.246093750047</c:v>
                </c:pt>
                <c:pt idx="2293">
                  <c:v>18277.9296875</c:v>
                </c:pt>
                <c:pt idx="2294">
                  <c:v>18258.966796875</c:v>
                </c:pt>
                <c:pt idx="2295">
                  <c:v>18199.017578124996</c:v>
                </c:pt>
                <c:pt idx="2296">
                  <c:v>18194.240234374996</c:v>
                </c:pt>
                <c:pt idx="2297">
                  <c:v>18035.3046875</c:v>
                </c:pt>
                <c:pt idx="2298">
                  <c:v>18140.841796874996</c:v>
                </c:pt>
                <c:pt idx="2299">
                  <c:v>18139.330078124996</c:v>
                </c:pt>
                <c:pt idx="2300">
                  <c:v>18007.076171874996</c:v>
                </c:pt>
                <c:pt idx="2301">
                  <c:v>18085.990234374996</c:v>
                </c:pt>
                <c:pt idx="2302">
                  <c:v>18056.275390625025</c:v>
                </c:pt>
                <c:pt idx="2303">
                  <c:v>17949.12890625</c:v>
                </c:pt>
                <c:pt idx="2304">
                  <c:v>17941.130859374956</c:v>
                </c:pt>
                <c:pt idx="2305">
                  <c:v>17850.625</c:v>
                </c:pt>
                <c:pt idx="2306">
                  <c:v>17832.744140625025</c:v>
                </c:pt>
                <c:pt idx="2307">
                  <c:v>17727.361328125</c:v>
                </c:pt>
                <c:pt idx="2308">
                  <c:v>17676.742187500025</c:v>
                </c:pt>
                <c:pt idx="2309">
                  <c:v>17574.037109374996</c:v>
                </c:pt>
                <c:pt idx="2310">
                  <c:v>17643.328125000025</c:v>
                </c:pt>
                <c:pt idx="2311">
                  <c:v>17590.044921874996</c:v>
                </c:pt>
                <c:pt idx="2312">
                  <c:v>17461.310546874927</c:v>
                </c:pt>
                <c:pt idx="2313">
                  <c:v>17456.083984375</c:v>
                </c:pt>
                <c:pt idx="2314">
                  <c:v>17410.486328125025</c:v>
                </c:pt>
                <c:pt idx="2315">
                  <c:v>17332.865234374996</c:v>
                </c:pt>
                <c:pt idx="2316">
                  <c:v>17225.416015625025</c:v>
                </c:pt>
                <c:pt idx="2317">
                  <c:v>17110.634765625</c:v>
                </c:pt>
                <c:pt idx="2318">
                  <c:v>17116.83203125</c:v>
                </c:pt>
                <c:pt idx="2319">
                  <c:v>17087.130859374956</c:v>
                </c:pt>
                <c:pt idx="2320">
                  <c:v>17016.6484375</c:v>
                </c:pt>
                <c:pt idx="2321">
                  <c:v>16986.22265625</c:v>
                </c:pt>
                <c:pt idx="2322">
                  <c:v>17021.921875000025</c:v>
                </c:pt>
                <c:pt idx="2323">
                  <c:v>16949.492187500025</c:v>
                </c:pt>
                <c:pt idx="2324">
                  <c:v>16975.701171874996</c:v>
                </c:pt>
                <c:pt idx="2325">
                  <c:v>16957.947265625025</c:v>
                </c:pt>
                <c:pt idx="2326">
                  <c:v>16902.082031250025</c:v>
                </c:pt>
                <c:pt idx="2327">
                  <c:v>16822.244140625025</c:v>
                </c:pt>
                <c:pt idx="2328">
                  <c:v>16752.01171875</c:v>
                </c:pt>
                <c:pt idx="2329">
                  <c:v>16792.080078125</c:v>
                </c:pt>
                <c:pt idx="2330">
                  <c:v>16696.402343750025</c:v>
                </c:pt>
                <c:pt idx="2331">
                  <c:v>16593.990234374996</c:v>
                </c:pt>
                <c:pt idx="2332">
                  <c:v>16623.812499999996</c:v>
                </c:pt>
                <c:pt idx="2333">
                  <c:v>16495.109374999964</c:v>
                </c:pt>
                <c:pt idx="2334">
                  <c:v>16499.412109374996</c:v>
                </c:pt>
                <c:pt idx="2335">
                  <c:v>16465.277343750025</c:v>
                </c:pt>
                <c:pt idx="2336">
                  <c:v>16327.051757812524</c:v>
                </c:pt>
                <c:pt idx="2337">
                  <c:v>16282.181640625</c:v>
                </c:pt>
                <c:pt idx="2338">
                  <c:v>16174.658203125</c:v>
                </c:pt>
                <c:pt idx="2339">
                  <c:v>16211.859374999985</c:v>
                </c:pt>
                <c:pt idx="2340">
                  <c:v>16198.164062500013</c:v>
                </c:pt>
                <c:pt idx="2341">
                  <c:v>16011.7509765625</c:v>
                </c:pt>
                <c:pt idx="2342">
                  <c:v>16101.511718750013</c:v>
                </c:pt>
                <c:pt idx="2343">
                  <c:v>15975.028320312513</c:v>
                </c:pt>
                <c:pt idx="2344">
                  <c:v>16045.215820312513</c:v>
                </c:pt>
                <c:pt idx="2345">
                  <c:v>15867.2958984375</c:v>
                </c:pt>
                <c:pt idx="2346">
                  <c:v>15885.4130859375</c:v>
                </c:pt>
                <c:pt idx="2347">
                  <c:v>15939.943359375013</c:v>
                </c:pt>
                <c:pt idx="2348">
                  <c:v>15839.544921875013</c:v>
                </c:pt>
                <c:pt idx="2349">
                  <c:v>15772.96875</c:v>
                </c:pt>
                <c:pt idx="2350">
                  <c:v>15591.9912109375</c:v>
                </c:pt>
                <c:pt idx="2351">
                  <c:v>15473.647460937513</c:v>
                </c:pt>
                <c:pt idx="2352">
                  <c:v>15559.415039062485</c:v>
                </c:pt>
                <c:pt idx="2353">
                  <c:v>15459.858398437485</c:v>
                </c:pt>
                <c:pt idx="2354">
                  <c:v>15422.5712890625</c:v>
                </c:pt>
                <c:pt idx="2355">
                  <c:v>15389.7578125</c:v>
                </c:pt>
                <c:pt idx="2356">
                  <c:v>15326.223632812524</c:v>
                </c:pt>
                <c:pt idx="2357">
                  <c:v>15214.293945312524</c:v>
                </c:pt>
                <c:pt idx="2358">
                  <c:v>14819.293945312524</c:v>
                </c:pt>
                <c:pt idx="2359">
                  <c:v>14859.242187500013</c:v>
                </c:pt>
                <c:pt idx="2360">
                  <c:v>15082.2587890625</c:v>
                </c:pt>
                <c:pt idx="2361">
                  <c:v>15187.601562500013</c:v>
                </c:pt>
                <c:pt idx="2362">
                  <c:v>15080.458007812513</c:v>
                </c:pt>
                <c:pt idx="2363">
                  <c:v>15042.146484375013</c:v>
                </c:pt>
                <c:pt idx="2364">
                  <c:v>14926.1259765625</c:v>
                </c:pt>
                <c:pt idx="2365">
                  <c:v>14837.1259765625</c:v>
                </c:pt>
                <c:pt idx="2366">
                  <c:v>14656.672851562513</c:v>
                </c:pt>
                <c:pt idx="2367">
                  <c:v>14764.013671875013</c:v>
                </c:pt>
                <c:pt idx="2368">
                  <c:v>14618.421875</c:v>
                </c:pt>
                <c:pt idx="2369">
                  <c:v>14527.480468750013</c:v>
                </c:pt>
                <c:pt idx="2370">
                  <c:v>14601.140625</c:v>
                </c:pt>
                <c:pt idx="2371">
                  <c:v>14592.318359375</c:v>
                </c:pt>
                <c:pt idx="2372">
                  <c:v>14518.9521484375</c:v>
                </c:pt>
                <c:pt idx="2373">
                  <c:v>14438.171875</c:v>
                </c:pt>
                <c:pt idx="2374">
                  <c:v>14285.443359375013</c:v>
                </c:pt>
                <c:pt idx="2375">
                  <c:v>14202.914062500013</c:v>
                </c:pt>
                <c:pt idx="2376">
                  <c:v>14253.346679687471</c:v>
                </c:pt>
                <c:pt idx="2377">
                  <c:v>14152.80078125</c:v>
                </c:pt>
                <c:pt idx="2378">
                  <c:v>14062.256835937485</c:v>
                </c:pt>
                <c:pt idx="2379">
                  <c:v>14155.480468750013</c:v>
                </c:pt>
                <c:pt idx="2380">
                  <c:v>13962.9697265625</c:v>
                </c:pt>
                <c:pt idx="2381">
                  <c:v>13880.726562500013</c:v>
                </c:pt>
                <c:pt idx="2382">
                  <c:v>13814.799804687485</c:v>
                </c:pt>
                <c:pt idx="2383">
                  <c:v>13769.200195312513</c:v>
                </c:pt>
                <c:pt idx="2384">
                  <c:v>13748.9765625</c:v>
                </c:pt>
                <c:pt idx="2385">
                  <c:v>13668.262695312513</c:v>
                </c:pt>
                <c:pt idx="2386">
                  <c:v>13410.192382812524</c:v>
                </c:pt>
                <c:pt idx="2387">
                  <c:v>13437.031250000013</c:v>
                </c:pt>
                <c:pt idx="2388">
                  <c:v>13537.751953125</c:v>
                </c:pt>
                <c:pt idx="2389">
                  <c:v>13555.0849609375</c:v>
                </c:pt>
                <c:pt idx="2390">
                  <c:v>13376.474609375</c:v>
                </c:pt>
                <c:pt idx="2391">
                  <c:v>13499.699218750013</c:v>
                </c:pt>
                <c:pt idx="2392">
                  <c:v>13371.751953125</c:v>
                </c:pt>
                <c:pt idx="2393">
                  <c:v>13245.009765625</c:v>
                </c:pt>
                <c:pt idx="2394">
                  <c:v>13031.240234375013</c:v>
                </c:pt>
                <c:pt idx="2395">
                  <c:v>13045.604492187513</c:v>
                </c:pt>
                <c:pt idx="2396">
                  <c:v>12930.025390624985</c:v>
                </c:pt>
                <c:pt idx="2397">
                  <c:v>13037.509765625</c:v>
                </c:pt>
                <c:pt idx="2398">
                  <c:v>12850.353515624985</c:v>
                </c:pt>
                <c:pt idx="2399">
                  <c:v>12696.888671875</c:v>
                </c:pt>
                <c:pt idx="2400">
                  <c:v>12786.3203125</c:v>
                </c:pt>
                <c:pt idx="2401">
                  <c:v>12603.0400390625</c:v>
                </c:pt>
                <c:pt idx="2402">
                  <c:v>12474.3349609375</c:v>
                </c:pt>
                <c:pt idx="2403">
                  <c:v>12348.2919921875</c:v>
                </c:pt>
                <c:pt idx="2404">
                  <c:v>12386.517578125013</c:v>
                </c:pt>
                <c:pt idx="2405">
                  <c:v>12348.856445312513</c:v>
                </c:pt>
                <c:pt idx="2406">
                  <c:v>12416.591796875013</c:v>
                </c:pt>
                <c:pt idx="2407">
                  <c:v>12424.871093749985</c:v>
                </c:pt>
                <c:pt idx="2408">
                  <c:v>12225.345703125</c:v>
                </c:pt>
                <c:pt idx="2409">
                  <c:v>12083.819335937485</c:v>
                </c:pt>
                <c:pt idx="2410">
                  <c:v>11862.619140625</c:v>
                </c:pt>
                <c:pt idx="2411">
                  <c:v>11861.715820312513</c:v>
                </c:pt>
                <c:pt idx="2412">
                  <c:v>11850.223632812524</c:v>
                </c:pt>
                <c:pt idx="2413">
                  <c:v>11721.06640625</c:v>
                </c:pt>
                <c:pt idx="2414">
                  <c:v>11671.999023437485</c:v>
                </c:pt>
                <c:pt idx="2415">
                  <c:v>11810.658203125</c:v>
                </c:pt>
                <c:pt idx="2416">
                  <c:v>11713.456054687471</c:v>
                </c:pt>
                <c:pt idx="2417">
                  <c:v>11737.50390625</c:v>
                </c:pt>
                <c:pt idx="2418">
                  <c:v>11536</c:v>
                </c:pt>
                <c:pt idx="2419">
                  <c:v>11502.263671875013</c:v>
                </c:pt>
                <c:pt idx="2420">
                  <c:v>11487.56640625</c:v>
                </c:pt>
                <c:pt idx="2421">
                  <c:v>11370.1318359375</c:v>
                </c:pt>
                <c:pt idx="2422">
                  <c:v>11452.113281250013</c:v>
                </c:pt>
                <c:pt idx="2423">
                  <c:v>11434.808593749985</c:v>
                </c:pt>
                <c:pt idx="2424">
                  <c:v>11404.119140625</c:v>
                </c:pt>
                <c:pt idx="2425">
                  <c:v>11287.90234375</c:v>
                </c:pt>
                <c:pt idx="2426">
                  <c:v>11212.119140625</c:v>
                </c:pt>
                <c:pt idx="2427">
                  <c:v>11246.171875</c:v>
                </c:pt>
                <c:pt idx="2428">
                  <c:v>11210.934570312524</c:v>
                </c:pt>
                <c:pt idx="2429">
                  <c:v>11064.024414062513</c:v>
                </c:pt>
                <c:pt idx="2430">
                  <c:v>11106.520507812524</c:v>
                </c:pt>
                <c:pt idx="2431">
                  <c:v>10978.15625</c:v>
                </c:pt>
                <c:pt idx="2432">
                  <c:v>10827.8349609375</c:v>
                </c:pt>
                <c:pt idx="2433">
                  <c:v>10910.836914062485</c:v>
                </c:pt>
                <c:pt idx="2434">
                  <c:v>11053.2119140625</c:v>
                </c:pt>
                <c:pt idx="2435">
                  <c:v>11036.856445312513</c:v>
                </c:pt>
                <c:pt idx="2436">
                  <c:v>10873.3896484375</c:v>
                </c:pt>
                <c:pt idx="2437">
                  <c:v>10752.048828125013</c:v>
                </c:pt>
                <c:pt idx="2438">
                  <c:v>10440.828124999985</c:v>
                </c:pt>
                <c:pt idx="2439">
                  <c:v>10361.2451171875</c:v>
                </c:pt>
                <c:pt idx="2440">
                  <c:v>10403.1943359375</c:v>
                </c:pt>
                <c:pt idx="2441">
                  <c:v>10371.8388671875</c:v>
                </c:pt>
                <c:pt idx="2442">
                  <c:v>10282.623046875024</c:v>
                </c:pt>
                <c:pt idx="2443">
                  <c:v>10244.4462890625</c:v>
                </c:pt>
                <c:pt idx="2444">
                  <c:v>10184.754882812524</c:v>
                </c:pt>
                <c:pt idx="2445">
                  <c:v>10272.370117187485</c:v>
                </c:pt>
                <c:pt idx="2446">
                  <c:v>10371.96875</c:v>
                </c:pt>
                <c:pt idx="2447">
                  <c:v>10452.146484375013</c:v>
                </c:pt>
                <c:pt idx="2448">
                  <c:v>10756.058593749985</c:v>
                </c:pt>
                <c:pt idx="2449">
                  <c:v>10737.15234375</c:v>
                </c:pt>
                <c:pt idx="2450">
                  <c:v>10668.712890625</c:v>
                </c:pt>
                <c:pt idx="2451">
                  <c:v>10682.322265625</c:v>
                </c:pt>
                <c:pt idx="2452">
                  <c:v>10576.057617187485</c:v>
                </c:pt>
                <c:pt idx="2453">
                  <c:v>10338.576171875</c:v>
                </c:pt>
                <c:pt idx="2454">
                  <c:v>10069.111328125013</c:v>
                </c:pt>
                <c:pt idx="2455">
                  <c:v>9899.5400390625</c:v>
                </c:pt>
                <c:pt idx="2456">
                  <c:v>9976.1796875</c:v>
                </c:pt>
                <c:pt idx="2457">
                  <c:v>9991.349609375</c:v>
                </c:pt>
                <c:pt idx="2458">
                  <c:v>10029.340820312513</c:v>
                </c:pt>
                <c:pt idx="2459">
                  <c:v>10164.7587890625</c:v>
                </c:pt>
                <c:pt idx="2460">
                  <c:v>10188.219726562513</c:v>
                </c:pt>
                <c:pt idx="2461">
                  <c:v>9883.9755859374818</c:v>
                </c:pt>
                <c:pt idx="2462">
                  <c:v>9167.0556640624818</c:v>
                </c:pt>
                <c:pt idx="2463">
                  <c:v>9626.00390625</c:v>
                </c:pt>
                <c:pt idx="2464">
                  <c:v>9834.697265625</c:v>
                </c:pt>
                <c:pt idx="2465">
                  <c:v>9853.845703125</c:v>
                </c:pt>
                <c:pt idx="2466">
                  <c:v>9938.70703125</c:v>
                </c:pt>
                <c:pt idx="2467">
                  <c:v>9893.2265625000109</c:v>
                </c:pt>
                <c:pt idx="2468">
                  <c:v>9963.640625</c:v>
                </c:pt>
                <c:pt idx="2469">
                  <c:v>9531.1230468750182</c:v>
                </c:pt>
                <c:pt idx="2470">
                  <c:v>9494.83984375</c:v>
                </c:pt>
                <c:pt idx="2471">
                  <c:v>9113.671875</c:v>
                </c:pt>
                <c:pt idx="2472">
                  <c:v>8916.6025390625</c:v>
                </c:pt>
                <c:pt idx="2473">
                  <c:v>9020.6425781250182</c:v>
                </c:pt>
                <c:pt idx="2474">
                  <c:v>9392.4697265625</c:v>
                </c:pt>
                <c:pt idx="2475">
                  <c:v>9318.3701171874818</c:v>
                </c:pt>
                <c:pt idx="2476">
                  <c:v>9320.0185546874818</c:v>
                </c:pt>
                <c:pt idx="2477">
                  <c:v>9331.18359375</c:v>
                </c:pt>
                <c:pt idx="2478">
                  <c:v>9303.1923828125182</c:v>
                </c:pt>
                <c:pt idx="2479">
                  <c:v>9189.3417968750109</c:v>
                </c:pt>
                <c:pt idx="2480">
                  <c:v>9016.3593749999818</c:v>
                </c:pt>
                <c:pt idx="2481">
                  <c:v>8823.1494140625109</c:v>
                </c:pt>
                <c:pt idx="2482">
                  <c:v>8688.3046875</c:v>
                </c:pt>
                <c:pt idx="2483">
                  <c:v>8661.3046875</c:v>
                </c:pt>
                <c:pt idx="2484">
                  <c:v>8910.8281249999818</c:v>
                </c:pt>
                <c:pt idx="2485">
                  <c:v>9466.568359375</c:v>
                </c:pt>
                <c:pt idx="2486">
                  <c:v>9895.708984375</c:v>
                </c:pt>
                <c:pt idx="2487">
                  <c:v>9335.2021484375109</c:v>
                </c:pt>
                <c:pt idx="2488">
                  <c:v>9442.0673828125109</c:v>
                </c:pt>
                <c:pt idx="2489">
                  <c:v>9467.8623046874673</c:v>
                </c:pt>
                <c:pt idx="2490">
                  <c:v>9401.1425781250182</c:v>
                </c:pt>
                <c:pt idx="2491">
                  <c:v>9388.3300781250109</c:v>
                </c:pt>
                <c:pt idx="2492">
                  <c:v>9549.0517578125182</c:v>
                </c:pt>
                <c:pt idx="2493">
                  <c:v>9423.7998046874818</c:v>
                </c:pt>
                <c:pt idx="2494">
                  <c:v>9145.2265625000109</c:v>
                </c:pt>
                <c:pt idx="2495">
                  <c:v>9085.0800781250109</c:v>
                </c:pt>
                <c:pt idx="2496">
                  <c:v>9091.2480468750182</c:v>
                </c:pt>
                <c:pt idx="2497">
                  <c:v>9011.8232421875109</c:v>
                </c:pt>
                <c:pt idx="2498">
                  <c:v>8981.9609374999818</c:v>
                </c:pt>
                <c:pt idx="2499">
                  <c:v>9109.6708984375</c:v>
                </c:pt>
                <c:pt idx="2500">
                  <c:v>9142.7841796874818</c:v>
                </c:pt>
                <c:pt idx="2501">
                  <c:v>9173.96875</c:v>
                </c:pt>
                <c:pt idx="2502">
                  <c:v>9245.6708984375</c:v>
                </c:pt>
                <c:pt idx="2503">
                  <c:v>9282.7841796874818</c:v>
                </c:pt>
                <c:pt idx="2504">
                  <c:v>11603.982421875013</c:v>
                </c:pt>
                <c:pt idx="2505">
                  <c:v>9705.158203125</c:v>
                </c:pt>
                <c:pt idx="2506">
                  <c:v>9094.818359375</c:v>
                </c:pt>
                <c:pt idx="2507">
                  <c:v>8970.3144531250109</c:v>
                </c:pt>
                <c:pt idx="2508">
                  <c:v>8922.0224609375109</c:v>
                </c:pt>
                <c:pt idx="2509">
                  <c:v>9294.251953125</c:v>
                </c:pt>
                <c:pt idx="2510">
                  <c:v>9234.4658203125</c:v>
                </c:pt>
                <c:pt idx="2511">
                  <c:v>9068.125</c:v>
                </c:pt>
                <c:pt idx="2512">
                  <c:v>9108.5742187500109</c:v>
                </c:pt>
                <c:pt idx="2513">
                  <c:v>9237.5234375000109</c:v>
                </c:pt>
                <c:pt idx="2514">
                  <c:v>9222.1689453125109</c:v>
                </c:pt>
                <c:pt idx="2515">
                  <c:v>9446</c:v>
                </c:pt>
                <c:pt idx="2516">
                  <c:v>9434.2978515625109</c:v>
                </c:pt>
                <c:pt idx="2517">
                  <c:v>9744.2333984375109</c:v>
                </c:pt>
                <c:pt idx="2518">
                  <c:v>9761.9677734374818</c:v>
                </c:pt>
                <c:pt idx="2519">
                  <c:v>9559.4375</c:v>
                </c:pt>
                <c:pt idx="2520">
                  <c:v>9621.6240234375</c:v>
                </c:pt>
                <c:pt idx="2521">
                  <c:v>9672.70703125</c:v>
                </c:pt>
                <c:pt idx="2522">
                  <c:v>9446.1054687500109</c:v>
                </c:pt>
                <c:pt idx="2523">
                  <c:v>9590.5947265625109</c:v>
                </c:pt>
                <c:pt idx="2524">
                  <c:v>9689.9697265625</c:v>
                </c:pt>
                <c:pt idx="2525">
                  <c:v>9731.3271484375</c:v>
                </c:pt>
                <c:pt idx="2526">
                  <c:v>10583.086914062485</c:v>
                </c:pt>
                <c:pt idx="2527">
                  <c:v>10002.502929687471</c:v>
                </c:pt>
                <c:pt idx="2528">
                  <c:v>10337.193359375013</c:v>
                </c:pt>
                <c:pt idx="2529">
                  <c:v>10336.1025390625</c:v>
                </c:pt>
                <c:pt idx="2530">
                  <c:v>10309.8994140625</c:v>
                </c:pt>
                <c:pt idx="2531">
                  <c:v>10373.742187500013</c:v>
                </c:pt>
                <c:pt idx="2532">
                  <c:v>10556.797851562513</c:v>
                </c:pt>
                <c:pt idx="2533">
                  <c:v>10349.510742187513</c:v>
                </c:pt>
                <c:pt idx="2534">
                  <c:v>10461.359374999985</c:v>
                </c:pt>
                <c:pt idx="2535">
                  <c:v>10296.024414062513</c:v>
                </c:pt>
                <c:pt idx="2536">
                  <c:v>10181.137695312513</c:v>
                </c:pt>
                <c:pt idx="2537">
                  <c:v>10355.015624999985</c:v>
                </c:pt>
                <c:pt idx="2538">
                  <c:v>10613.552734375</c:v>
                </c:pt>
                <c:pt idx="2539">
                  <c:v>10803.8212890625</c:v>
                </c:pt>
                <c:pt idx="2540">
                  <c:v>10762.1943359375</c:v>
                </c:pt>
                <c:pt idx="2541">
                  <c:v>10497.719726562513</c:v>
                </c:pt>
                <c:pt idx="2542">
                  <c:v>10578.2255859375</c:v>
                </c:pt>
                <c:pt idx="2543">
                  <c:v>10660.916992187485</c:v>
                </c:pt>
                <c:pt idx="2544">
                  <c:v>10597.513671875013</c:v>
                </c:pt>
                <c:pt idx="2545">
                  <c:v>10435.8037109375</c:v>
                </c:pt>
                <c:pt idx="2546">
                  <c:v>10441.122070312524</c:v>
                </c:pt>
                <c:pt idx="2547">
                  <c:v>10317.6240234375</c:v>
                </c:pt>
                <c:pt idx="2548">
                  <c:v>10363.133789062513</c:v>
                </c:pt>
                <c:pt idx="2549">
                  <c:v>10293.005859375</c:v>
                </c:pt>
                <c:pt idx="2550">
                  <c:v>10235.794921875013</c:v>
                </c:pt>
                <c:pt idx="2551">
                  <c:v>10101.012695312513</c:v>
                </c:pt>
                <c:pt idx="2552">
                  <c:v>10107.3984375</c:v>
                </c:pt>
                <c:pt idx="2553">
                  <c:v>9520.994140625</c:v>
                </c:pt>
                <c:pt idx="2554">
                  <c:v>9588.6181640625</c:v>
                </c:pt>
                <c:pt idx="2555">
                  <c:v>9389.8583984374818</c:v>
                </c:pt>
                <c:pt idx="2556">
                  <c:v>9808.17578125</c:v>
                </c:pt>
                <c:pt idx="2557">
                  <c:v>9175.8144531250109</c:v>
                </c:pt>
                <c:pt idx="2558">
                  <c:v>9066.93359375</c:v>
                </c:pt>
                <c:pt idx="2559">
                  <c:v>9373.5927734375</c:v>
                </c:pt>
                <c:pt idx="2560">
                  <c:v>10038.212890625</c:v>
                </c:pt>
                <c:pt idx="2561">
                  <c:v>10351.061523437485</c:v>
                </c:pt>
                <c:pt idx="2562">
                  <c:v>9788.3769531249818</c:v>
                </c:pt>
                <c:pt idx="2563">
                  <c:v>9445.0556640624818</c:v>
                </c:pt>
                <c:pt idx="2564">
                  <c:v>9323.58203125</c:v>
                </c:pt>
                <c:pt idx="2565">
                  <c:v>9560.3330078125182</c:v>
                </c:pt>
                <c:pt idx="2566">
                  <c:v>9240.9990234374818</c:v>
                </c:pt>
                <c:pt idx="2567">
                  <c:v>9175.8271484375</c:v>
                </c:pt>
                <c:pt idx="2568">
                  <c:v>9326.91796875</c:v>
                </c:pt>
                <c:pt idx="2569">
                  <c:v>9609.6298828125182</c:v>
                </c:pt>
                <c:pt idx="2570">
                  <c:v>9324.3369140624818</c:v>
                </c:pt>
                <c:pt idx="2571">
                  <c:v>9326.1875</c:v>
                </c:pt>
                <c:pt idx="2572">
                  <c:v>9507.1230468750182</c:v>
                </c:pt>
                <c:pt idx="2573">
                  <c:v>9492.3730468750109</c:v>
                </c:pt>
                <c:pt idx="2574">
                  <c:v>9655.5869140624818</c:v>
                </c:pt>
                <c:pt idx="2575">
                  <c:v>9901.2324218750182</c:v>
                </c:pt>
                <c:pt idx="2576">
                  <c:v>10071.02734375</c:v>
                </c:pt>
                <c:pt idx="2577">
                  <c:v>10592.190429687485</c:v>
                </c:pt>
                <c:pt idx="2578">
                  <c:v>10649.4296875</c:v>
                </c:pt>
                <c:pt idx="2579">
                  <c:v>10053.5537109375</c:v>
                </c:pt>
                <c:pt idx="2580">
                  <c:v>10354.6787109375</c:v>
                </c:pt>
                <c:pt idx="2581">
                  <c:v>10743.1943359375</c:v>
                </c:pt>
                <c:pt idx="2582">
                  <c:v>10616.490234375</c:v>
                </c:pt>
                <c:pt idx="2583">
                  <c:v>19526.212890625025</c:v>
                </c:pt>
                <c:pt idx="2584">
                  <c:v>10305.700195312513</c:v>
                </c:pt>
                <c:pt idx="2585">
                  <c:v>10984.324218750013</c:v>
                </c:pt>
                <c:pt idx="2586">
                  <c:v>11238.2919921875</c:v>
                </c:pt>
                <c:pt idx="2587">
                  <c:v>10724.411132812513</c:v>
                </c:pt>
                <c:pt idx="2588">
                  <c:v>10487.284179687485</c:v>
                </c:pt>
                <c:pt idx="2589">
                  <c:v>10360.133789062513</c:v>
                </c:pt>
                <c:pt idx="2590">
                  <c:v>9898.4208984375</c:v>
                </c:pt>
                <c:pt idx="2591">
                  <c:v>9693.9404296874818</c:v>
                </c:pt>
                <c:pt idx="2592">
                  <c:v>9849.3037109375</c:v>
                </c:pt>
                <c:pt idx="2593">
                  <c:v>10408.921875</c:v>
                </c:pt>
                <c:pt idx="2594">
                  <c:v>9824.7548828125182</c:v>
                </c:pt>
                <c:pt idx="2595">
                  <c:v>9687.896484375</c:v>
                </c:pt>
                <c:pt idx="2596">
                  <c:v>9997.3593749999818</c:v>
                </c:pt>
                <c:pt idx="2597">
                  <c:v>10057.0537109375</c:v>
                </c:pt>
                <c:pt idx="2598">
                  <c:v>9637.7109375</c:v>
                </c:pt>
                <c:pt idx="2599">
                  <c:v>9454.8984375</c:v>
                </c:pt>
                <c:pt idx="2600">
                  <c:v>9316.6503906249818</c:v>
                </c:pt>
                <c:pt idx="2601">
                  <c:v>9340.9804687500109</c:v>
                </c:pt>
                <c:pt idx="2602">
                  <c:v>9261.3417968750109</c:v>
                </c:pt>
                <c:pt idx="2603">
                  <c:v>9388.5478515625109</c:v>
                </c:pt>
                <c:pt idx="2604">
                  <c:v>9590.9775390624818</c:v>
                </c:pt>
                <c:pt idx="2605">
                  <c:v>9525.3134765625109</c:v>
                </c:pt>
                <c:pt idx="2606">
                  <c:v>9943.484375</c:v>
                </c:pt>
                <c:pt idx="2607">
                  <c:v>10072.364257812524</c:v>
                </c:pt>
                <c:pt idx="2608">
                  <c:v>9720.052734375</c:v>
                </c:pt>
                <c:pt idx="2609">
                  <c:v>9567.396484375</c:v>
                </c:pt>
                <c:pt idx="2610">
                  <c:v>9774.7705078125182</c:v>
                </c:pt>
                <c:pt idx="2611">
                  <c:v>9981.4677734374818</c:v>
                </c:pt>
                <c:pt idx="2612">
                  <c:v>11736.458984374985</c:v>
                </c:pt>
                <c:pt idx="2613">
                  <c:v>10094.641601562513</c:v>
                </c:pt>
                <c:pt idx="2614">
                  <c:v>10050.649414062513</c:v>
                </c:pt>
                <c:pt idx="2615">
                  <c:v>9829.751953125</c:v>
                </c:pt>
                <c:pt idx="2616">
                  <c:v>9689.0107421875109</c:v>
                </c:pt>
                <c:pt idx="2617">
                  <c:v>9692.2021484375109</c:v>
                </c:pt>
                <c:pt idx="2618">
                  <c:v>9500.2207031250109</c:v>
                </c:pt>
                <c:pt idx="2619">
                  <c:v>9497.3730468750109</c:v>
                </c:pt>
                <c:pt idx="2620">
                  <c:v>9378.396484375</c:v>
                </c:pt>
                <c:pt idx="2621">
                  <c:v>9283.6464843750109</c:v>
                </c:pt>
                <c:pt idx="2622">
                  <c:v>9123.2421875000109</c:v>
                </c:pt>
                <c:pt idx="2623">
                  <c:v>8871.2919921875</c:v>
                </c:pt>
                <c:pt idx="2624">
                  <c:v>8802.4990234374818</c:v>
                </c:pt>
                <c:pt idx="2625">
                  <c:v>8628.5332031250109</c:v>
                </c:pt>
                <c:pt idx="2626">
                  <c:v>8711.4531249999818</c:v>
                </c:pt>
                <c:pt idx="2627">
                  <c:v>8620.4492187500109</c:v>
                </c:pt>
                <c:pt idx="2628">
                  <c:v>8700.42578125</c:v>
                </c:pt>
                <c:pt idx="2629">
                  <c:v>8736.326171875</c:v>
                </c:pt>
                <c:pt idx="2630">
                  <c:v>8858.5009765625</c:v>
                </c:pt>
                <c:pt idx="2631">
                  <c:v>8803.6982421875109</c:v>
                </c:pt>
                <c:pt idx="2632">
                  <c:v>8680.4589843749818</c:v>
                </c:pt>
                <c:pt idx="2633">
                  <c:v>8596.5830078125182</c:v>
                </c:pt>
                <c:pt idx="2634">
                  <c:v>8555.91015625</c:v>
                </c:pt>
                <c:pt idx="2635">
                  <c:v>8528.986328125</c:v>
                </c:pt>
                <c:pt idx="2636">
                  <c:v>8526.8837890625</c:v>
                </c:pt>
                <c:pt idx="2637">
                  <c:v>8524.9033203125109</c:v>
                </c:pt>
                <c:pt idx="2638">
                  <c:v>8303.4814453125182</c:v>
                </c:pt>
                <c:pt idx="2639">
                  <c:v>8273.76953125</c:v>
                </c:pt>
                <c:pt idx="2640">
                  <c:v>8160.0180664062564</c:v>
                </c:pt>
                <c:pt idx="2641">
                  <c:v>8158.8437499999991</c:v>
                </c:pt>
                <c:pt idx="2642">
                  <c:v>8049.5161132812564</c:v>
                </c:pt>
                <c:pt idx="2643">
                  <c:v>8449.4580078125109</c:v>
                </c:pt>
                <c:pt idx="2644">
                  <c:v>8012.2099609375</c:v>
                </c:pt>
                <c:pt idx="2645">
                  <c:v>8297.990234375</c:v>
                </c:pt>
                <c:pt idx="2646">
                  <c:v>8238.4824218750109</c:v>
                </c:pt>
                <c:pt idx="2647">
                  <c:v>8473.9785156249818</c:v>
                </c:pt>
                <c:pt idx="2648">
                  <c:v>8446.3134765625109</c:v>
                </c:pt>
                <c:pt idx="2649">
                  <c:v>8487.6894531250109</c:v>
                </c:pt>
                <c:pt idx="2650">
                  <c:v>8641.0009765625</c:v>
                </c:pt>
                <c:pt idx="2651">
                  <c:v>8643.4541015625</c:v>
                </c:pt>
                <c:pt idx="2652">
                  <c:v>8614.2099609375</c:v>
                </c:pt>
                <c:pt idx="2653">
                  <c:v>8587.455078125</c:v>
                </c:pt>
                <c:pt idx="2654">
                  <c:v>9314.0478515625109</c:v>
                </c:pt>
                <c:pt idx="2655">
                  <c:v>8688.8701171874818</c:v>
                </c:pt>
                <c:pt idx="2656">
                  <c:v>8259.7656249999818</c:v>
                </c:pt>
                <c:pt idx="2657">
                  <c:v>8280.0009765625</c:v>
                </c:pt>
                <c:pt idx="2658">
                  <c:v>8032.7246093750064</c:v>
                </c:pt>
                <c:pt idx="2659">
                  <c:v>8327.7255859375</c:v>
                </c:pt>
                <c:pt idx="2660">
                  <c:v>7782.1225585937627</c:v>
                </c:pt>
                <c:pt idx="2661">
                  <c:v>7652.6943359375</c:v>
                </c:pt>
                <c:pt idx="2662">
                  <c:v>7671.99072265625</c:v>
                </c:pt>
                <c:pt idx="2663">
                  <c:v>7790.50732421875</c:v>
                </c:pt>
                <c:pt idx="2664">
                  <c:v>7898.8505859375</c:v>
                </c:pt>
                <c:pt idx="2665">
                  <c:v>8686.6992187500109</c:v>
                </c:pt>
                <c:pt idx="2666">
                  <c:v>7760.4052734375064</c:v>
                </c:pt>
                <c:pt idx="2667">
                  <c:v>7997.7919921875</c:v>
                </c:pt>
                <c:pt idx="2668">
                  <c:v>8043.67138671875</c:v>
                </c:pt>
                <c:pt idx="2669">
                  <c:v>7944.8837890625</c:v>
                </c:pt>
                <c:pt idx="2670">
                  <c:v>8032.0078124999991</c:v>
                </c:pt>
                <c:pt idx="2671">
                  <c:v>7862.4819335937564</c:v>
                </c:pt>
                <c:pt idx="2672">
                  <c:v>7851.2163085937564</c:v>
                </c:pt>
                <c:pt idx="2673">
                  <c:v>7849.2998046875064</c:v>
                </c:pt>
                <c:pt idx="2674">
                  <c:v>7865.2783203124936</c:v>
                </c:pt>
                <c:pt idx="2675">
                  <c:v>7797.57763671875</c:v>
                </c:pt>
                <c:pt idx="2676">
                  <c:v>7835.6586914062564</c:v>
                </c:pt>
                <c:pt idx="2677">
                  <c:v>7872.53857421875</c:v>
                </c:pt>
                <c:pt idx="2678">
                  <c:v>7754.0532226562564</c:v>
                </c:pt>
                <c:pt idx="2679">
                  <c:v>7723.5869140625064</c:v>
                </c:pt>
                <c:pt idx="2680">
                  <c:v>7762.9423828124936</c:v>
                </c:pt>
                <c:pt idx="2681">
                  <c:v>7789.04638671875</c:v>
                </c:pt>
                <c:pt idx="2682">
                  <c:v>7806.15771484375</c:v>
                </c:pt>
                <c:pt idx="2683">
                  <c:v>7797.447265625</c:v>
                </c:pt>
                <c:pt idx="2684">
                  <c:v>7910.7949218750064</c:v>
                </c:pt>
                <c:pt idx="2685">
                  <c:v>8078.0722656250064</c:v>
                </c:pt>
                <c:pt idx="2686">
                  <c:v>8012.4667968750064</c:v>
                </c:pt>
                <c:pt idx="2687">
                  <c:v>8133.8369140625064</c:v>
                </c:pt>
                <c:pt idx="2688">
                  <c:v>8071.5087890625</c:v>
                </c:pt>
                <c:pt idx="2689">
                  <c:v>8025.0244140625064</c:v>
                </c:pt>
                <c:pt idx="2690">
                  <c:v>8075.6215820312564</c:v>
                </c:pt>
                <c:pt idx="2691">
                  <c:v>8510.6484375000109</c:v>
                </c:pt>
                <c:pt idx="2692">
                  <c:v>8458.1708984375</c:v>
                </c:pt>
                <c:pt idx="2693">
                  <c:v>8599.41015625</c:v>
                </c:pt>
                <c:pt idx="2694">
                  <c:v>8498.583984375</c:v>
                </c:pt>
                <c:pt idx="2695">
                  <c:v>8595.0302734375</c:v>
                </c:pt>
                <c:pt idx="2696">
                  <c:v>8632.1640625000109</c:v>
                </c:pt>
                <c:pt idx="2697">
                  <c:v>8604.8144531250109</c:v>
                </c:pt>
                <c:pt idx="2698">
                  <c:v>8655.8896484375</c:v>
                </c:pt>
                <c:pt idx="2699">
                  <c:v>8892.751953125</c:v>
                </c:pt>
                <c:pt idx="2700">
                  <c:v>8836.8916015625</c:v>
                </c:pt>
                <c:pt idx="2701">
                  <c:v>8688.5175781250109</c:v>
                </c:pt>
                <c:pt idx="2702">
                  <c:v>8857.203125</c:v>
                </c:pt>
                <c:pt idx="2703">
                  <c:v>8896.0947265625109</c:v>
                </c:pt>
                <c:pt idx="2704">
                  <c:v>9094.40625</c:v>
                </c:pt>
                <c:pt idx="2705">
                  <c:v>9113.5205078125182</c:v>
                </c:pt>
                <c:pt idx="2706">
                  <c:v>9163.6796875</c:v>
                </c:pt>
                <c:pt idx="2707">
                  <c:v>9102.7187500000109</c:v>
                </c:pt>
                <c:pt idx="2708">
                  <c:v>8873.419921875</c:v>
                </c:pt>
                <c:pt idx="2709">
                  <c:v>8925.9677734374818</c:v>
                </c:pt>
                <c:pt idx="2710">
                  <c:v>8914.3417968750109</c:v>
                </c:pt>
                <c:pt idx="2711">
                  <c:v>8855.5605468750109</c:v>
                </c:pt>
                <c:pt idx="2712">
                  <c:v>9043.490234375</c:v>
                </c:pt>
                <c:pt idx="2713">
                  <c:v>9336.8769531249818</c:v>
                </c:pt>
                <c:pt idx="2714">
                  <c:v>9302.3281249999818</c:v>
                </c:pt>
                <c:pt idx="2715">
                  <c:v>9246.2187500000109</c:v>
                </c:pt>
                <c:pt idx="2716">
                  <c:v>9090.615234375</c:v>
                </c:pt>
                <c:pt idx="2717">
                  <c:v>9014.3105468750109</c:v>
                </c:pt>
                <c:pt idx="2718">
                  <c:v>9024.7919921875</c:v>
                </c:pt>
                <c:pt idx="2719">
                  <c:v>8886.505859375</c:v>
                </c:pt>
                <c:pt idx="2720">
                  <c:v>8875.451171875</c:v>
                </c:pt>
                <c:pt idx="2721">
                  <c:v>8912.4853515625</c:v>
                </c:pt>
                <c:pt idx="2722">
                  <c:v>8387.931640625</c:v>
                </c:pt>
                <c:pt idx="2723">
                  <c:v>8434.46875</c:v>
                </c:pt>
                <c:pt idx="2724">
                  <c:v>8275.2568359374818</c:v>
                </c:pt>
                <c:pt idx="2725">
                  <c:v>8397.6220703125182</c:v>
                </c:pt>
                <c:pt idx="2726">
                  <c:v>8696.2041015625109</c:v>
                </c:pt>
                <c:pt idx="2727">
                  <c:v>8527.9306640625</c:v>
                </c:pt>
                <c:pt idx="2728">
                  <c:v>8642.9111328125109</c:v>
                </c:pt>
                <c:pt idx="2729">
                  <c:v>9318.6630859375</c:v>
                </c:pt>
                <c:pt idx="2730">
                  <c:v>9386.3046875</c:v>
                </c:pt>
                <c:pt idx="2731">
                  <c:v>8791.17578125</c:v>
                </c:pt>
                <c:pt idx="2732">
                  <c:v>7989.2431640625064</c:v>
                </c:pt>
                <c:pt idx="2733">
                  <c:v>8057.3574218750064</c:v>
                </c:pt>
                <c:pt idx="2734">
                  <c:v>7991.16845703125</c:v>
                </c:pt>
                <c:pt idx="2735">
                  <c:v>13111.878906249985</c:v>
                </c:pt>
                <c:pt idx="2736">
                  <c:v>13880.3427734375</c:v>
                </c:pt>
                <c:pt idx="2737">
                  <c:v>8266.3535156249818</c:v>
                </c:pt>
                <c:pt idx="2738">
                  <c:v>8196.796875</c:v>
                </c:pt>
                <c:pt idx="2739">
                  <c:v>8199.9003906249818</c:v>
                </c:pt>
                <c:pt idx="2740">
                  <c:v>8123.97216796875</c:v>
                </c:pt>
                <c:pt idx="2741">
                  <c:v>8144.91552734375</c:v>
                </c:pt>
                <c:pt idx="2742">
                  <c:v>7997.8193359375</c:v>
                </c:pt>
                <c:pt idx="2743">
                  <c:v>7820.3720703125</c:v>
                </c:pt>
                <c:pt idx="2744">
                  <c:v>7797.6669921875127</c:v>
                </c:pt>
                <c:pt idx="2745">
                  <c:v>8130.3642578125</c:v>
                </c:pt>
                <c:pt idx="2746">
                  <c:v>7783.3554687500064</c:v>
                </c:pt>
                <c:pt idx="2747">
                  <c:v>7746.5200195312564</c:v>
                </c:pt>
                <c:pt idx="2748">
                  <c:v>7982.1694335937627</c:v>
                </c:pt>
                <c:pt idx="2749">
                  <c:v>8006.0136718750064</c:v>
                </c:pt>
                <c:pt idx="2750">
                  <c:v>7870.3623046875127</c:v>
                </c:pt>
                <c:pt idx="2751">
                  <c:v>7774.25927734375</c:v>
                </c:pt>
                <c:pt idx="2752">
                  <c:v>7813.6264648437627</c:v>
                </c:pt>
                <c:pt idx="2753">
                  <c:v>8003.2724609375</c:v>
                </c:pt>
                <c:pt idx="2754">
                  <c:v>7834.3950195312564</c:v>
                </c:pt>
                <c:pt idx="2755">
                  <c:v>7551.5302734375064</c:v>
                </c:pt>
                <c:pt idx="2756">
                  <c:v>7517.736328125</c:v>
                </c:pt>
                <c:pt idx="2757">
                  <c:v>7621.3496093750064</c:v>
                </c:pt>
                <c:pt idx="2758">
                  <c:v>8143.1391601562564</c:v>
                </c:pt>
                <c:pt idx="2759">
                  <c:v>7878.2607421875</c:v>
                </c:pt>
                <c:pt idx="2760">
                  <c:v>7757.4780273437436</c:v>
                </c:pt>
                <c:pt idx="2761">
                  <c:v>7629.3046875</c:v>
                </c:pt>
                <c:pt idx="2762">
                  <c:v>7613.0625000000064</c:v>
                </c:pt>
                <c:pt idx="2763">
                  <c:v>7494.6850585937564</c:v>
                </c:pt>
                <c:pt idx="2764">
                  <c:v>7296.8505859375</c:v>
                </c:pt>
                <c:pt idx="2765">
                  <c:v>7152.7822265625127</c:v>
                </c:pt>
                <c:pt idx="2766">
                  <c:v>7083.3408203125</c:v>
                </c:pt>
                <c:pt idx="2767">
                  <c:v>6734.3100585937564</c:v>
                </c:pt>
                <c:pt idx="2768">
                  <c:v>6610.1274414062564</c:v>
                </c:pt>
                <c:pt idx="2769">
                  <c:v>6532.7822265625127</c:v>
                </c:pt>
                <c:pt idx="2770">
                  <c:v>6497.318359375</c:v>
                </c:pt>
                <c:pt idx="2771">
                  <c:v>6761.3447265625064</c:v>
                </c:pt>
                <c:pt idx="2772">
                  <c:v>6800.787109375</c:v>
                </c:pt>
                <c:pt idx="2773">
                  <c:v>6675.1528320312564</c:v>
                </c:pt>
                <c:pt idx="2774">
                  <c:v>6655.1220703125064</c:v>
                </c:pt>
                <c:pt idx="2775">
                  <c:v>6815.8784179687436</c:v>
                </c:pt>
                <c:pt idx="2776">
                  <c:v>6809.0703124999991</c:v>
                </c:pt>
                <c:pt idx="2777">
                  <c:v>7123.9667968750064</c:v>
                </c:pt>
                <c:pt idx="2778">
                  <c:v>7197.3388671875</c:v>
                </c:pt>
                <c:pt idx="2779">
                  <c:v>7472.4511718750064</c:v>
                </c:pt>
                <c:pt idx="2780">
                  <c:v>7067.7929687500064</c:v>
                </c:pt>
                <c:pt idx="2781">
                  <c:v>6714.8168945312564</c:v>
                </c:pt>
                <c:pt idx="2782">
                  <c:v>6876.4599609375</c:v>
                </c:pt>
                <c:pt idx="2783">
                  <c:v>6893.26708984375</c:v>
                </c:pt>
                <c:pt idx="2784">
                  <c:v>6873.47216796875</c:v>
                </c:pt>
                <c:pt idx="2785">
                  <c:v>7010.17041015625</c:v>
                </c:pt>
                <c:pt idx="2786">
                  <c:v>7495.9365234375064</c:v>
                </c:pt>
                <c:pt idx="2787">
                  <c:v>8066.78759765625</c:v>
                </c:pt>
                <c:pt idx="2788">
                  <c:v>8139.0859375</c:v>
                </c:pt>
                <c:pt idx="2789">
                  <c:v>8984.6123046874818</c:v>
                </c:pt>
                <c:pt idx="2790">
                  <c:v>8467.77734375</c:v>
                </c:pt>
                <c:pt idx="2791">
                  <c:v>7577.33349609375</c:v>
                </c:pt>
                <c:pt idx="2792">
                  <c:v>7103.4116210937627</c:v>
                </c:pt>
                <c:pt idx="2793">
                  <c:v>7095.6669921875127</c:v>
                </c:pt>
                <c:pt idx="2794">
                  <c:v>7241.9189453124936</c:v>
                </c:pt>
                <c:pt idx="2795">
                  <c:v>7455.2211914062564</c:v>
                </c:pt>
                <c:pt idx="2796">
                  <c:v>7171.5610351562564</c:v>
                </c:pt>
                <c:pt idx="2797">
                  <c:v>7053.2421875</c:v>
                </c:pt>
                <c:pt idx="2798">
                  <c:v>6951.0219726562564</c:v>
                </c:pt>
                <c:pt idx="2799">
                  <c:v>6964.7880859374936</c:v>
                </c:pt>
                <c:pt idx="2800">
                  <c:v>7229.91796875</c:v>
                </c:pt>
                <c:pt idx="2801">
                  <c:v>7257.8046875</c:v>
                </c:pt>
                <c:pt idx="2802">
                  <c:v>7504.7783203124936</c:v>
                </c:pt>
                <c:pt idx="2803">
                  <c:v>7707.9409179687436</c:v>
                </c:pt>
                <c:pt idx="2804">
                  <c:v>7399.9541015625064</c:v>
                </c:pt>
                <c:pt idx="2805">
                  <c:v>7740.228515625</c:v>
                </c:pt>
                <c:pt idx="2806">
                  <c:v>7442.99072265625</c:v>
                </c:pt>
                <c:pt idx="2807">
                  <c:v>7653.65087890625</c:v>
                </c:pt>
                <c:pt idx="2808">
                  <c:v>7280.6069335937627</c:v>
                </c:pt>
                <c:pt idx="2809">
                  <c:v>7070.85888671875</c:v>
                </c:pt>
                <c:pt idx="2810">
                  <c:v>7332.1328125</c:v>
                </c:pt>
                <c:pt idx="2811">
                  <c:v>7140.1459960937627</c:v>
                </c:pt>
                <c:pt idx="2812">
                  <c:v>7896.5302734375064</c:v>
                </c:pt>
                <c:pt idx="2813">
                  <c:v>8269.2177734375</c:v>
                </c:pt>
                <c:pt idx="2814">
                  <c:v>8222.6044921875109</c:v>
                </c:pt>
                <c:pt idx="2815">
                  <c:v>7813.6650390625127</c:v>
                </c:pt>
                <c:pt idx="2816">
                  <c:v>7185.796875</c:v>
                </c:pt>
                <c:pt idx="2817">
                  <c:v>7023.7026367187564</c:v>
                </c:pt>
                <c:pt idx="2818">
                  <c:v>6937.9252929687564</c:v>
                </c:pt>
                <c:pt idx="2819">
                  <c:v>6987.67138671875</c:v>
                </c:pt>
                <c:pt idx="2820">
                  <c:v>6987.4521484375064</c:v>
                </c:pt>
                <c:pt idx="2821">
                  <c:v>6875.6494140625064</c:v>
                </c:pt>
                <c:pt idx="2822">
                  <c:v>6841.1240234375127</c:v>
                </c:pt>
                <c:pt idx="2823">
                  <c:v>6927.7192382812564</c:v>
                </c:pt>
                <c:pt idx="2824">
                  <c:v>7159.5214843750064</c:v>
                </c:pt>
                <c:pt idx="2825">
                  <c:v>7188.2456054687564</c:v>
                </c:pt>
                <c:pt idx="2826">
                  <c:v>7305.45751953125</c:v>
                </c:pt>
                <c:pt idx="2827">
                  <c:v>7416.23876953125</c:v>
                </c:pt>
                <c:pt idx="2828">
                  <c:v>7511.6162109375064</c:v>
                </c:pt>
                <c:pt idx="2829">
                  <c:v>7337.533203125</c:v>
                </c:pt>
                <c:pt idx="2830">
                  <c:v>7084.3295898437564</c:v>
                </c:pt>
                <c:pt idx="2831">
                  <c:v>6892.01708984375</c:v>
                </c:pt>
                <c:pt idx="2832">
                  <c:v>7186.6162109375064</c:v>
                </c:pt>
                <c:pt idx="2833">
                  <c:v>7306.9814453124936</c:v>
                </c:pt>
                <c:pt idx="2834">
                  <c:v>7150.4272460937564</c:v>
                </c:pt>
                <c:pt idx="2835">
                  <c:v>6960.5820312500064</c:v>
                </c:pt>
                <c:pt idx="2836">
                  <c:v>7295.9111328125</c:v>
                </c:pt>
                <c:pt idx="2837">
                  <c:v>7987.1914062500064</c:v>
                </c:pt>
                <c:pt idx="2838">
                  <c:v>7206.9819335937564</c:v>
                </c:pt>
                <c:pt idx="2839">
                  <c:v>7462.70849609375</c:v>
                </c:pt>
                <c:pt idx="2840">
                  <c:v>7113.6381835937564</c:v>
                </c:pt>
                <c:pt idx="2841">
                  <c:v>6955.0185546875064</c:v>
                </c:pt>
                <c:pt idx="2842">
                  <c:v>7086.02978515625</c:v>
                </c:pt>
                <c:pt idx="2843">
                  <c:v>7451.8198242187564</c:v>
                </c:pt>
                <c:pt idx="2844">
                  <c:v>6704.5292968750064</c:v>
                </c:pt>
                <c:pt idx="2845">
                  <c:v>6575.5830078124936</c:v>
                </c:pt>
                <c:pt idx="2846">
                  <c:v>6438.3823242187564</c:v>
                </c:pt>
                <c:pt idx="2847">
                  <c:v>6736.2353515625</c:v>
                </c:pt>
                <c:pt idx="2848">
                  <c:v>6814.0200195312564</c:v>
                </c:pt>
                <c:pt idx="2849">
                  <c:v>6855.1235351562564</c:v>
                </c:pt>
                <c:pt idx="2850">
                  <c:v>6837.79833984375</c:v>
                </c:pt>
                <c:pt idx="2851">
                  <c:v>6698.46240234375</c:v>
                </c:pt>
                <c:pt idx="2852">
                  <c:v>7010.21044921875</c:v>
                </c:pt>
                <c:pt idx="2853">
                  <c:v>7349.5122070312564</c:v>
                </c:pt>
                <c:pt idx="2854">
                  <c:v>7774.48291015625</c:v>
                </c:pt>
                <c:pt idx="2855">
                  <c:v>8049.7211914062564</c:v>
                </c:pt>
                <c:pt idx="2856">
                  <c:v>8581.7929687500109</c:v>
                </c:pt>
                <c:pt idx="2857">
                  <c:v>8397.3671874999818</c:v>
                </c:pt>
                <c:pt idx="2858">
                  <c:v>8331.228515625</c:v>
                </c:pt>
                <c:pt idx="2859">
                  <c:v>7637.69384765625</c:v>
                </c:pt>
                <c:pt idx="2860">
                  <c:v>7865.2265625000064</c:v>
                </c:pt>
                <c:pt idx="2861">
                  <c:v>7494.52978515625</c:v>
                </c:pt>
                <c:pt idx="2862">
                  <c:v>7687.4526367187564</c:v>
                </c:pt>
                <c:pt idx="2863">
                  <c:v>8392.3593749999818</c:v>
                </c:pt>
                <c:pt idx="2864">
                  <c:v>8633.1357421875109</c:v>
                </c:pt>
                <c:pt idx="2865">
                  <c:v>8534.4541015625</c:v>
                </c:pt>
                <c:pt idx="2866">
                  <c:v>8094.21435546875</c:v>
                </c:pt>
                <c:pt idx="2867">
                  <c:v>8185.2294921875</c:v>
                </c:pt>
                <c:pt idx="2868">
                  <c:v>8370.4130859375</c:v>
                </c:pt>
                <c:pt idx="2869">
                  <c:v>8346.6445312500109</c:v>
                </c:pt>
                <c:pt idx="2870">
                  <c:v>7425.9951171875</c:v>
                </c:pt>
                <c:pt idx="2871">
                  <c:v>7192.7343749999991</c:v>
                </c:pt>
                <c:pt idx="2872">
                  <c:v>7777.5527343750064</c:v>
                </c:pt>
                <c:pt idx="2873">
                  <c:v>8580.2050781250109</c:v>
                </c:pt>
                <c:pt idx="2874">
                  <c:v>9183.0087890625</c:v>
                </c:pt>
                <c:pt idx="2875">
                  <c:v>9027.955078125</c:v>
                </c:pt>
                <c:pt idx="2876">
                  <c:v>8580.8642578125182</c:v>
                </c:pt>
                <c:pt idx="2877">
                  <c:v>8285.583984375</c:v>
                </c:pt>
                <c:pt idx="2878">
                  <c:v>8408.3281249999818</c:v>
                </c:pt>
                <c:pt idx="2879">
                  <c:v>7554.6445312500064</c:v>
                </c:pt>
                <c:pt idx="2880">
                  <c:v>7915.8505859375</c:v>
                </c:pt>
                <c:pt idx="2881">
                  <c:v>8682.7187500000109</c:v>
                </c:pt>
                <c:pt idx="2882">
                  <c:v>8738.62890625</c:v>
                </c:pt>
                <c:pt idx="2883">
                  <c:v>8482.1367187500109</c:v>
                </c:pt>
                <c:pt idx="2884">
                  <c:v>8898.4492187500109</c:v>
                </c:pt>
                <c:pt idx="2885">
                  <c:v>8232.3359374999818</c:v>
                </c:pt>
                <c:pt idx="2886">
                  <c:v>7952.8564453125</c:v>
                </c:pt>
                <c:pt idx="2887">
                  <c:v>8112.7275390625064</c:v>
                </c:pt>
                <c:pt idx="2888">
                  <c:v>7940.88525390625</c:v>
                </c:pt>
                <c:pt idx="2889">
                  <c:v>7325.63671875</c:v>
                </c:pt>
                <c:pt idx="2890">
                  <c:v>6737.873046875</c:v>
                </c:pt>
                <c:pt idx="2891">
                  <c:v>6640.85400390625</c:v>
                </c:pt>
                <c:pt idx="2892">
                  <c:v>6916.2158203125</c:v>
                </c:pt>
                <c:pt idx="2893">
                  <c:v>7109.271484375</c:v>
                </c:pt>
                <c:pt idx="2894">
                  <c:v>7758.798828125</c:v>
                </c:pt>
                <c:pt idx="2895">
                  <c:v>8478.546875</c:v>
                </c:pt>
                <c:pt idx="2896">
                  <c:v>8605.1123046874818</c:v>
                </c:pt>
                <c:pt idx="2897">
                  <c:v>7776.35302734375</c:v>
                </c:pt>
                <c:pt idx="2898">
                  <c:v>7134.1386718750064</c:v>
                </c:pt>
                <c:pt idx="2899">
                  <c:v>7209.4707031249936</c:v>
                </c:pt>
                <c:pt idx="2900">
                  <c:v>7824.60400390625</c:v>
                </c:pt>
                <c:pt idx="2901">
                  <c:v>8898.30078125</c:v>
                </c:pt>
                <c:pt idx="2902">
                  <c:v>8572.1396484375109</c:v>
                </c:pt>
                <c:pt idx="2903">
                  <c:v>8657.0439453125182</c:v>
                </c:pt>
                <c:pt idx="2904">
                  <c:v>9310.4150390624818</c:v>
                </c:pt>
                <c:pt idx="2905">
                  <c:v>10159.314453125013</c:v>
                </c:pt>
                <c:pt idx="2906">
                  <c:v>10632.794921875013</c:v>
                </c:pt>
                <c:pt idx="2907">
                  <c:v>10054.213867187513</c:v>
                </c:pt>
                <c:pt idx="2908">
                  <c:v>8529.671875</c:v>
                </c:pt>
                <c:pt idx="2909">
                  <c:v>8484.5175781250109</c:v>
                </c:pt>
                <c:pt idx="2910">
                  <c:v>8840.7167968750109</c:v>
                </c:pt>
                <c:pt idx="2911">
                  <c:v>8253.6982421875109</c:v>
                </c:pt>
                <c:pt idx="2912">
                  <c:v>8342.3095703125109</c:v>
                </c:pt>
                <c:pt idx="2913">
                  <c:v>8136.0747070312436</c:v>
                </c:pt>
                <c:pt idx="2914">
                  <c:v>8246.6943359375</c:v>
                </c:pt>
                <c:pt idx="2915">
                  <c:v>7759.33544921875</c:v>
                </c:pt>
                <c:pt idx="2916">
                  <c:v>7525.9497070312436</c:v>
                </c:pt>
                <c:pt idx="2917">
                  <c:v>8065.5585937500064</c:v>
                </c:pt>
                <c:pt idx="2918">
                  <c:v>8329.8251953125</c:v>
                </c:pt>
                <c:pt idx="2919">
                  <c:v>8498.2548828125182</c:v>
                </c:pt>
                <c:pt idx="2920">
                  <c:v>7851.6171875</c:v>
                </c:pt>
                <c:pt idx="2921">
                  <c:v>8014.578125</c:v>
                </c:pt>
                <c:pt idx="2922">
                  <c:v>7807.87353515625</c:v>
                </c:pt>
                <c:pt idx="2923">
                  <c:v>7799.298828125</c:v>
                </c:pt>
                <c:pt idx="2924">
                  <c:v>7315.43017578125</c:v>
                </c:pt>
                <c:pt idx="2925">
                  <c:v>7394.5581054687564</c:v>
                </c:pt>
                <c:pt idx="2926">
                  <c:v>7408.7890625</c:v>
                </c:pt>
                <c:pt idx="2927">
                  <c:v>7388.873046875</c:v>
                </c:pt>
                <c:pt idx="2928">
                  <c:v>7189.2587890625</c:v>
                </c:pt>
                <c:pt idx="2929">
                  <c:v>6884.0068359375</c:v>
                </c:pt>
                <c:pt idx="2930">
                  <c:v>7026.1782226562564</c:v>
                </c:pt>
                <c:pt idx="2931">
                  <c:v>7116.8271484375064</c:v>
                </c:pt>
                <c:pt idx="2932">
                  <c:v>6922.6557617187564</c:v>
                </c:pt>
                <c:pt idx="2933">
                  <c:v>7429.6972656250064</c:v>
                </c:pt>
                <c:pt idx="2934">
                  <c:v>7539.7836914062564</c:v>
                </c:pt>
                <c:pt idx="2935">
                  <c:v>7828.2866210937627</c:v>
                </c:pt>
                <c:pt idx="2936">
                  <c:v>7683.947265625</c:v>
                </c:pt>
                <c:pt idx="2937">
                  <c:v>8017.4272460937564</c:v>
                </c:pt>
                <c:pt idx="2938">
                  <c:v>7025.77197265625</c:v>
                </c:pt>
                <c:pt idx="2939">
                  <c:v>6854.0649414062564</c:v>
                </c:pt>
                <c:pt idx="2940">
                  <c:v>7009.3935546875064</c:v>
                </c:pt>
                <c:pt idx="2941">
                  <c:v>6699.2822265625127</c:v>
                </c:pt>
                <c:pt idx="2942">
                  <c:v>6596.8627929687564</c:v>
                </c:pt>
                <c:pt idx="2943">
                  <c:v>6708.3764648437564</c:v>
                </c:pt>
                <c:pt idx="2944">
                  <c:v>6508.041015625</c:v>
                </c:pt>
                <c:pt idx="2945">
                  <c:v>6653.0253906250064</c:v>
                </c:pt>
                <c:pt idx="2946">
                  <c:v>6609.48828125</c:v>
                </c:pt>
                <c:pt idx="2947">
                  <c:v>6612.54736328125</c:v>
                </c:pt>
                <c:pt idx="2948">
                  <c:v>6606.7133789062436</c:v>
                </c:pt>
                <c:pt idx="2949">
                  <c:v>6681.0634765625064</c:v>
                </c:pt>
                <c:pt idx="2950">
                  <c:v>6650.6254882812564</c:v>
                </c:pt>
                <c:pt idx="2951">
                  <c:v>6659.7275390625064</c:v>
                </c:pt>
                <c:pt idx="2952">
                  <c:v>6823.46533203125</c:v>
                </c:pt>
                <c:pt idx="2953">
                  <c:v>7155.5996093750064</c:v>
                </c:pt>
                <c:pt idx="2954">
                  <c:v>6851.7685546875064</c:v>
                </c:pt>
                <c:pt idx="2955">
                  <c:v>6497.9404296875064</c:v>
                </c:pt>
                <c:pt idx="2956">
                  <c:v>6626.1259765625127</c:v>
                </c:pt>
                <c:pt idx="2957">
                  <c:v>8153.251953125</c:v>
                </c:pt>
                <c:pt idx="2958">
                  <c:v>8723.603515625</c:v>
                </c:pt>
                <c:pt idx="2959">
                  <c:v>10260.431640625</c:v>
                </c:pt>
                <c:pt idx="2960">
                  <c:v>9196.4228515625109</c:v>
                </c:pt>
                <c:pt idx="2961">
                  <c:v>8445.9833984375</c:v>
                </c:pt>
                <c:pt idx="2962">
                  <c:v>9113.7441406250109</c:v>
                </c:pt>
                <c:pt idx="2963">
                  <c:v>8428.5322265625109</c:v>
                </c:pt>
                <c:pt idx="2964">
                  <c:v>8706.1074218750109</c:v>
                </c:pt>
                <c:pt idx="2965">
                  <c:v>8960.2216796874818</c:v>
                </c:pt>
                <c:pt idx="2966">
                  <c:v>9555.9580078125109</c:v>
                </c:pt>
                <c:pt idx="2967">
                  <c:v>9365.1474609375109</c:v>
                </c:pt>
                <c:pt idx="2968">
                  <c:v>11525.147460937513</c:v>
                </c:pt>
                <c:pt idx="2969">
                  <c:v>11302.153320312513</c:v>
                </c:pt>
                <c:pt idx="2970">
                  <c:v>10563.50390625</c:v>
                </c:pt>
                <c:pt idx="2971">
                  <c:v>12388.5849609375</c:v>
                </c:pt>
                <c:pt idx="2972">
                  <c:v>13600.093750000013</c:v>
                </c:pt>
                <c:pt idx="2973">
                  <c:v>13393.297851562513</c:v>
                </c:pt>
                <c:pt idx="2974">
                  <c:v>16718.376953125</c:v>
                </c:pt>
                <c:pt idx="2975">
                  <c:v>19140.75390625</c:v>
                </c:pt>
                <c:pt idx="2976">
                  <c:v>18915.857421874996</c:v>
                </c:pt>
                <c:pt idx="2977">
                  <c:v>18047.3984375</c:v>
                </c:pt>
                <c:pt idx="2978">
                  <c:v>19831.416015625025</c:v>
                </c:pt>
                <c:pt idx="2979">
                  <c:v>22806.156249999964</c:v>
                </c:pt>
                <c:pt idx="2980">
                  <c:v>10072.595703125</c:v>
                </c:pt>
                <c:pt idx="2981">
                  <c:v>7498.0400390625064</c:v>
                </c:pt>
                <c:pt idx="2982">
                  <c:v>7247.5673828124936</c:v>
                </c:pt>
                <c:pt idx="2983">
                  <c:v>7469.00048828125</c:v>
                </c:pt>
                <c:pt idx="2984">
                  <c:v>7190.2421875</c:v>
                </c:pt>
                <c:pt idx="2985">
                  <c:v>7303.2836914062564</c:v>
                </c:pt>
                <c:pt idx="2986">
                  <c:v>7985.4042968750064</c:v>
                </c:pt>
                <c:pt idx="2987">
                  <c:v>7691.3281250000064</c:v>
                </c:pt>
                <c:pt idx="2988">
                  <c:v>6878.13134765625</c:v>
                </c:pt>
                <c:pt idx="2989">
                  <c:v>7536.3515625000064</c:v>
                </c:pt>
                <c:pt idx="2990">
                  <c:v>7411.5136718750064</c:v>
                </c:pt>
                <c:pt idx="2991">
                  <c:v>7240.7338867187436</c:v>
                </c:pt>
                <c:pt idx="2992">
                  <c:v>7449.94580078125</c:v>
                </c:pt>
                <c:pt idx="2993">
                  <c:v>8554.8359374999818</c:v>
                </c:pt>
                <c:pt idx="2994">
                  <c:v>10203.010742187513</c:v>
                </c:pt>
                <c:pt idx="2995">
                  <c:v>8307.3281249999818</c:v>
                </c:pt>
                <c:pt idx="2996">
                  <c:v>7248.7944335937564</c:v>
                </c:pt>
                <c:pt idx="2997">
                  <c:v>9311.5361328125109</c:v>
                </c:pt>
                <c:pt idx="2998">
                  <c:v>11889.221679687485</c:v>
                </c:pt>
                <c:pt idx="2999">
                  <c:v>7436.00634765625</c:v>
                </c:pt>
                <c:pt idx="3000">
                  <c:v>7241.7133789062436</c:v>
                </c:pt>
                <c:pt idx="3001">
                  <c:v>8193.05078125</c:v>
                </c:pt>
                <c:pt idx="3002">
                  <c:v>8961.08984375</c:v>
                </c:pt>
                <c:pt idx="3003">
                  <c:v>9558.4580078125109</c:v>
                </c:pt>
                <c:pt idx="3004">
                  <c:v>9616.92578125</c:v>
                </c:pt>
                <c:pt idx="3005">
                  <c:v>8773.8193359374818</c:v>
                </c:pt>
                <c:pt idx="3006">
                  <c:v>10096.018554687485</c:v>
                </c:pt>
                <c:pt idx="3007">
                  <c:v>13482.048828125013</c:v>
                </c:pt>
                <c:pt idx="3008">
                  <c:v>17411.193359374956</c:v>
                </c:pt>
                <c:pt idx="3009">
                  <c:v>15126.518554687485</c:v>
                </c:pt>
                <c:pt idx="3010">
                  <c:v>13456.9658203125</c:v>
                </c:pt>
                <c:pt idx="3011">
                  <c:v>11195.05078125</c:v>
                </c:pt>
                <c:pt idx="3012">
                  <c:v>12858.239257812536</c:v>
                </c:pt>
                <c:pt idx="3013">
                  <c:v>12224.673828125013</c:v>
                </c:pt>
                <c:pt idx="3014">
                  <c:v>10542.772460937513</c:v>
                </c:pt>
                <c:pt idx="3015">
                  <c:v>11928.443359375013</c:v>
                </c:pt>
                <c:pt idx="3016">
                  <c:v>13881.12109375</c:v>
                </c:pt>
                <c:pt idx="3017">
                  <c:v>11020.9208984375</c:v>
                </c:pt>
                <c:pt idx="3018">
                  <c:v>9573.1162109375</c:v>
                </c:pt>
                <c:pt idx="3019">
                  <c:v>8581.5800781250109</c:v>
                </c:pt>
                <c:pt idx="3020">
                  <c:v>8025.8266601562627</c:v>
                </c:pt>
                <c:pt idx="3021">
                  <c:v>6955.03759765625</c:v>
                </c:pt>
                <c:pt idx="3022">
                  <c:v>6897.9033203124936</c:v>
                </c:pt>
                <c:pt idx="3023">
                  <c:v>6974.7099609375</c:v>
                </c:pt>
                <c:pt idx="3024">
                  <c:v>6992.5727539062436</c:v>
                </c:pt>
                <c:pt idx="3025">
                  <c:v>6683.55615234375</c:v>
                </c:pt>
                <c:pt idx="3026">
                  <c:v>6835.8618164062564</c:v>
                </c:pt>
                <c:pt idx="3027">
                  <c:v>6908.1303710937564</c:v>
                </c:pt>
                <c:pt idx="3028">
                  <c:v>7175.5087890625</c:v>
                </c:pt>
                <c:pt idx="3029">
                  <c:v>6727.1469726562564</c:v>
                </c:pt>
                <c:pt idx="3030">
                  <c:v>6852.97021484375</c:v>
                </c:pt>
                <c:pt idx="3031">
                  <c:v>6964.34716796875</c:v>
                </c:pt>
                <c:pt idx="3032">
                  <c:v>6862.54150390625</c:v>
                </c:pt>
                <c:pt idx="3033">
                  <c:v>7234.9077148437436</c:v>
                </c:pt>
                <c:pt idx="3034">
                  <c:v>7224.0732421875</c:v>
                </c:pt>
                <c:pt idx="3035">
                  <c:v>7001.6005859375</c:v>
                </c:pt>
                <c:pt idx="3036">
                  <c:v>6644.6606445312627</c:v>
                </c:pt>
                <c:pt idx="3037">
                  <c:v>6822.3281250000064</c:v>
                </c:pt>
                <c:pt idx="3038">
                  <c:v>6900.9047851562436</c:v>
                </c:pt>
                <c:pt idx="3039">
                  <c:v>7562.4306640625064</c:v>
                </c:pt>
                <c:pt idx="3040">
                  <c:v>6720.8618164062564</c:v>
                </c:pt>
                <c:pt idx="3041">
                  <c:v>6806.44580078125</c:v>
                </c:pt>
                <c:pt idx="3042">
                  <c:v>6883.3452148437564</c:v>
                </c:pt>
                <c:pt idx="3043">
                  <c:v>7205.6113281250064</c:v>
                </c:pt>
                <c:pt idx="3044">
                  <c:v>6876.0805664062564</c:v>
                </c:pt>
                <c:pt idx="3045">
                  <c:v>6729.94873046875</c:v>
                </c:pt>
                <c:pt idx="3046">
                  <c:v>7130.3378906249936</c:v>
                </c:pt>
                <c:pt idx="3047">
                  <c:v>6904.90966796875</c:v>
                </c:pt>
                <c:pt idx="3048">
                  <c:v>6817.2509765625064</c:v>
                </c:pt>
                <c:pt idx="3049">
                  <c:v>6718.43505859375</c:v>
                </c:pt>
                <c:pt idx="3050">
                  <c:v>6643.2773437499936</c:v>
                </c:pt>
                <c:pt idx="3051">
                  <c:v>6782.95947265625</c:v>
                </c:pt>
                <c:pt idx="3052">
                  <c:v>7020.4580078124936</c:v>
                </c:pt>
                <c:pt idx="3053">
                  <c:v>7689.9956054687564</c:v>
                </c:pt>
                <c:pt idx="3054">
                  <c:v>11123.9013671875</c:v>
                </c:pt>
                <c:pt idx="3055">
                  <c:v>11822.573242187513</c:v>
                </c:pt>
                <c:pt idx="3056">
                  <c:v>11074.809570312513</c:v>
                </c:pt>
                <c:pt idx="3057">
                  <c:v>9701.2275390625</c:v>
                </c:pt>
                <c:pt idx="3058">
                  <c:v>9420.2421875000109</c:v>
                </c:pt>
                <c:pt idx="3059">
                  <c:v>8778.0488281250109</c:v>
                </c:pt>
                <c:pt idx="3060">
                  <c:v>8891.5712890625</c:v>
                </c:pt>
                <c:pt idx="3061">
                  <c:v>8529.70703125</c:v>
                </c:pt>
                <c:pt idx="3062">
                  <c:v>6879.42041015625</c:v>
                </c:pt>
                <c:pt idx="3063">
                  <c:v>6987.9956054687564</c:v>
                </c:pt>
                <c:pt idx="3064">
                  <c:v>6979.4370117187436</c:v>
                </c:pt>
                <c:pt idx="3065">
                  <c:v>8028.1430664062564</c:v>
                </c:pt>
                <c:pt idx="3066">
                  <c:v>6870.27685546875</c:v>
                </c:pt>
                <c:pt idx="3067">
                  <c:v>6940.8120117187564</c:v>
                </c:pt>
                <c:pt idx="3068">
                  <c:v>7006.7763671875</c:v>
                </c:pt>
                <c:pt idx="3069">
                  <c:v>7272.45751953125</c:v>
                </c:pt>
                <c:pt idx="3070">
                  <c:v>6957.3149414062564</c:v>
                </c:pt>
                <c:pt idx="3071">
                  <c:v>7182.1386718750064</c:v>
                </c:pt>
                <c:pt idx="3072">
                  <c:v>7375.4790039062436</c:v>
                </c:pt>
                <c:pt idx="3073">
                  <c:v>7017.0585937500064</c:v>
                </c:pt>
                <c:pt idx="3074">
                  <c:v>7874.8447265625064</c:v>
                </c:pt>
                <c:pt idx="3075">
                  <c:v>6910.5112304687627</c:v>
                </c:pt>
                <c:pt idx="3076">
                  <c:v>6937.6435546875064</c:v>
                </c:pt>
                <c:pt idx="3077">
                  <c:v>7577.33349609375</c:v>
                </c:pt>
                <c:pt idx="3078">
                  <c:v>6964.1762695312627</c:v>
                </c:pt>
                <c:pt idx="3079">
                  <c:v>7022.7490234375064</c:v>
                </c:pt>
                <c:pt idx="3080">
                  <c:v>7042.2197265625064</c:v>
                </c:pt>
                <c:pt idx="3081">
                  <c:v>7101.1064453125</c:v>
                </c:pt>
                <c:pt idx="3082">
                  <c:v>7451.95751953125</c:v>
                </c:pt>
                <c:pt idx="3083">
                  <c:v>7360.6899414062564</c:v>
                </c:pt>
                <c:pt idx="3084">
                  <c:v>7108.6210937500064</c:v>
                </c:pt>
                <c:pt idx="3085">
                  <c:v>7135.41015625</c:v>
                </c:pt>
                <c:pt idx="3086">
                  <c:v>7400.8603515625064</c:v>
                </c:pt>
                <c:pt idx="3087">
                  <c:v>7364.4936523437436</c:v>
                </c:pt>
                <c:pt idx="3088">
                  <c:v>6941.7587890625</c:v>
                </c:pt>
                <c:pt idx="3089">
                  <c:v>7361.38671875</c:v>
                </c:pt>
                <c:pt idx="3090">
                  <c:v>7804.5156250000064</c:v>
                </c:pt>
                <c:pt idx="3091">
                  <c:v>7405.3203125</c:v>
                </c:pt>
                <c:pt idx="3092">
                  <c:v>6957.6445312500064</c:v>
                </c:pt>
                <c:pt idx="3093">
                  <c:v>7299.04931640625</c:v>
                </c:pt>
                <c:pt idx="3094">
                  <c:v>7009.4599609375</c:v>
                </c:pt>
                <c:pt idx="3095">
                  <c:v>7338.9501953124936</c:v>
                </c:pt>
                <c:pt idx="3096">
                  <c:v>7066.1674804687564</c:v>
                </c:pt>
                <c:pt idx="3097">
                  <c:v>7283.986328125</c:v>
                </c:pt>
                <c:pt idx="3098">
                  <c:v>7735.93505859375</c:v>
                </c:pt>
                <c:pt idx="3099">
                  <c:v>7714.0356445312564</c:v>
                </c:pt>
                <c:pt idx="3100">
                  <c:v>7471.33154296875</c:v>
                </c:pt>
                <c:pt idx="3101">
                  <c:v>8276.4541015625</c:v>
                </c:pt>
                <c:pt idx="3102">
                  <c:v>7428.771484375</c:v>
                </c:pt>
                <c:pt idx="3103">
                  <c:v>7758.7705078124936</c:v>
                </c:pt>
                <c:pt idx="3104">
                  <c:v>8090.10888671875</c:v>
                </c:pt>
                <c:pt idx="3105">
                  <c:v>8544.259765625</c:v>
                </c:pt>
                <c:pt idx="3106">
                  <c:v>9265.5917968750109</c:v>
                </c:pt>
                <c:pt idx="3107">
                  <c:v>9361.5283203125109</c:v>
                </c:pt>
                <c:pt idx="3108">
                  <c:v>9602.5742187500109</c:v>
                </c:pt>
                <c:pt idx="3109">
                  <c:v>11552.020507812524</c:v>
                </c:pt>
                <c:pt idx="3110">
                  <c:v>10735.89453125</c:v>
                </c:pt>
                <c:pt idx="3111">
                  <c:v>9762.4091796874673</c:v>
                </c:pt>
                <c:pt idx="3112">
                  <c:v>8198.5458984375</c:v>
                </c:pt>
                <c:pt idx="3113">
                  <c:v>8549.2998046874818</c:v>
                </c:pt>
                <c:pt idx="3114">
                  <c:v>7939.501953125</c:v>
                </c:pt>
                <c:pt idx="3115">
                  <c:v>7509.9404296875064</c:v>
                </c:pt>
                <c:pt idx="3116">
                  <c:v>7525.47216796875</c:v>
                </c:pt>
                <c:pt idx="3117">
                  <c:v>7619.9184570312436</c:v>
                </c:pt>
                <c:pt idx="3118">
                  <c:v>8046.0947265625064</c:v>
                </c:pt>
                <c:pt idx="3119">
                  <c:v>7972.818359375</c:v>
                </c:pt>
                <c:pt idx="3120">
                  <c:v>8858.8388671875</c:v>
                </c:pt>
                <c:pt idx="3121">
                  <c:v>10992.2177734375</c:v>
                </c:pt>
                <c:pt idx="3122">
                  <c:v>11275.001953125</c:v>
                </c:pt>
                <c:pt idx="3123">
                  <c:v>11458.3984375</c:v>
                </c:pt>
                <c:pt idx="3124">
                  <c:v>11910.872070312513</c:v>
                </c:pt>
                <c:pt idx="3125">
                  <c:v>13317.89453125</c:v>
                </c:pt>
                <c:pt idx="3126">
                  <c:v>10835.6796875</c:v>
                </c:pt>
                <c:pt idx="3127">
                  <c:v>9347.48828125</c:v>
                </c:pt>
                <c:pt idx="3128">
                  <c:v>9254.5947265625109</c:v>
                </c:pt>
                <c:pt idx="3129">
                  <c:v>8143.4711914062564</c:v>
                </c:pt>
                <c:pt idx="3130">
                  <c:v>7976.005859375</c:v>
                </c:pt>
                <c:pt idx="3131">
                  <c:v>7986.3496093750064</c:v>
                </c:pt>
                <c:pt idx="3132">
                  <c:v>7567.74462890625</c:v>
                </c:pt>
                <c:pt idx="3133">
                  <c:v>8409.3662109374818</c:v>
                </c:pt>
                <c:pt idx="3134">
                  <c:v>8165.923828125</c:v>
                </c:pt>
                <c:pt idx="3135">
                  <c:v>8391.046875</c:v>
                </c:pt>
                <c:pt idx="3136">
                  <c:v>8747.5634765625109</c:v>
                </c:pt>
                <c:pt idx="3137">
                  <c:v>10722.111328125013</c:v>
                </c:pt>
                <c:pt idx="3138">
                  <c:v>13142.164062500013</c:v>
                </c:pt>
                <c:pt idx="3139">
                  <c:v>14917.9072265625</c:v>
                </c:pt>
                <c:pt idx="3140">
                  <c:v>16613.179687499964</c:v>
                </c:pt>
                <c:pt idx="3141">
                  <c:v>18207.876953125</c:v>
                </c:pt>
                <c:pt idx="3142">
                  <c:v>19615.802734374996</c:v>
                </c:pt>
                <c:pt idx="3143">
                  <c:v>15974.6826171875</c:v>
                </c:pt>
                <c:pt idx="3144">
                  <c:v>22117.158203125</c:v>
                </c:pt>
                <c:pt idx="3145">
                  <c:v>22170.238281250025</c:v>
                </c:pt>
                <c:pt idx="3146">
                  <c:v>22610.001953125</c:v>
                </c:pt>
                <c:pt idx="3147">
                  <c:v>23552.734375</c:v>
                </c:pt>
                <c:pt idx="3148">
                  <c:v>23514.802734374996</c:v>
                </c:pt>
                <c:pt idx="3149">
                  <c:v>20454.701171874996</c:v>
                </c:pt>
                <c:pt idx="3150">
                  <c:v>16981.83203125</c:v>
                </c:pt>
                <c:pt idx="3151">
                  <c:v>14849.586914062485</c:v>
                </c:pt>
                <c:pt idx="3152">
                  <c:v>11034.219726562513</c:v>
                </c:pt>
                <c:pt idx="3153">
                  <c:v>10604.895507812513</c:v>
                </c:pt>
                <c:pt idx="3154">
                  <c:v>11088.3994140625</c:v>
                </c:pt>
                <c:pt idx="3155">
                  <c:v>11185.37792968746</c:v>
                </c:pt>
                <c:pt idx="3156">
                  <c:v>12901.306640624985</c:v>
                </c:pt>
                <c:pt idx="3157">
                  <c:v>17791.251953125</c:v>
                </c:pt>
                <c:pt idx="3158">
                  <c:v>21180.13671875</c:v>
                </c:pt>
                <c:pt idx="3159">
                  <c:v>25009.81640625</c:v>
                </c:pt>
                <c:pt idx="3160">
                  <c:v>22367.234375</c:v>
                </c:pt>
                <c:pt idx="3161">
                  <c:v>19781.353515625</c:v>
                </c:pt>
                <c:pt idx="3162">
                  <c:v>17121.818359374956</c:v>
                </c:pt>
                <c:pt idx="3163">
                  <c:v>11568.4375</c:v>
                </c:pt>
                <c:pt idx="3164">
                  <c:v>9616.9873046874673</c:v>
                </c:pt>
                <c:pt idx="3165">
                  <c:v>7582.94580078125</c:v>
                </c:pt>
                <c:pt idx="3166">
                  <c:v>10292.518554687485</c:v>
                </c:pt>
                <c:pt idx="3167">
                  <c:v>9712.447265625</c:v>
                </c:pt>
                <c:pt idx="3168">
                  <c:v>7097.68115234375</c:v>
                </c:pt>
                <c:pt idx="3169">
                  <c:v>7238.7456054687564</c:v>
                </c:pt>
                <c:pt idx="3170">
                  <c:v>7279.80908203125</c:v>
                </c:pt>
                <c:pt idx="3171">
                  <c:v>7035.9189453124936</c:v>
                </c:pt>
                <c:pt idx="3172">
                  <c:v>7093.7265625000064</c:v>
                </c:pt>
                <c:pt idx="3173">
                  <c:v>6846.333984375</c:v>
                </c:pt>
                <c:pt idx="3174">
                  <c:v>6813.58984375</c:v>
                </c:pt>
                <c:pt idx="3175">
                  <c:v>7012.0585937500064</c:v>
                </c:pt>
                <c:pt idx="3176">
                  <c:v>6779.87158203125</c:v>
                </c:pt>
                <c:pt idx="3177">
                  <c:v>6750.2792968750064</c:v>
                </c:pt>
                <c:pt idx="3178">
                  <c:v>6806.85595703125</c:v>
                </c:pt>
                <c:pt idx="3179">
                  <c:v>6812.4003906249936</c:v>
                </c:pt>
                <c:pt idx="3180">
                  <c:v>6950.0717773437436</c:v>
                </c:pt>
                <c:pt idx="3181">
                  <c:v>6882.73291015625</c:v>
                </c:pt>
                <c:pt idx="3182">
                  <c:v>7049.9765625</c:v>
                </c:pt>
                <c:pt idx="3183">
                  <c:v>6885.45751953125</c:v>
                </c:pt>
                <c:pt idx="3184">
                  <c:v>6853.9482421875</c:v>
                </c:pt>
                <c:pt idx="3185">
                  <c:v>6770.85888671875</c:v>
                </c:pt>
                <c:pt idx="3186">
                  <c:v>6854.41650390625</c:v>
                </c:pt>
                <c:pt idx="3187">
                  <c:v>6973.41455078125</c:v>
                </c:pt>
                <c:pt idx="3188">
                  <c:v>6850.3408203125</c:v>
                </c:pt>
                <c:pt idx="3189">
                  <c:v>6801.5751953124936</c:v>
                </c:pt>
                <c:pt idx="3190">
                  <c:v>6944.9326171875</c:v>
                </c:pt>
                <c:pt idx="3191">
                  <c:v>6780.3222656250127</c:v>
                </c:pt>
                <c:pt idx="3192">
                  <c:v>6898.15087890625</c:v>
                </c:pt>
                <c:pt idx="3193">
                  <c:v>7043.7001953124936</c:v>
                </c:pt>
                <c:pt idx="3194">
                  <c:v>7076.5336914062564</c:v>
                </c:pt>
                <c:pt idx="3195">
                  <c:v>7007.7373046875</c:v>
                </c:pt>
                <c:pt idx="3196">
                  <c:v>6993.458984375</c:v>
                </c:pt>
                <c:pt idx="3197">
                  <c:v>6876.3974609375</c:v>
                </c:pt>
                <c:pt idx="3198">
                  <c:v>7018.1855468750064</c:v>
                </c:pt>
                <c:pt idx="3199">
                  <c:v>7059.71533203125</c:v>
                </c:pt>
                <c:pt idx="3200">
                  <c:v>7124.033203125</c:v>
                </c:pt>
                <c:pt idx="3201">
                  <c:v>7061.0532226562564</c:v>
                </c:pt>
                <c:pt idx="3202">
                  <c:v>7808.5356445312564</c:v>
                </c:pt>
                <c:pt idx="3203">
                  <c:v>7119.45458984375</c:v>
                </c:pt>
                <c:pt idx="3204">
                  <c:v>7197.96435546875</c:v>
                </c:pt>
                <c:pt idx="3205">
                  <c:v>7301.0429687500064</c:v>
                </c:pt>
                <c:pt idx="3206">
                  <c:v>7296.6235351562564</c:v>
                </c:pt>
                <c:pt idx="3207">
                  <c:v>7123.6982421875064</c:v>
                </c:pt>
                <c:pt idx="3208">
                  <c:v>7012.4453124999991</c:v>
                </c:pt>
                <c:pt idx="3209">
                  <c:v>7095.5649414062564</c:v>
                </c:pt>
                <c:pt idx="3210">
                  <c:v>7214.25927734375</c:v>
                </c:pt>
                <c:pt idx="3211">
                  <c:v>7267.4326171875</c:v>
                </c:pt>
                <c:pt idx="3212">
                  <c:v>7215.4433593749936</c:v>
                </c:pt>
                <c:pt idx="3213">
                  <c:v>7123.6586914062564</c:v>
                </c:pt>
                <c:pt idx="3214">
                  <c:v>7205.6596679687564</c:v>
                </c:pt>
                <c:pt idx="3215">
                  <c:v>7163.0288085937564</c:v>
                </c:pt>
                <c:pt idx="3216">
                  <c:v>7185.8520507812564</c:v>
                </c:pt>
                <c:pt idx="3217">
                  <c:v>7200.0546875</c:v>
                </c:pt>
                <c:pt idx="3218">
                  <c:v>7168.3896484375064</c:v>
                </c:pt>
                <c:pt idx="3219">
                  <c:v>7374.5981445312564</c:v>
                </c:pt>
                <c:pt idx="3220">
                  <c:v>7376.8720703125</c:v>
                </c:pt>
                <c:pt idx="3221">
                  <c:v>7297.1269531250064</c:v>
                </c:pt>
                <c:pt idx="3222">
                  <c:v>7196.18798828125</c:v>
                </c:pt>
                <c:pt idx="3223">
                  <c:v>7134.9770507812436</c:v>
                </c:pt>
                <c:pt idx="3224">
                  <c:v>7347.6523437500064</c:v>
                </c:pt>
                <c:pt idx="3225">
                  <c:v>7137.6650390625127</c:v>
                </c:pt>
                <c:pt idx="3226">
                  <c:v>7292.4951171875</c:v>
                </c:pt>
                <c:pt idx="3227">
                  <c:v>7368.1318359375</c:v>
                </c:pt>
                <c:pt idx="3228">
                  <c:v>7202.0449218750064</c:v>
                </c:pt>
                <c:pt idx="3229">
                  <c:v>7373.79736328125</c:v>
                </c:pt>
                <c:pt idx="3230">
                  <c:v>7155.55908203125</c:v>
                </c:pt>
                <c:pt idx="3231">
                  <c:v>7084.1542968750064</c:v>
                </c:pt>
                <c:pt idx="3232">
                  <c:v>7171.5527343750064</c:v>
                </c:pt>
                <c:pt idx="3233">
                  <c:v>7219.03515625</c:v>
                </c:pt>
                <c:pt idx="3234">
                  <c:v>7479.330078125</c:v>
                </c:pt>
                <c:pt idx="3235">
                  <c:v>7451.5756835937564</c:v>
                </c:pt>
                <c:pt idx="3236">
                  <c:v>7369.9990234375064</c:v>
                </c:pt>
                <c:pt idx="3237">
                  <c:v>7402.9384765625</c:v>
                </c:pt>
                <c:pt idx="3238">
                  <c:v>7348.98291015625</c:v>
                </c:pt>
                <c:pt idx="3239">
                  <c:v>7372.52734375</c:v>
                </c:pt>
                <c:pt idx="3240">
                  <c:v>7400.033203125</c:v>
                </c:pt>
                <c:pt idx="3241">
                  <c:v>7484.97607421875</c:v>
                </c:pt>
                <c:pt idx="3242">
                  <c:v>7394.83935546875</c:v>
                </c:pt>
                <c:pt idx="3243">
                  <c:v>7495.4121093750064</c:v>
                </c:pt>
                <c:pt idx="3244">
                  <c:v>7271.228515625</c:v>
                </c:pt>
                <c:pt idx="3245">
                  <c:v>7344.4228515625064</c:v>
                </c:pt>
                <c:pt idx="3246">
                  <c:v>7555.1064453125</c:v>
                </c:pt>
                <c:pt idx="3247">
                  <c:v>7387.93994140625</c:v>
                </c:pt>
                <c:pt idx="3248">
                  <c:v>7494.35009765625</c:v>
                </c:pt>
                <c:pt idx="3249">
                  <c:v>7603.0322265625127</c:v>
                </c:pt>
                <c:pt idx="3250">
                  <c:v>8557.1474609375109</c:v>
                </c:pt>
                <c:pt idx="3251">
                  <c:v>7586.34033203125</c:v>
                </c:pt>
                <c:pt idx="3252">
                  <c:v>7425.6274414062564</c:v>
                </c:pt>
                <c:pt idx="3253">
                  <c:v>7542.40625</c:v>
                </c:pt>
                <c:pt idx="3254">
                  <c:v>7514.8466796875127</c:v>
                </c:pt>
                <c:pt idx="3255">
                  <c:v>7538.21044921875</c:v>
                </c:pt>
                <c:pt idx="3256">
                  <c:v>7538.4262695312627</c:v>
                </c:pt>
                <c:pt idx="3257">
                  <c:v>7579.2392578124936</c:v>
                </c:pt>
                <c:pt idx="3258">
                  <c:v>7590.10009765625</c:v>
                </c:pt>
                <c:pt idx="3259">
                  <c:v>7674.56884765625</c:v>
                </c:pt>
                <c:pt idx="3260">
                  <c:v>7528.1210937500064</c:v>
                </c:pt>
                <c:pt idx="3261">
                  <c:v>7568.96728515625</c:v>
                </c:pt>
                <c:pt idx="3262">
                  <c:v>7589.3383789062436</c:v>
                </c:pt>
                <c:pt idx="3263">
                  <c:v>7762.2114257812564</c:v>
                </c:pt>
                <c:pt idx="3264">
                  <c:v>7685.25927734375</c:v>
                </c:pt>
                <c:pt idx="3265">
                  <c:v>7548.796875</c:v>
                </c:pt>
                <c:pt idx="3266">
                  <c:v>7634.4042968750064</c:v>
                </c:pt>
                <c:pt idx="3267">
                  <c:v>7638.75927734375</c:v>
                </c:pt>
                <c:pt idx="3268">
                  <c:v>7755.5288085937564</c:v>
                </c:pt>
                <c:pt idx="3269">
                  <c:v>7579.26904296875</c:v>
                </c:pt>
                <c:pt idx="3270">
                  <c:v>7828.6650390625127</c:v>
                </c:pt>
                <c:pt idx="3271">
                  <c:v>7751.3994140625064</c:v>
                </c:pt>
                <c:pt idx="3272">
                  <c:v>7770.5366210937627</c:v>
                </c:pt>
                <c:pt idx="3273">
                  <c:v>7814.8359375</c:v>
                </c:pt>
                <c:pt idx="3274">
                  <c:v>7858.5341796875064</c:v>
                </c:pt>
                <c:pt idx="3275">
                  <c:v>7875.0419921875</c:v>
                </c:pt>
                <c:pt idx="3276">
                  <c:v>8054.7119140625064</c:v>
                </c:pt>
                <c:pt idx="3277">
                  <c:v>8120.6235351562564</c:v>
                </c:pt>
                <c:pt idx="3278">
                  <c:v>8192.52734375</c:v>
                </c:pt>
                <c:pt idx="3279">
                  <c:v>8501.1865234374818</c:v>
                </c:pt>
                <c:pt idx="3280">
                  <c:v>8872.3310546874818</c:v>
                </c:pt>
                <c:pt idx="3281">
                  <c:v>8834.5341796874818</c:v>
                </c:pt>
                <c:pt idx="3282">
                  <c:v>8984.615234375</c:v>
                </c:pt>
                <c:pt idx="3283">
                  <c:v>9190.5732421875109</c:v>
                </c:pt>
                <c:pt idx="3284">
                  <c:v>9255.0136718750109</c:v>
                </c:pt>
                <c:pt idx="3285">
                  <c:v>9416.509765625</c:v>
                </c:pt>
                <c:pt idx="3286">
                  <c:v>9131.037109375</c:v>
                </c:pt>
                <c:pt idx="3287">
                  <c:v>9364.3173828125109</c:v>
                </c:pt>
                <c:pt idx="3288">
                  <c:v>9779.2607421875109</c:v>
                </c:pt>
                <c:pt idx="3289">
                  <c:v>9797.3173828125109</c:v>
                </c:pt>
                <c:pt idx="3290">
                  <c:v>9749.2275390625</c:v>
                </c:pt>
                <c:pt idx="3291">
                  <c:v>9694.076171875</c:v>
                </c:pt>
                <c:pt idx="3292">
                  <c:v>9732.125</c:v>
                </c:pt>
                <c:pt idx="3293">
                  <c:v>9892.6953125</c:v>
                </c:pt>
                <c:pt idx="3294">
                  <c:v>10068.843750000013</c:v>
                </c:pt>
                <c:pt idx="3295">
                  <c:v>10358.8388671875</c:v>
                </c:pt>
                <c:pt idx="3296">
                  <c:v>10484.193359375013</c:v>
                </c:pt>
                <c:pt idx="3297">
                  <c:v>10524.724609375013</c:v>
                </c:pt>
                <c:pt idx="3298">
                  <c:v>10489.176757812524</c:v>
                </c:pt>
                <c:pt idx="3299">
                  <c:v>10478.014648437513</c:v>
                </c:pt>
                <c:pt idx="3300">
                  <c:v>10802.457031249985</c:v>
                </c:pt>
                <c:pt idx="3301">
                  <c:v>10684.6240234375</c:v>
                </c:pt>
                <c:pt idx="3302">
                  <c:v>10998.971679687471</c:v>
                </c:pt>
                <c:pt idx="3303">
                  <c:v>11194.881835937485</c:v>
                </c:pt>
                <c:pt idx="3304">
                  <c:v>11319.119140625</c:v>
                </c:pt>
                <c:pt idx="3305">
                  <c:v>11344.789062500013</c:v>
                </c:pt>
                <c:pt idx="3306">
                  <c:v>11417.5458984375</c:v>
                </c:pt>
                <c:pt idx="3307">
                  <c:v>11428.607421875013</c:v>
                </c:pt>
                <c:pt idx="3308">
                  <c:v>11625.7109375</c:v>
                </c:pt>
                <c:pt idx="3309">
                  <c:v>11598.510742187513</c:v>
                </c:pt>
                <c:pt idx="3310">
                  <c:v>11674.997070312513</c:v>
                </c:pt>
                <c:pt idx="3311">
                  <c:v>11729.7177734375</c:v>
                </c:pt>
                <c:pt idx="3312">
                  <c:v>11731.5263671875</c:v>
                </c:pt>
                <c:pt idx="3313">
                  <c:v>11969.918945312513</c:v>
                </c:pt>
                <c:pt idx="3314">
                  <c:v>12156.513671875013</c:v>
                </c:pt>
                <c:pt idx="3315">
                  <c:v>12200.041015625</c:v>
                </c:pt>
                <c:pt idx="3316">
                  <c:v>12024.287109375</c:v>
                </c:pt>
                <c:pt idx="3317">
                  <c:v>12011.056640624985</c:v>
                </c:pt>
                <c:pt idx="3318">
                  <c:v>12084.619140625</c:v>
                </c:pt>
                <c:pt idx="3319">
                  <c:v>11935.043945312524</c:v>
                </c:pt>
                <c:pt idx="3320">
                  <c:v>12148.808593749985</c:v>
                </c:pt>
                <c:pt idx="3321">
                  <c:v>12153.033203125013</c:v>
                </c:pt>
                <c:pt idx="3322">
                  <c:v>12160.5009765625</c:v>
                </c:pt>
                <c:pt idx="3323">
                  <c:v>12092.149414062513</c:v>
                </c:pt>
                <c:pt idx="3324">
                  <c:v>12369.650390624985</c:v>
                </c:pt>
                <c:pt idx="3325">
                  <c:v>12246.144531250013</c:v>
                </c:pt>
                <c:pt idx="3326">
                  <c:v>12372.870117187485</c:v>
                </c:pt>
                <c:pt idx="3327">
                  <c:v>12253.482421875013</c:v>
                </c:pt>
                <c:pt idx="3328">
                  <c:v>12302.7578125</c:v>
                </c:pt>
                <c:pt idx="3329">
                  <c:v>12575.165039062485</c:v>
                </c:pt>
                <c:pt idx="3330">
                  <c:v>12516.244140625013</c:v>
                </c:pt>
                <c:pt idx="3331">
                  <c:v>12410.7275390625</c:v>
                </c:pt>
                <c:pt idx="3332">
                  <c:v>12438.153320312513</c:v>
                </c:pt>
                <c:pt idx="3333">
                  <c:v>12356.646484375013</c:v>
                </c:pt>
                <c:pt idx="3334">
                  <c:v>12433.460937499985</c:v>
                </c:pt>
                <c:pt idx="3335">
                  <c:v>12406.001953125</c:v>
                </c:pt>
                <c:pt idx="3336">
                  <c:v>12490.478515624985</c:v>
                </c:pt>
                <c:pt idx="3337">
                  <c:v>12331.740234375013</c:v>
                </c:pt>
                <c:pt idx="3338">
                  <c:v>12582.794921875013</c:v>
                </c:pt>
                <c:pt idx="3339">
                  <c:v>12615.782226562513</c:v>
                </c:pt>
                <c:pt idx="3340">
                  <c:v>12746.549804687485</c:v>
                </c:pt>
                <c:pt idx="3341">
                  <c:v>12470.623046875024</c:v>
                </c:pt>
                <c:pt idx="3342">
                  <c:v>12585.306640624985</c:v>
                </c:pt>
                <c:pt idx="3343">
                  <c:v>12599.984375</c:v>
                </c:pt>
                <c:pt idx="3344">
                  <c:v>12486.7099609375</c:v>
                </c:pt>
                <c:pt idx="3345">
                  <c:v>12669.778320312513</c:v>
                </c:pt>
                <c:pt idx="3346">
                  <c:v>12876.090820312513</c:v>
                </c:pt>
                <c:pt idx="3347">
                  <c:v>12749.292968750013</c:v>
                </c:pt>
                <c:pt idx="3348">
                  <c:v>12801.80078125</c:v>
                </c:pt>
                <c:pt idx="3349">
                  <c:v>13009.895507812513</c:v>
                </c:pt>
                <c:pt idx="3350">
                  <c:v>13138.221679687485</c:v>
                </c:pt>
                <c:pt idx="3351">
                  <c:v>13239.1240234375</c:v>
                </c:pt>
                <c:pt idx="3352">
                  <c:v>13186.127929687471</c:v>
                </c:pt>
                <c:pt idx="3353">
                  <c:v>13101.852539062485</c:v>
                </c:pt>
                <c:pt idx="3354">
                  <c:v>13127.498046875013</c:v>
                </c:pt>
                <c:pt idx="3355">
                  <c:v>13180.612304687485</c:v>
                </c:pt>
                <c:pt idx="3356">
                  <c:v>13251.914062500013</c:v>
                </c:pt>
                <c:pt idx="3357">
                  <c:v>13022.30078125</c:v>
                </c:pt>
                <c:pt idx="3358">
                  <c:v>13107.926757812524</c:v>
                </c:pt>
                <c:pt idx="3359">
                  <c:v>13071.646484375013</c:v>
                </c:pt>
                <c:pt idx="3360">
                  <c:v>13044.7587890625</c:v>
                </c:pt>
                <c:pt idx="3361">
                  <c:v>13043.353515624985</c:v>
                </c:pt>
                <c:pt idx="3362">
                  <c:v>13099.494140625</c:v>
                </c:pt>
                <c:pt idx="3363">
                  <c:v>13344.857421875</c:v>
                </c:pt>
                <c:pt idx="3364">
                  <c:v>13585.448242187513</c:v>
                </c:pt>
                <c:pt idx="3365">
                  <c:v>13585.313476562513</c:v>
                </c:pt>
                <c:pt idx="3366">
                  <c:v>13887.309570312513</c:v>
                </c:pt>
                <c:pt idx="3367">
                  <c:v>13915.475585937485</c:v>
                </c:pt>
                <c:pt idx="3368">
                  <c:v>13736.25</c:v>
                </c:pt>
                <c:pt idx="3369">
                  <c:v>13960.7900390625</c:v>
                </c:pt>
                <c:pt idx="3370">
                  <c:v>13649.305664062485</c:v>
                </c:pt>
                <c:pt idx="3371">
                  <c:v>13440.405273437485</c:v>
                </c:pt>
                <c:pt idx="3372">
                  <c:v>13511.569335937485</c:v>
                </c:pt>
                <c:pt idx="3373">
                  <c:v>13559.609375</c:v>
                </c:pt>
                <c:pt idx="3374">
                  <c:v>13856.214843750013</c:v>
                </c:pt>
                <c:pt idx="3375">
                  <c:v>13830.905273437485</c:v>
                </c:pt>
                <c:pt idx="3376">
                  <c:v>13904.366210937485</c:v>
                </c:pt>
                <c:pt idx="3377">
                  <c:v>14033.2578125</c:v>
                </c:pt>
                <c:pt idx="3378">
                  <c:v>14268.789062500013</c:v>
                </c:pt>
                <c:pt idx="3379">
                  <c:v>14185.8291015625</c:v>
                </c:pt>
                <c:pt idx="3380">
                  <c:v>14387.076171875</c:v>
                </c:pt>
                <c:pt idx="3381">
                  <c:v>14185.458007812513</c:v>
                </c:pt>
                <c:pt idx="3382">
                  <c:v>14103.547851562513</c:v>
                </c:pt>
                <c:pt idx="3383">
                  <c:v>14234.018554687485</c:v>
                </c:pt>
                <c:pt idx="3384">
                  <c:v>14196.141601562513</c:v>
                </c:pt>
                <c:pt idx="3385">
                  <c:v>14094.878906249985</c:v>
                </c:pt>
                <c:pt idx="3386">
                  <c:v>13977.9638671875</c:v>
                </c:pt>
                <c:pt idx="3387">
                  <c:v>13937.4765625</c:v>
                </c:pt>
                <c:pt idx="3388">
                  <c:v>14092.362304687471</c:v>
                </c:pt>
                <c:pt idx="3389">
                  <c:v>14051.58984375</c:v>
                </c:pt>
                <c:pt idx="3390">
                  <c:v>14181.858398437485</c:v>
                </c:pt>
                <c:pt idx="3391">
                  <c:v>14199.287109375</c:v>
                </c:pt>
                <c:pt idx="3392">
                  <c:v>14355.1318359375</c:v>
                </c:pt>
                <c:pt idx="3393">
                  <c:v>14309.539062500013</c:v>
                </c:pt>
                <c:pt idx="3394">
                  <c:v>14313.486328125</c:v>
                </c:pt>
                <c:pt idx="3395">
                  <c:v>14260.716796875013</c:v>
                </c:pt>
                <c:pt idx="3396">
                  <c:v>14230.400390624985</c:v>
                </c:pt>
                <c:pt idx="3397">
                  <c:v>14117.999023437485</c:v>
                </c:pt>
                <c:pt idx="3398">
                  <c:v>14157.915039062485</c:v>
                </c:pt>
                <c:pt idx="3399">
                  <c:v>13936.155273437485</c:v>
                </c:pt>
                <c:pt idx="3400">
                  <c:v>14104.9921875</c:v>
                </c:pt>
                <c:pt idx="3401">
                  <c:v>14011.9541015625</c:v>
                </c:pt>
                <c:pt idx="3402">
                  <c:v>14076.5537109375</c:v>
                </c:pt>
                <c:pt idx="3403">
                  <c:v>14020.4462890625</c:v>
                </c:pt>
                <c:pt idx="3404">
                  <c:v>13853.344726562513</c:v>
                </c:pt>
                <c:pt idx="3405">
                  <c:v>13616.2578125</c:v>
                </c:pt>
                <c:pt idx="3406">
                  <c:v>13727.314453125013</c:v>
                </c:pt>
                <c:pt idx="3407">
                  <c:v>13718.6318359375</c:v>
                </c:pt>
                <c:pt idx="3408">
                  <c:v>13953.924804687485</c:v>
                </c:pt>
                <c:pt idx="3409">
                  <c:v>14102.895507812513</c:v>
                </c:pt>
                <c:pt idx="3410">
                  <c:v>14020.792968750013</c:v>
                </c:pt>
                <c:pt idx="3411">
                  <c:v>14150.809570312513</c:v>
                </c:pt>
                <c:pt idx="3412">
                  <c:v>14357.230468750024</c:v>
                </c:pt>
                <c:pt idx="3413">
                  <c:v>14389.311523437485</c:v>
                </c:pt>
                <c:pt idx="3414">
                  <c:v>14285.599609375</c:v>
                </c:pt>
                <c:pt idx="3415">
                  <c:v>14086.546875</c:v>
                </c:pt>
                <c:pt idx="3416">
                  <c:v>14207.282226562513</c:v>
                </c:pt>
                <c:pt idx="3417">
                  <c:v>14354.987304687471</c:v>
                </c:pt>
                <c:pt idx="3418">
                  <c:v>14439.255859375</c:v>
                </c:pt>
                <c:pt idx="3419">
                  <c:v>14655.5009765625</c:v>
                </c:pt>
                <c:pt idx="3420">
                  <c:v>14726.060546875013</c:v>
                </c:pt>
                <c:pt idx="3421">
                  <c:v>14368.048828125013</c:v>
                </c:pt>
                <c:pt idx="3422">
                  <c:v>14483.6005859375</c:v>
                </c:pt>
                <c:pt idx="3423">
                  <c:v>14469.2177734375</c:v>
                </c:pt>
                <c:pt idx="3424">
                  <c:v>14175.573242187513</c:v>
                </c:pt>
                <c:pt idx="3425">
                  <c:v>13937.512695312513</c:v>
                </c:pt>
                <c:pt idx="3426">
                  <c:v>13880.524414062513</c:v>
                </c:pt>
                <c:pt idx="3427">
                  <c:v>14044.440429687485</c:v>
                </c:pt>
                <c:pt idx="3428">
                  <c:v>14087.370117187485</c:v>
                </c:pt>
                <c:pt idx="3429">
                  <c:v>14025.782226562513</c:v>
                </c:pt>
                <c:pt idx="3430">
                  <c:v>14200.90234375</c:v>
                </c:pt>
                <c:pt idx="3431">
                  <c:v>14053.490234375</c:v>
                </c:pt>
                <c:pt idx="3432">
                  <c:v>13986.689453125013</c:v>
                </c:pt>
                <c:pt idx="3433">
                  <c:v>13790.322265625</c:v>
                </c:pt>
                <c:pt idx="3434">
                  <c:v>14043.08203125</c:v>
                </c:pt>
                <c:pt idx="3435">
                  <c:v>14328.375976562485</c:v>
                </c:pt>
                <c:pt idx="3436">
                  <c:v>14419.610351562513</c:v>
                </c:pt>
                <c:pt idx="3437">
                  <c:v>14309.193359375013</c:v>
                </c:pt>
                <c:pt idx="3438">
                  <c:v>14262.423828125013</c:v>
                </c:pt>
                <c:pt idx="3439">
                  <c:v>14565.1962890625</c:v>
                </c:pt>
                <c:pt idx="3440">
                  <c:v>14354.16015625</c:v>
                </c:pt>
                <c:pt idx="3441">
                  <c:v>14480.986328125</c:v>
                </c:pt>
                <c:pt idx="3442">
                  <c:v>14550.8388671875</c:v>
                </c:pt>
                <c:pt idx="3443">
                  <c:v>14429.223632812524</c:v>
                </c:pt>
                <c:pt idx="3444">
                  <c:v>14375.3837890625</c:v>
                </c:pt>
                <c:pt idx="3445">
                  <c:v>14410.083007812524</c:v>
                </c:pt>
                <c:pt idx="3446">
                  <c:v>14510.462890624985</c:v>
                </c:pt>
                <c:pt idx="3447">
                  <c:v>14531.627929687471</c:v>
                </c:pt>
                <c:pt idx="3448">
                  <c:v>14412.46875</c:v>
                </c:pt>
                <c:pt idx="3449">
                  <c:v>14387.08984375</c:v>
                </c:pt>
                <c:pt idx="3450">
                  <c:v>14477.173828125013</c:v>
                </c:pt>
                <c:pt idx="3451">
                  <c:v>14418.453124999985</c:v>
                </c:pt>
                <c:pt idx="3452">
                  <c:v>14558.561523437485</c:v>
                </c:pt>
                <c:pt idx="3453">
                  <c:v>14540.080078125013</c:v>
                </c:pt>
                <c:pt idx="3454">
                  <c:v>14641.772460937513</c:v>
                </c:pt>
                <c:pt idx="3455">
                  <c:v>14735.890624999985</c:v>
                </c:pt>
                <c:pt idx="3456">
                  <c:v>14887.875976562485</c:v>
                </c:pt>
                <c:pt idx="3457">
                  <c:v>15169.593750000013</c:v>
                </c:pt>
                <c:pt idx="3458">
                  <c:v>15143.756835937485</c:v>
                </c:pt>
                <c:pt idx="3459">
                  <c:v>15147.024414062513</c:v>
                </c:pt>
                <c:pt idx="3460">
                  <c:v>15222.531250000013</c:v>
                </c:pt>
                <c:pt idx="3461">
                  <c:v>15177.0712890625</c:v>
                </c:pt>
                <c:pt idx="3462">
                  <c:v>15100.2763671875</c:v>
                </c:pt>
                <c:pt idx="3463">
                  <c:v>15356.87792968746</c:v>
                </c:pt>
                <c:pt idx="3464">
                  <c:v>15351.315429687471</c:v>
                </c:pt>
                <c:pt idx="3465">
                  <c:v>15293.268554687485</c:v>
                </c:pt>
                <c:pt idx="3466">
                  <c:v>15479.1787109375</c:v>
                </c:pt>
                <c:pt idx="3467">
                  <c:v>15479.4501953125</c:v>
                </c:pt>
                <c:pt idx="3468">
                  <c:v>15651.938476562513</c:v>
                </c:pt>
                <c:pt idx="3469">
                  <c:v>15397.6240234375</c:v>
                </c:pt>
                <c:pt idx="3470">
                  <c:v>15446.125</c:v>
                </c:pt>
                <c:pt idx="3471">
                  <c:v>15588.403320312513</c:v>
                </c:pt>
                <c:pt idx="3472">
                  <c:v>15609.726562500013</c:v>
                </c:pt>
                <c:pt idx="3473">
                  <c:v>15630.4658203125</c:v>
                </c:pt>
                <c:pt idx="3474">
                  <c:v>15527.9853515625</c:v>
                </c:pt>
                <c:pt idx="3475">
                  <c:v>15545.155273437485</c:v>
                </c:pt>
                <c:pt idx="3476">
                  <c:v>15505.3876953125</c:v>
                </c:pt>
                <c:pt idx="3477">
                  <c:v>15514.862304687471</c:v>
                </c:pt>
                <c:pt idx="3478">
                  <c:v>15575.318359375</c:v>
                </c:pt>
                <c:pt idx="3479">
                  <c:v>15410.031250000013</c:v>
                </c:pt>
                <c:pt idx="3480">
                  <c:v>15439.366210937485</c:v>
                </c:pt>
                <c:pt idx="3481">
                  <c:v>15565.955078125</c:v>
                </c:pt>
                <c:pt idx="3482">
                  <c:v>15525.215820312513</c:v>
                </c:pt>
                <c:pt idx="3483">
                  <c:v>15485.6025390625</c:v>
                </c:pt>
                <c:pt idx="3484">
                  <c:v>15522.475585937485</c:v>
                </c:pt>
                <c:pt idx="3485">
                  <c:v>15431.810546875013</c:v>
                </c:pt>
                <c:pt idx="3486">
                  <c:v>15361.279296875013</c:v>
                </c:pt>
                <c:pt idx="3487">
                  <c:v>15650.415039062485</c:v>
                </c:pt>
                <c:pt idx="3488">
                  <c:v>15544.908203125</c:v>
                </c:pt>
                <c:pt idx="3489">
                  <c:v>15531.138671875013</c:v>
                </c:pt>
                <c:pt idx="3490">
                  <c:v>15575.668945312513</c:v>
                </c:pt>
                <c:pt idx="3491">
                  <c:v>15534.1005859375</c:v>
                </c:pt>
                <c:pt idx="3492">
                  <c:v>15571.504882812524</c:v>
                </c:pt>
                <c:pt idx="3493">
                  <c:v>15591.017578125013</c:v>
                </c:pt>
                <c:pt idx="3494">
                  <c:v>15470.135742187513</c:v>
                </c:pt>
                <c:pt idx="3495">
                  <c:v>16241.796875</c:v>
                </c:pt>
                <c:pt idx="3496">
                  <c:v>18425.990234374996</c:v>
                </c:pt>
                <c:pt idx="3497">
                  <c:v>15644.484375</c:v>
                </c:pt>
                <c:pt idx="3498">
                  <c:v>15570.4853515625</c:v>
                </c:pt>
                <c:pt idx="3499">
                  <c:v>15579.8349609375</c:v>
                </c:pt>
                <c:pt idx="3500">
                  <c:v>15587.3037109375</c:v>
                </c:pt>
                <c:pt idx="3501">
                  <c:v>15680.239257812536</c:v>
                </c:pt>
                <c:pt idx="3502">
                  <c:v>15781.3984375</c:v>
                </c:pt>
                <c:pt idx="3503">
                  <c:v>15636.28515625</c:v>
                </c:pt>
                <c:pt idx="3504">
                  <c:v>15532.5087890625</c:v>
                </c:pt>
                <c:pt idx="3505">
                  <c:v>15755.822265625</c:v>
                </c:pt>
                <c:pt idx="3506">
                  <c:v>15704.2275390625</c:v>
                </c:pt>
                <c:pt idx="3507">
                  <c:v>15756.2255859375</c:v>
                </c:pt>
                <c:pt idx="3508">
                  <c:v>15938.234375000013</c:v>
                </c:pt>
                <c:pt idx="3509">
                  <c:v>15951.6796875</c:v>
                </c:pt>
                <c:pt idx="3510">
                  <c:v>16005.858398437485</c:v>
                </c:pt>
                <c:pt idx="3511">
                  <c:v>16072.771484375013</c:v>
                </c:pt>
                <c:pt idx="3512">
                  <c:v>15971.337890624985</c:v>
                </c:pt>
                <c:pt idx="3513">
                  <c:v>16323.542968750013</c:v>
                </c:pt>
                <c:pt idx="3514">
                  <c:v>16016.231445312536</c:v>
                </c:pt>
                <c:pt idx="3515">
                  <c:v>16104.639648437513</c:v>
                </c:pt>
                <c:pt idx="3516">
                  <c:v>16227.708007812524</c:v>
                </c:pt>
                <c:pt idx="3517">
                  <c:v>16267.561523437485</c:v>
                </c:pt>
                <c:pt idx="3518">
                  <c:v>16256.9443359375</c:v>
                </c:pt>
                <c:pt idx="3519">
                  <c:v>16123.867187499985</c:v>
                </c:pt>
                <c:pt idx="3520">
                  <c:v>16193.241210937513</c:v>
                </c:pt>
                <c:pt idx="3521">
                  <c:v>16138.438476562513</c:v>
                </c:pt>
                <c:pt idx="3522">
                  <c:v>16175.052734375</c:v>
                </c:pt>
                <c:pt idx="3523">
                  <c:v>16018.83203125</c:v>
                </c:pt>
                <c:pt idx="3524">
                  <c:v>16104.044921875013</c:v>
                </c:pt>
                <c:pt idx="3525">
                  <c:v>16204.1025390625</c:v>
                </c:pt>
                <c:pt idx="3526">
                  <c:v>16032.311523437485</c:v>
                </c:pt>
                <c:pt idx="3527">
                  <c:v>15872.541015625</c:v>
                </c:pt>
                <c:pt idx="3528">
                  <c:v>15879.989257812524</c:v>
                </c:pt>
                <c:pt idx="3529">
                  <c:v>16172.702148437513</c:v>
                </c:pt>
                <c:pt idx="3530">
                  <c:v>15811.114257812536</c:v>
                </c:pt>
                <c:pt idx="3531">
                  <c:v>15793.378906249985</c:v>
                </c:pt>
                <c:pt idx="3532">
                  <c:v>15806.867187499985</c:v>
                </c:pt>
                <c:pt idx="3533">
                  <c:v>16165.458007812513</c:v>
                </c:pt>
                <c:pt idx="3534">
                  <c:v>15991.789062500013</c:v>
                </c:pt>
                <c:pt idx="3535">
                  <c:v>16042.811523437485</c:v>
                </c:pt>
                <c:pt idx="3536">
                  <c:v>16002.06640625</c:v>
                </c:pt>
                <c:pt idx="3537">
                  <c:v>16107.051757812524</c:v>
                </c:pt>
                <c:pt idx="3538">
                  <c:v>16144.388671875</c:v>
                </c:pt>
                <c:pt idx="3539">
                  <c:v>16297.272460937513</c:v>
                </c:pt>
                <c:pt idx="3540">
                  <c:v>16266.1708984375</c:v>
                </c:pt>
                <c:pt idx="3541">
                  <c:v>16024.502929687471</c:v>
                </c:pt>
                <c:pt idx="3542">
                  <c:v>16120.004882812524</c:v>
                </c:pt>
                <c:pt idx="3543">
                  <c:v>16300.4765625</c:v>
                </c:pt>
                <c:pt idx="3544">
                  <c:v>16274.096679687471</c:v>
                </c:pt>
                <c:pt idx="3545">
                  <c:v>16384.533203125</c:v>
                </c:pt>
                <c:pt idx="3546">
                  <c:v>16501.6484375</c:v>
                </c:pt>
                <c:pt idx="3547">
                  <c:v>16329.9453125</c:v>
                </c:pt>
                <c:pt idx="3548">
                  <c:v>16180.132812500013</c:v>
                </c:pt>
                <c:pt idx="3549">
                  <c:v>16335.374999999985</c:v>
                </c:pt>
                <c:pt idx="3550">
                  <c:v>16408.953125000025</c:v>
                </c:pt>
                <c:pt idx="3551">
                  <c:v>16591.089843750025</c:v>
                </c:pt>
                <c:pt idx="3552">
                  <c:v>16502.443359374996</c:v>
                </c:pt>
                <c:pt idx="3553">
                  <c:v>16577.0859375</c:v>
                </c:pt>
                <c:pt idx="3554">
                  <c:v>16421.10546875</c:v>
                </c:pt>
                <c:pt idx="3555">
                  <c:v>16502.490234374996</c:v>
                </c:pt>
                <c:pt idx="3556">
                  <c:v>16385.662109374996</c:v>
                </c:pt>
                <c:pt idx="3557">
                  <c:v>16539.3203125</c:v>
                </c:pt>
                <c:pt idx="3558">
                  <c:v>16540.310546874927</c:v>
                </c:pt>
                <c:pt idx="3559">
                  <c:v>16567.345703125025</c:v>
                </c:pt>
                <c:pt idx="3560">
                  <c:v>16692.828125000025</c:v>
                </c:pt>
                <c:pt idx="3561">
                  <c:v>16639.775390625025</c:v>
                </c:pt>
                <c:pt idx="3562">
                  <c:v>16674.146484375</c:v>
                </c:pt>
                <c:pt idx="3563">
                  <c:v>16706.87890625</c:v>
                </c:pt>
                <c:pt idx="3564">
                  <c:v>16654.84375</c:v>
                </c:pt>
                <c:pt idx="3565">
                  <c:v>16634.921875000025</c:v>
                </c:pt>
                <c:pt idx="3566">
                  <c:v>16836.876953125</c:v>
                </c:pt>
                <c:pt idx="3567">
                  <c:v>16952.873046874956</c:v>
                </c:pt>
                <c:pt idx="3568">
                  <c:v>17025.287109375</c:v>
                </c:pt>
                <c:pt idx="3569">
                  <c:v>17139.400390625025</c:v>
                </c:pt>
                <c:pt idx="3570">
                  <c:v>17180.013671874956</c:v>
                </c:pt>
                <c:pt idx="3571">
                  <c:v>17128.16796875</c:v>
                </c:pt>
                <c:pt idx="3572">
                  <c:v>17350.945312500025</c:v>
                </c:pt>
                <c:pt idx="3573">
                  <c:v>17271.28125</c:v>
                </c:pt>
                <c:pt idx="3574">
                  <c:v>17272.796875000025</c:v>
                </c:pt>
                <c:pt idx="3575">
                  <c:v>17273.078125000025</c:v>
                </c:pt>
                <c:pt idx="3576">
                  <c:v>17488.73046875</c:v>
                </c:pt>
                <c:pt idx="3577">
                  <c:v>17574.53515625</c:v>
                </c:pt>
                <c:pt idx="3578">
                  <c:v>17567.962890625047</c:v>
                </c:pt>
                <c:pt idx="3579">
                  <c:v>17677.589843750025</c:v>
                </c:pt>
                <c:pt idx="3580">
                  <c:v>17719.564453125025</c:v>
                </c:pt>
                <c:pt idx="3581">
                  <c:v>17691.4296875</c:v>
                </c:pt>
                <c:pt idx="3582">
                  <c:v>17940.13671875</c:v>
                </c:pt>
                <c:pt idx="3583">
                  <c:v>17917.29296875</c:v>
                </c:pt>
                <c:pt idx="3584">
                  <c:v>17869.462890625047</c:v>
                </c:pt>
                <c:pt idx="3585">
                  <c:v>17894.519531249964</c:v>
                </c:pt>
                <c:pt idx="3586">
                  <c:v>18131.1953125</c:v>
                </c:pt>
                <c:pt idx="3587">
                  <c:v>18168.371093750025</c:v>
                </c:pt>
                <c:pt idx="3588">
                  <c:v>18229.9140625</c:v>
                </c:pt>
                <c:pt idx="3589">
                  <c:v>18295.6171875</c:v>
                </c:pt>
                <c:pt idx="3590">
                  <c:v>18284.283203125025</c:v>
                </c:pt>
                <c:pt idx="3591">
                  <c:v>18380.568359374996</c:v>
                </c:pt>
                <c:pt idx="3592">
                  <c:v>18492.048828125025</c:v>
                </c:pt>
                <c:pt idx="3593">
                  <c:v>18620.853515625</c:v>
                </c:pt>
                <c:pt idx="3594">
                  <c:v>18833.761718750025</c:v>
                </c:pt>
                <c:pt idx="3595">
                  <c:v>18915.787109375</c:v>
                </c:pt>
                <c:pt idx="3596">
                  <c:v>19000.095703125025</c:v>
                </c:pt>
                <c:pt idx="3597">
                  <c:v>18985.052734374996</c:v>
                </c:pt>
                <c:pt idx="3598">
                  <c:v>19213.927734375</c:v>
                </c:pt>
                <c:pt idx="3599">
                  <c:v>19281.10546875</c:v>
                </c:pt>
                <c:pt idx="3600">
                  <c:v>19369.498046874996</c:v>
                </c:pt>
                <c:pt idx="3601">
                  <c:v>19450.871093750025</c:v>
                </c:pt>
                <c:pt idx="3602">
                  <c:v>19693.41015625</c:v>
                </c:pt>
                <c:pt idx="3603">
                  <c:v>19617.87890625</c:v>
                </c:pt>
                <c:pt idx="3604">
                  <c:v>20590.04296875</c:v>
                </c:pt>
                <c:pt idx="3605">
                  <c:v>19631.248046874996</c:v>
                </c:pt>
                <c:pt idx="3606">
                  <c:v>19840.925781250047</c:v>
                </c:pt>
                <c:pt idx="3607">
                  <c:v>19930.615234374956</c:v>
                </c:pt>
                <c:pt idx="3608">
                  <c:v>20024.685546874956</c:v>
                </c:pt>
                <c:pt idx="3609">
                  <c:v>20014.091796874996</c:v>
                </c:pt>
                <c:pt idx="3610">
                  <c:v>20135.519531249964</c:v>
                </c:pt>
                <c:pt idx="3611">
                  <c:v>20148.244140625025</c:v>
                </c:pt>
                <c:pt idx="3612">
                  <c:v>20222.541015625025</c:v>
                </c:pt>
                <c:pt idx="3613">
                  <c:v>20339.04296875</c:v>
                </c:pt>
                <c:pt idx="3614">
                  <c:v>20478.9375</c:v>
                </c:pt>
                <c:pt idx="3615">
                  <c:v>20527.957031250025</c:v>
                </c:pt>
                <c:pt idx="3616">
                  <c:v>20592.007812500025</c:v>
                </c:pt>
                <c:pt idx="3617">
                  <c:v>20658.314453125</c:v>
                </c:pt>
                <c:pt idx="3618">
                  <c:v>20717.867187500025</c:v>
                </c:pt>
                <c:pt idx="3619">
                  <c:v>20662.9765625</c:v>
                </c:pt>
                <c:pt idx="3620">
                  <c:v>20772.595703125025</c:v>
                </c:pt>
                <c:pt idx="3621">
                  <c:v>20783.068359374996</c:v>
                </c:pt>
                <c:pt idx="3622">
                  <c:v>20829.996093750047</c:v>
                </c:pt>
                <c:pt idx="3623">
                  <c:v>20891.517578124996</c:v>
                </c:pt>
                <c:pt idx="3624">
                  <c:v>21000.07421875</c:v>
                </c:pt>
                <c:pt idx="3625">
                  <c:v>20998.943359374996</c:v>
                </c:pt>
                <c:pt idx="3626">
                  <c:v>20969.607421874996</c:v>
                </c:pt>
                <c:pt idx="3627">
                  <c:v>21013.246093750047</c:v>
                </c:pt>
                <c:pt idx="3628">
                  <c:v>21014.078125000025</c:v>
                </c:pt>
                <c:pt idx="3629">
                  <c:v>21060.351562499964</c:v>
                </c:pt>
                <c:pt idx="3630">
                  <c:v>21060.064453125025</c:v>
                </c:pt>
                <c:pt idx="3631">
                  <c:v>21045.869140625</c:v>
                </c:pt>
                <c:pt idx="3632">
                  <c:v>21170.875</c:v>
                </c:pt>
                <c:pt idx="3633">
                  <c:v>21109.830078124996</c:v>
                </c:pt>
                <c:pt idx="3634">
                  <c:v>21120.921875000025</c:v>
                </c:pt>
                <c:pt idx="3635">
                  <c:v>21066.677734374996</c:v>
                </c:pt>
                <c:pt idx="3636">
                  <c:v>21071.076171874996</c:v>
                </c:pt>
                <c:pt idx="3637">
                  <c:v>21133.314453125</c:v>
                </c:pt>
                <c:pt idx="3638">
                  <c:v>21028.693359374956</c:v>
                </c:pt>
                <c:pt idx="3639">
                  <c:v>21166.681640625</c:v>
                </c:pt>
                <c:pt idx="3640">
                  <c:v>21113.322265625</c:v>
                </c:pt>
                <c:pt idx="3641">
                  <c:v>20989.751953125</c:v>
                </c:pt>
                <c:pt idx="3642">
                  <c:v>21097.457031250025</c:v>
                </c:pt>
                <c:pt idx="3643">
                  <c:v>21057.2734375</c:v>
                </c:pt>
                <c:pt idx="3644">
                  <c:v>21066.2734375</c:v>
                </c:pt>
                <c:pt idx="3645">
                  <c:v>21049.808593750025</c:v>
                </c:pt>
                <c:pt idx="3646">
                  <c:v>21094.880859374996</c:v>
                </c:pt>
                <c:pt idx="3647">
                  <c:v>21052.103515625</c:v>
                </c:pt>
                <c:pt idx="3648">
                  <c:v>21071.052734374996</c:v>
                </c:pt>
                <c:pt idx="3649">
                  <c:v>20998.984375000025</c:v>
                </c:pt>
                <c:pt idx="3650">
                  <c:v>21018.546875000025</c:v>
                </c:pt>
                <c:pt idx="3651">
                  <c:v>21216.468750000025</c:v>
                </c:pt>
                <c:pt idx="3652">
                  <c:v>21330.445312500025</c:v>
                </c:pt>
                <c:pt idx="3653">
                  <c:v>21239.228515625025</c:v>
                </c:pt>
                <c:pt idx="3654">
                  <c:v>21227.677734374996</c:v>
                </c:pt>
                <c:pt idx="3655">
                  <c:v>21088.255859374996</c:v>
                </c:pt>
                <c:pt idx="3656">
                  <c:v>21030.156249999964</c:v>
                </c:pt>
                <c:pt idx="3657">
                  <c:v>20971.44921875</c:v>
                </c:pt>
                <c:pt idx="3658">
                  <c:v>20904.375</c:v>
                </c:pt>
                <c:pt idx="3659">
                  <c:v>20870.169921874956</c:v>
                </c:pt>
                <c:pt idx="3660">
                  <c:v>20982.886718750025</c:v>
                </c:pt>
                <c:pt idx="3661">
                  <c:v>20885.134765625</c:v>
                </c:pt>
                <c:pt idx="3662">
                  <c:v>20967.871093750025</c:v>
                </c:pt>
                <c:pt idx="3663">
                  <c:v>20843.541015625025</c:v>
                </c:pt>
                <c:pt idx="3664">
                  <c:v>20861.169921874956</c:v>
                </c:pt>
                <c:pt idx="3665">
                  <c:v>20885.578125000025</c:v>
                </c:pt>
                <c:pt idx="3666">
                  <c:v>20793.71875</c:v>
                </c:pt>
                <c:pt idx="3667">
                  <c:v>20886.871093750025</c:v>
                </c:pt>
                <c:pt idx="3668">
                  <c:v>20841.6484375</c:v>
                </c:pt>
                <c:pt idx="3669">
                  <c:v>20835.818359374956</c:v>
                </c:pt>
                <c:pt idx="3670">
                  <c:v>20883.941406250025</c:v>
                </c:pt>
                <c:pt idx="3671">
                  <c:v>20743.089843750025</c:v>
                </c:pt>
                <c:pt idx="3672">
                  <c:v>20869.685546874956</c:v>
                </c:pt>
                <c:pt idx="3673">
                  <c:v>20817.390625</c:v>
                </c:pt>
                <c:pt idx="3674">
                  <c:v>20858.419921874956</c:v>
                </c:pt>
                <c:pt idx="3675">
                  <c:v>20811.285156250025</c:v>
                </c:pt>
                <c:pt idx="3676">
                  <c:v>20811.84765625</c:v>
                </c:pt>
                <c:pt idx="3677">
                  <c:v>20793.197265625</c:v>
                </c:pt>
                <c:pt idx="3678">
                  <c:v>20700.396484375</c:v>
                </c:pt>
                <c:pt idx="3679">
                  <c:v>20823.505859374996</c:v>
                </c:pt>
                <c:pt idx="3680">
                  <c:v>20719.705078125</c:v>
                </c:pt>
                <c:pt idx="3681">
                  <c:v>20755.63671875</c:v>
                </c:pt>
                <c:pt idx="3682">
                  <c:v>20768.3203125</c:v>
                </c:pt>
                <c:pt idx="3683">
                  <c:v>20752.791015625025</c:v>
                </c:pt>
                <c:pt idx="3684">
                  <c:v>20869.54296875</c:v>
                </c:pt>
                <c:pt idx="3685">
                  <c:v>22524.986328125025</c:v>
                </c:pt>
                <c:pt idx="3686">
                  <c:v>20751.156249999964</c:v>
                </c:pt>
                <c:pt idx="3687">
                  <c:v>20776.9296875</c:v>
                </c:pt>
                <c:pt idx="3688">
                  <c:v>20758.599609374956</c:v>
                </c:pt>
                <c:pt idx="3689">
                  <c:v>20711.521484375</c:v>
                </c:pt>
                <c:pt idx="3690">
                  <c:v>20749.15234375</c:v>
                </c:pt>
                <c:pt idx="3691">
                  <c:v>20701.384765625025</c:v>
                </c:pt>
                <c:pt idx="3692">
                  <c:v>20722.87890625</c:v>
                </c:pt>
                <c:pt idx="3693">
                  <c:v>20687.677734374996</c:v>
                </c:pt>
                <c:pt idx="3694">
                  <c:v>20703.462890625047</c:v>
                </c:pt>
                <c:pt idx="3695">
                  <c:v>20651.1640625</c:v>
                </c:pt>
                <c:pt idx="3696">
                  <c:v>20691.28125</c:v>
                </c:pt>
                <c:pt idx="3697">
                  <c:v>20653.955078125</c:v>
                </c:pt>
                <c:pt idx="3698">
                  <c:v>20659.541015625025</c:v>
                </c:pt>
                <c:pt idx="3699">
                  <c:v>20683.101562499964</c:v>
                </c:pt>
                <c:pt idx="3700">
                  <c:v>20649.126953125</c:v>
                </c:pt>
                <c:pt idx="3701">
                  <c:v>20697.359374999964</c:v>
                </c:pt>
                <c:pt idx="3702">
                  <c:v>20662.26953125</c:v>
                </c:pt>
                <c:pt idx="3703">
                  <c:v>20701.240234374996</c:v>
                </c:pt>
                <c:pt idx="3704">
                  <c:v>20601.546875000025</c:v>
                </c:pt>
                <c:pt idx="3705">
                  <c:v>20599.564453125025</c:v>
                </c:pt>
                <c:pt idx="3706">
                  <c:v>20582.050781250025</c:v>
                </c:pt>
                <c:pt idx="3707">
                  <c:v>20598.089843750025</c:v>
                </c:pt>
                <c:pt idx="3708">
                  <c:v>20553.705078125</c:v>
                </c:pt>
                <c:pt idx="3709">
                  <c:v>20497.232421874996</c:v>
                </c:pt>
                <c:pt idx="3710">
                  <c:v>20540.822265625</c:v>
                </c:pt>
                <c:pt idx="3711">
                  <c:v>20492.185546874956</c:v>
                </c:pt>
                <c:pt idx="3712">
                  <c:v>20525.777343750025</c:v>
                </c:pt>
                <c:pt idx="3713">
                  <c:v>20555.1875</c:v>
                </c:pt>
                <c:pt idx="3714">
                  <c:v>20385.59765625</c:v>
                </c:pt>
                <c:pt idx="3715">
                  <c:v>20408.349609374956</c:v>
                </c:pt>
                <c:pt idx="3716">
                  <c:v>20426.296875000025</c:v>
                </c:pt>
                <c:pt idx="3717">
                  <c:v>20319.791015625025</c:v>
                </c:pt>
                <c:pt idx="3718">
                  <c:v>20359.683593750025</c:v>
                </c:pt>
                <c:pt idx="3719">
                  <c:v>20265.61328125</c:v>
                </c:pt>
                <c:pt idx="3720">
                  <c:v>20421.039062499964</c:v>
                </c:pt>
                <c:pt idx="3721">
                  <c:v>20310.9609375</c:v>
                </c:pt>
                <c:pt idx="3722">
                  <c:v>20128.04296875</c:v>
                </c:pt>
                <c:pt idx="3723">
                  <c:v>20273.25</c:v>
                </c:pt>
                <c:pt idx="3724">
                  <c:v>20215.140625</c:v>
                </c:pt>
                <c:pt idx="3725">
                  <c:v>20139.005859374996</c:v>
                </c:pt>
                <c:pt idx="3726">
                  <c:v>20076.748046874996</c:v>
                </c:pt>
                <c:pt idx="3727">
                  <c:v>20000.623046874956</c:v>
                </c:pt>
                <c:pt idx="3728">
                  <c:v>20017.111328124996</c:v>
                </c:pt>
                <c:pt idx="3729">
                  <c:v>20014.798828125025</c:v>
                </c:pt>
                <c:pt idx="3730">
                  <c:v>19957.679687499964</c:v>
                </c:pt>
                <c:pt idx="3731">
                  <c:v>19836.828125000025</c:v>
                </c:pt>
                <c:pt idx="3732">
                  <c:v>19809.091796874996</c:v>
                </c:pt>
                <c:pt idx="3733">
                  <c:v>19830.6171875</c:v>
                </c:pt>
                <c:pt idx="3734">
                  <c:v>19857.189453125</c:v>
                </c:pt>
                <c:pt idx="3735">
                  <c:v>19725.259765625</c:v>
                </c:pt>
                <c:pt idx="3736">
                  <c:v>19590.529296874956</c:v>
                </c:pt>
                <c:pt idx="3737">
                  <c:v>19609.619140624996</c:v>
                </c:pt>
                <c:pt idx="3738">
                  <c:v>19589.785156250025</c:v>
                </c:pt>
                <c:pt idx="3739">
                  <c:v>19530.558593750025</c:v>
                </c:pt>
                <c:pt idx="3740">
                  <c:v>19449.242187500025</c:v>
                </c:pt>
                <c:pt idx="3741">
                  <c:v>19489.015625</c:v>
                </c:pt>
                <c:pt idx="3742">
                  <c:v>19457.84765625</c:v>
                </c:pt>
                <c:pt idx="3743">
                  <c:v>19363.89453125</c:v>
                </c:pt>
                <c:pt idx="3744">
                  <c:v>19384.380859374996</c:v>
                </c:pt>
                <c:pt idx="3745">
                  <c:v>19299.402343750025</c:v>
                </c:pt>
                <c:pt idx="3746">
                  <c:v>19250.912109374996</c:v>
                </c:pt>
                <c:pt idx="3747">
                  <c:v>19184.111328124996</c:v>
                </c:pt>
                <c:pt idx="3748">
                  <c:v>19168.0625</c:v>
                </c:pt>
                <c:pt idx="3749">
                  <c:v>19106.058593750025</c:v>
                </c:pt>
                <c:pt idx="3750">
                  <c:v>19047.3984375</c:v>
                </c:pt>
                <c:pt idx="3751">
                  <c:v>18952.595703125025</c:v>
                </c:pt>
                <c:pt idx="3752">
                  <c:v>19030.048828125025</c:v>
                </c:pt>
                <c:pt idx="3753">
                  <c:v>19170.371093750025</c:v>
                </c:pt>
                <c:pt idx="3754">
                  <c:v>18940.947265625025</c:v>
                </c:pt>
                <c:pt idx="3755">
                  <c:v>18886.697265625</c:v>
                </c:pt>
                <c:pt idx="3756">
                  <c:v>18899.037109374996</c:v>
                </c:pt>
                <c:pt idx="3757">
                  <c:v>18779.66015625</c:v>
                </c:pt>
                <c:pt idx="3758">
                  <c:v>18692.335937499964</c:v>
                </c:pt>
                <c:pt idx="3759">
                  <c:v>18689.62890625</c:v>
                </c:pt>
                <c:pt idx="3760">
                  <c:v>18576.492187500025</c:v>
                </c:pt>
                <c:pt idx="3761">
                  <c:v>18523.835937499964</c:v>
                </c:pt>
                <c:pt idx="3762">
                  <c:v>18428.681640625</c:v>
                </c:pt>
                <c:pt idx="3763">
                  <c:v>18484.009765625</c:v>
                </c:pt>
                <c:pt idx="3764">
                  <c:v>18474.246093750047</c:v>
                </c:pt>
                <c:pt idx="3765">
                  <c:v>18356.798828125025</c:v>
                </c:pt>
                <c:pt idx="3766">
                  <c:v>18295.810546874927</c:v>
                </c:pt>
                <c:pt idx="3767">
                  <c:v>18322.121093750025</c:v>
                </c:pt>
                <c:pt idx="3768">
                  <c:v>18251.568359374996</c:v>
                </c:pt>
                <c:pt idx="3769">
                  <c:v>18262.609374999964</c:v>
                </c:pt>
                <c:pt idx="3770">
                  <c:v>18255.492187500025</c:v>
                </c:pt>
                <c:pt idx="3771">
                  <c:v>18114.1953125</c:v>
                </c:pt>
                <c:pt idx="3772">
                  <c:v>18029.677734374996</c:v>
                </c:pt>
                <c:pt idx="3773">
                  <c:v>18022.236328125</c:v>
                </c:pt>
                <c:pt idx="3774">
                  <c:v>17946.322265625</c:v>
                </c:pt>
                <c:pt idx="3775">
                  <c:v>17923.408203125025</c:v>
                </c:pt>
                <c:pt idx="3776">
                  <c:v>17782.4140625</c:v>
                </c:pt>
                <c:pt idx="3777">
                  <c:v>17688.964843750047</c:v>
                </c:pt>
                <c:pt idx="3778">
                  <c:v>17875.328125000025</c:v>
                </c:pt>
                <c:pt idx="3779">
                  <c:v>17702.791015625025</c:v>
                </c:pt>
                <c:pt idx="3780">
                  <c:v>17631.328125000025</c:v>
                </c:pt>
                <c:pt idx="3781">
                  <c:v>17698.525390625025</c:v>
                </c:pt>
                <c:pt idx="3782">
                  <c:v>17640.115234374956</c:v>
                </c:pt>
                <c:pt idx="3783">
                  <c:v>17460.978515625025</c:v>
                </c:pt>
                <c:pt idx="3784">
                  <c:v>17401.007812500025</c:v>
                </c:pt>
                <c:pt idx="3785">
                  <c:v>17379.138671874956</c:v>
                </c:pt>
                <c:pt idx="3786">
                  <c:v>17286.751953125</c:v>
                </c:pt>
                <c:pt idx="3787">
                  <c:v>17327.2265625</c:v>
                </c:pt>
                <c:pt idx="3788">
                  <c:v>17263.710937499964</c:v>
                </c:pt>
                <c:pt idx="3789">
                  <c:v>17159.79296875</c:v>
                </c:pt>
                <c:pt idx="3790">
                  <c:v>17255.232421874996</c:v>
                </c:pt>
                <c:pt idx="3791">
                  <c:v>17144.468750000025</c:v>
                </c:pt>
                <c:pt idx="3792">
                  <c:v>17119.615234374956</c:v>
                </c:pt>
                <c:pt idx="3793">
                  <c:v>17129.291015625025</c:v>
                </c:pt>
                <c:pt idx="3794">
                  <c:v>16979.244140625025</c:v>
                </c:pt>
                <c:pt idx="3795">
                  <c:v>17032.458984375</c:v>
                </c:pt>
                <c:pt idx="3796">
                  <c:v>16970.0703125</c:v>
                </c:pt>
                <c:pt idx="3797">
                  <c:v>17062.589843750025</c:v>
                </c:pt>
                <c:pt idx="3798">
                  <c:v>16836.142578124996</c:v>
                </c:pt>
                <c:pt idx="3799">
                  <c:v>16695.4609375</c:v>
                </c:pt>
                <c:pt idx="3800">
                  <c:v>16698.060546874956</c:v>
                </c:pt>
                <c:pt idx="3801">
                  <c:v>16569.603515625</c:v>
                </c:pt>
                <c:pt idx="3802">
                  <c:v>16616.072265625</c:v>
                </c:pt>
                <c:pt idx="3803">
                  <c:v>16553.146484375</c:v>
                </c:pt>
                <c:pt idx="3804">
                  <c:v>16648.744140625025</c:v>
                </c:pt>
                <c:pt idx="3805">
                  <c:v>16607.087890625047</c:v>
                </c:pt>
                <c:pt idx="3806">
                  <c:v>16513.662109374996</c:v>
                </c:pt>
                <c:pt idx="3807">
                  <c:v>16443.443359374996</c:v>
                </c:pt>
                <c:pt idx="3808">
                  <c:v>16489.203125000025</c:v>
                </c:pt>
                <c:pt idx="3809">
                  <c:v>16153.30078125</c:v>
                </c:pt>
                <c:pt idx="3810">
                  <c:v>16139.900390624985</c:v>
                </c:pt>
                <c:pt idx="3811">
                  <c:v>16206.192382812524</c:v>
                </c:pt>
                <c:pt idx="3812">
                  <c:v>16030.645507812524</c:v>
                </c:pt>
                <c:pt idx="3813">
                  <c:v>16026.7587890625</c:v>
                </c:pt>
                <c:pt idx="3814">
                  <c:v>16075.333007812524</c:v>
                </c:pt>
                <c:pt idx="3815">
                  <c:v>16095.9521484375</c:v>
                </c:pt>
                <c:pt idx="3816">
                  <c:v>16026.242187500013</c:v>
                </c:pt>
                <c:pt idx="3817">
                  <c:v>15977.261718750013</c:v>
                </c:pt>
                <c:pt idx="3818">
                  <c:v>16001.7509765625</c:v>
                </c:pt>
                <c:pt idx="3819">
                  <c:v>15826.506835937485</c:v>
                </c:pt>
                <c:pt idx="3820">
                  <c:v>15843.405273437485</c:v>
                </c:pt>
                <c:pt idx="3821">
                  <c:v>15744.367187499985</c:v>
                </c:pt>
                <c:pt idx="3822">
                  <c:v>15828.357421875</c:v>
                </c:pt>
                <c:pt idx="3823">
                  <c:v>15616.58984375</c:v>
                </c:pt>
                <c:pt idx="3824">
                  <c:v>15458.065429687471</c:v>
                </c:pt>
                <c:pt idx="3825">
                  <c:v>15541.569335937485</c:v>
                </c:pt>
                <c:pt idx="3826">
                  <c:v>15393.595703125</c:v>
                </c:pt>
                <c:pt idx="3827">
                  <c:v>15427.192382812524</c:v>
                </c:pt>
                <c:pt idx="3828">
                  <c:v>15309.786132812513</c:v>
                </c:pt>
                <c:pt idx="3829">
                  <c:v>15329.5546875</c:v>
                </c:pt>
                <c:pt idx="3830">
                  <c:v>15257.0771484375</c:v>
                </c:pt>
                <c:pt idx="3831">
                  <c:v>15060.155273437485</c:v>
                </c:pt>
                <c:pt idx="3832">
                  <c:v>15085.810546875013</c:v>
                </c:pt>
                <c:pt idx="3833">
                  <c:v>14828.572265625</c:v>
                </c:pt>
                <c:pt idx="3834">
                  <c:v>14849.873046875013</c:v>
                </c:pt>
                <c:pt idx="3835">
                  <c:v>15040.955078125</c:v>
                </c:pt>
                <c:pt idx="3836">
                  <c:v>14804.374023437485</c:v>
                </c:pt>
                <c:pt idx="3837">
                  <c:v>14642.942382812524</c:v>
                </c:pt>
                <c:pt idx="3838">
                  <c:v>14623.267578125013</c:v>
                </c:pt>
                <c:pt idx="3839">
                  <c:v>14439.640625</c:v>
                </c:pt>
                <c:pt idx="3840">
                  <c:v>14312.341796875013</c:v>
                </c:pt>
                <c:pt idx="3841">
                  <c:v>14711.222656250013</c:v>
                </c:pt>
                <c:pt idx="3842">
                  <c:v>14773.737304687485</c:v>
                </c:pt>
                <c:pt idx="3843">
                  <c:v>14405.3916015625</c:v>
                </c:pt>
                <c:pt idx="3844">
                  <c:v>14399.2763671875</c:v>
                </c:pt>
                <c:pt idx="3845">
                  <c:v>14274.26953125</c:v>
                </c:pt>
                <c:pt idx="3846">
                  <c:v>14160.903320312513</c:v>
                </c:pt>
                <c:pt idx="3847">
                  <c:v>14047.93359375</c:v>
                </c:pt>
                <c:pt idx="3848">
                  <c:v>14140.164062500013</c:v>
                </c:pt>
                <c:pt idx="3849">
                  <c:v>14108.247070312524</c:v>
                </c:pt>
                <c:pt idx="3850">
                  <c:v>14003.279296875013</c:v>
                </c:pt>
                <c:pt idx="3851">
                  <c:v>13965.999023437485</c:v>
                </c:pt>
                <c:pt idx="3852">
                  <c:v>13923.25</c:v>
                </c:pt>
                <c:pt idx="3853">
                  <c:v>13842.984375</c:v>
                </c:pt>
                <c:pt idx="3854">
                  <c:v>14189.606445312524</c:v>
                </c:pt>
                <c:pt idx="3855">
                  <c:v>13730.254882812524</c:v>
                </c:pt>
                <c:pt idx="3856">
                  <c:v>13578.715820312513</c:v>
                </c:pt>
                <c:pt idx="3857">
                  <c:v>13564.408203125</c:v>
                </c:pt>
                <c:pt idx="3858">
                  <c:v>13495.37792968746</c:v>
                </c:pt>
                <c:pt idx="3859">
                  <c:v>13393.80078125</c:v>
                </c:pt>
                <c:pt idx="3860">
                  <c:v>13547.4921875</c:v>
                </c:pt>
                <c:pt idx="3861">
                  <c:v>13837.072265625</c:v>
                </c:pt>
                <c:pt idx="3862">
                  <c:v>13497.605468750013</c:v>
                </c:pt>
                <c:pt idx="3863">
                  <c:v>13357.191406250013</c:v>
                </c:pt>
                <c:pt idx="3864">
                  <c:v>13432.999023437485</c:v>
                </c:pt>
                <c:pt idx="3865">
                  <c:v>13201.497070312513</c:v>
                </c:pt>
                <c:pt idx="3866">
                  <c:v>13036.549804687485</c:v>
                </c:pt>
                <c:pt idx="3867">
                  <c:v>13025.51953125</c:v>
                </c:pt>
                <c:pt idx="3868">
                  <c:v>13125.809570312513</c:v>
                </c:pt>
                <c:pt idx="3869">
                  <c:v>13034.204101562513</c:v>
                </c:pt>
                <c:pt idx="3870">
                  <c:v>13136.159179687471</c:v>
                </c:pt>
                <c:pt idx="3871">
                  <c:v>12976.381835937485</c:v>
                </c:pt>
                <c:pt idx="3872">
                  <c:v>12975.86328125</c:v>
                </c:pt>
                <c:pt idx="3873">
                  <c:v>12880.546875</c:v>
                </c:pt>
                <c:pt idx="3874">
                  <c:v>12799.34765625</c:v>
                </c:pt>
                <c:pt idx="3875">
                  <c:v>12604.990234375</c:v>
                </c:pt>
                <c:pt idx="3876">
                  <c:v>12572.957031249985</c:v>
                </c:pt>
                <c:pt idx="3877">
                  <c:v>12740.951171875</c:v>
                </c:pt>
                <c:pt idx="3878">
                  <c:v>13017.544921875013</c:v>
                </c:pt>
                <c:pt idx="3879">
                  <c:v>12476.931640625</c:v>
                </c:pt>
                <c:pt idx="3880">
                  <c:v>12464.1953125</c:v>
                </c:pt>
                <c:pt idx="3881">
                  <c:v>12491.701171875013</c:v>
                </c:pt>
                <c:pt idx="3882">
                  <c:v>12313.205078125013</c:v>
                </c:pt>
                <c:pt idx="3883">
                  <c:v>11988.173828125013</c:v>
                </c:pt>
                <c:pt idx="3884">
                  <c:v>11965.8037109375</c:v>
                </c:pt>
                <c:pt idx="3885">
                  <c:v>11945.001953125</c:v>
                </c:pt>
                <c:pt idx="3886">
                  <c:v>11950.260742187513</c:v>
                </c:pt>
                <c:pt idx="3887">
                  <c:v>12199.375976562485</c:v>
                </c:pt>
                <c:pt idx="3888">
                  <c:v>11939.844726562513</c:v>
                </c:pt>
                <c:pt idx="3889">
                  <c:v>11688.496093749985</c:v>
                </c:pt>
                <c:pt idx="3890">
                  <c:v>11640.92578125</c:v>
                </c:pt>
                <c:pt idx="3891">
                  <c:v>11740.2578125</c:v>
                </c:pt>
                <c:pt idx="3892">
                  <c:v>11663.789062500013</c:v>
                </c:pt>
                <c:pt idx="3893">
                  <c:v>11589.640625</c:v>
                </c:pt>
                <c:pt idx="3894">
                  <c:v>11437.5849609375</c:v>
                </c:pt>
                <c:pt idx="3895">
                  <c:v>11239.213867187513</c:v>
                </c:pt>
                <c:pt idx="3896">
                  <c:v>10812.311523437485</c:v>
                </c:pt>
                <c:pt idx="3897">
                  <c:v>10864.818359375</c:v>
                </c:pt>
                <c:pt idx="3898">
                  <c:v>11036.1787109375</c:v>
                </c:pt>
                <c:pt idx="3899">
                  <c:v>10750.716796875013</c:v>
                </c:pt>
                <c:pt idx="3900">
                  <c:v>10943.091796875013</c:v>
                </c:pt>
                <c:pt idx="3901">
                  <c:v>11210.68359375</c:v>
                </c:pt>
                <c:pt idx="3902">
                  <c:v>10889.892578125013</c:v>
                </c:pt>
                <c:pt idx="3903">
                  <c:v>11154.3603515625</c:v>
                </c:pt>
                <c:pt idx="3904">
                  <c:v>11033.1005859375</c:v>
                </c:pt>
                <c:pt idx="3905">
                  <c:v>10865.3857421875</c:v>
                </c:pt>
                <c:pt idx="3906">
                  <c:v>10654.265624999985</c:v>
                </c:pt>
                <c:pt idx="3907">
                  <c:v>10438.144531250013</c:v>
                </c:pt>
                <c:pt idx="3908">
                  <c:v>10095.557617187485</c:v>
                </c:pt>
                <c:pt idx="3909">
                  <c:v>10059.809570312513</c:v>
                </c:pt>
                <c:pt idx="3910">
                  <c:v>10071.177734375</c:v>
                </c:pt>
                <c:pt idx="3911">
                  <c:v>9872.1318359375</c:v>
                </c:pt>
                <c:pt idx="3912">
                  <c:v>9784.9794921875</c:v>
                </c:pt>
                <c:pt idx="3913">
                  <c:v>9985.228515625</c:v>
                </c:pt>
                <c:pt idx="3914">
                  <c:v>10257.388671875</c:v>
                </c:pt>
                <c:pt idx="3915">
                  <c:v>10416.760742187513</c:v>
                </c:pt>
                <c:pt idx="3916">
                  <c:v>10248.5087890625</c:v>
                </c:pt>
                <c:pt idx="3917">
                  <c:v>10149.004882812524</c:v>
                </c:pt>
                <c:pt idx="3918">
                  <c:v>9647.3105468750109</c:v>
                </c:pt>
                <c:pt idx="3919">
                  <c:v>9665.486328125</c:v>
                </c:pt>
                <c:pt idx="3920">
                  <c:v>9717.583984375</c:v>
                </c:pt>
                <c:pt idx="3921">
                  <c:v>9832.6015625000109</c:v>
                </c:pt>
                <c:pt idx="3922">
                  <c:v>9724.5087890625</c:v>
                </c:pt>
                <c:pt idx="3923">
                  <c:v>9544.3417968750109</c:v>
                </c:pt>
                <c:pt idx="3924">
                  <c:v>9528.3603515625</c:v>
                </c:pt>
                <c:pt idx="3925">
                  <c:v>9444.5048828125182</c:v>
                </c:pt>
                <c:pt idx="3926">
                  <c:v>9216.259765625</c:v>
                </c:pt>
                <c:pt idx="3927">
                  <c:v>9145.2480468750182</c:v>
                </c:pt>
                <c:pt idx="3928">
                  <c:v>9190.4677734374818</c:v>
                </c:pt>
                <c:pt idx="3929">
                  <c:v>9178.8779296874582</c:v>
                </c:pt>
                <c:pt idx="3930">
                  <c:v>9199.474609375</c:v>
                </c:pt>
                <c:pt idx="3931">
                  <c:v>9178.3662109374818</c:v>
                </c:pt>
                <c:pt idx="3932">
                  <c:v>8956.2441406250109</c:v>
                </c:pt>
                <c:pt idx="3933">
                  <c:v>8887.4013671875</c:v>
                </c:pt>
                <c:pt idx="3934">
                  <c:v>8861.9736328125109</c:v>
                </c:pt>
                <c:pt idx="3935">
                  <c:v>8891.4287109375</c:v>
                </c:pt>
                <c:pt idx="3936">
                  <c:v>8763.0361328125109</c:v>
                </c:pt>
                <c:pt idx="3937">
                  <c:v>8846.6230468750182</c:v>
                </c:pt>
                <c:pt idx="3938">
                  <c:v>8678.9462890625</c:v>
                </c:pt>
                <c:pt idx="3939">
                  <c:v>8771.6660156249818</c:v>
                </c:pt>
                <c:pt idx="3940">
                  <c:v>8715.0234375000109</c:v>
                </c:pt>
                <c:pt idx="3941">
                  <c:v>8653.0458984375</c:v>
                </c:pt>
                <c:pt idx="3942">
                  <c:v>8627.4052734374818</c:v>
                </c:pt>
                <c:pt idx="3943">
                  <c:v>8564.3203125</c:v>
                </c:pt>
                <c:pt idx="3944">
                  <c:v>9237.2529296874673</c:v>
                </c:pt>
                <c:pt idx="3945">
                  <c:v>8951.8330078125182</c:v>
                </c:pt>
                <c:pt idx="3946">
                  <c:v>8706.4287109375</c:v>
                </c:pt>
                <c:pt idx="3947">
                  <c:v>8578.9394531250109</c:v>
                </c:pt>
                <c:pt idx="3948">
                  <c:v>8579.9619140624818</c:v>
                </c:pt>
                <c:pt idx="3949">
                  <c:v>8358.8144531250109</c:v>
                </c:pt>
                <c:pt idx="3950">
                  <c:v>8303.08203125</c:v>
                </c:pt>
                <c:pt idx="3951">
                  <c:v>8275.0537109375</c:v>
                </c:pt>
                <c:pt idx="3952">
                  <c:v>8367.8349609375</c:v>
                </c:pt>
                <c:pt idx="3953">
                  <c:v>8234.5605468750109</c:v>
                </c:pt>
                <c:pt idx="3954">
                  <c:v>8061.8916015625127</c:v>
                </c:pt>
                <c:pt idx="3955">
                  <c:v>8042.9697265625064</c:v>
                </c:pt>
                <c:pt idx="3956">
                  <c:v>7761.4223632812564</c:v>
                </c:pt>
                <c:pt idx="3957">
                  <c:v>7907.6166992187564</c:v>
                </c:pt>
                <c:pt idx="3958">
                  <c:v>7878.2578124999991</c:v>
                </c:pt>
                <c:pt idx="3959">
                  <c:v>8034.25390625</c:v>
                </c:pt>
                <c:pt idx="3960">
                  <c:v>8093.2622070312564</c:v>
                </c:pt>
                <c:pt idx="3961">
                  <c:v>8083.7734374999991</c:v>
                </c:pt>
                <c:pt idx="3962">
                  <c:v>7957.1728515625064</c:v>
                </c:pt>
                <c:pt idx="3963">
                  <c:v>7775.1406250000064</c:v>
                </c:pt>
                <c:pt idx="3964">
                  <c:v>7814.68798828125</c:v>
                </c:pt>
                <c:pt idx="3965">
                  <c:v>7435.6865234375127</c:v>
                </c:pt>
                <c:pt idx="3966">
                  <c:v>7312.3437499999991</c:v>
                </c:pt>
                <c:pt idx="3967">
                  <c:v>7607.7685546875064</c:v>
                </c:pt>
                <c:pt idx="3968">
                  <c:v>7456.1435546875064</c:v>
                </c:pt>
                <c:pt idx="3969">
                  <c:v>7650.9658203125</c:v>
                </c:pt>
                <c:pt idx="3970">
                  <c:v>7978.5942382812564</c:v>
                </c:pt>
                <c:pt idx="3971">
                  <c:v>7938.50390625</c:v>
                </c:pt>
                <c:pt idx="3972">
                  <c:v>7928.8110351562564</c:v>
                </c:pt>
                <c:pt idx="3973">
                  <c:v>8102.1572265625127</c:v>
                </c:pt>
                <c:pt idx="3974">
                  <c:v>7962.4663085937564</c:v>
                </c:pt>
                <c:pt idx="3975">
                  <c:v>7968.93994140625</c:v>
                </c:pt>
                <c:pt idx="3976">
                  <c:v>7974.23046875</c:v>
                </c:pt>
                <c:pt idx="3977">
                  <c:v>7728.9521484375064</c:v>
                </c:pt>
                <c:pt idx="3978">
                  <c:v>7563.03857421875</c:v>
                </c:pt>
                <c:pt idx="3979">
                  <c:v>7603.59765625</c:v>
                </c:pt>
                <c:pt idx="3980">
                  <c:v>7307.923828125</c:v>
                </c:pt>
                <c:pt idx="3981">
                  <c:v>7357.0825195312564</c:v>
                </c:pt>
                <c:pt idx="3982">
                  <c:v>7792.4824218750064</c:v>
                </c:pt>
                <c:pt idx="3983">
                  <c:v>7616.6430664062564</c:v>
                </c:pt>
                <c:pt idx="3984">
                  <c:v>7577.8276367187564</c:v>
                </c:pt>
                <c:pt idx="3985">
                  <c:v>7597.6494140625064</c:v>
                </c:pt>
                <c:pt idx="3986">
                  <c:v>7974.4916992187564</c:v>
                </c:pt>
                <c:pt idx="3987">
                  <c:v>7685.2612304687627</c:v>
                </c:pt>
                <c:pt idx="3988">
                  <c:v>7668.1650390625127</c:v>
                </c:pt>
                <c:pt idx="3989">
                  <c:v>7934.4956054687564</c:v>
                </c:pt>
                <c:pt idx="3990">
                  <c:v>7973.9462890625064</c:v>
                </c:pt>
                <c:pt idx="3991">
                  <c:v>8084.7080078124936</c:v>
                </c:pt>
                <c:pt idx="3992">
                  <c:v>7645.4409179687436</c:v>
                </c:pt>
                <c:pt idx="3993">
                  <c:v>7531.0141601562564</c:v>
                </c:pt>
                <c:pt idx="3994">
                  <c:v>7486.33935546875</c:v>
                </c:pt>
                <c:pt idx="3995">
                  <c:v>7466.6220703125064</c:v>
                </c:pt>
                <c:pt idx="3996">
                  <c:v>7502.56591796875</c:v>
                </c:pt>
                <c:pt idx="3997">
                  <c:v>7568.39794921875</c:v>
                </c:pt>
                <c:pt idx="3998">
                  <c:v>7788.3950195312564</c:v>
                </c:pt>
                <c:pt idx="3999">
                  <c:v>7643.47314453125</c:v>
                </c:pt>
                <c:pt idx="4000">
                  <c:v>7615.12841796875</c:v>
                </c:pt>
                <c:pt idx="4001">
                  <c:v>7664.77197265625</c:v>
                </c:pt>
                <c:pt idx="4002">
                  <c:v>7644.8427734375064</c:v>
                </c:pt>
                <c:pt idx="4003">
                  <c:v>7594.14794921875</c:v>
                </c:pt>
                <c:pt idx="4004">
                  <c:v>7411.6113281250064</c:v>
                </c:pt>
                <c:pt idx="4005">
                  <c:v>7339.7128906250064</c:v>
                </c:pt>
                <c:pt idx="4006">
                  <c:v>7354.6357421875</c:v>
                </c:pt>
                <c:pt idx="4007">
                  <c:v>7459.2998046875064</c:v>
                </c:pt>
                <c:pt idx="4008">
                  <c:v>7367.267578125</c:v>
                </c:pt>
                <c:pt idx="4009">
                  <c:v>7441.9086914062564</c:v>
                </c:pt>
                <c:pt idx="4010">
                  <c:v>7168.7241210937627</c:v>
                </c:pt>
                <c:pt idx="4011">
                  <c:v>7017.4970703124936</c:v>
                </c:pt>
                <c:pt idx="4012">
                  <c:v>7338.6420898437564</c:v>
                </c:pt>
                <c:pt idx="4013">
                  <c:v>7316.5581054687564</c:v>
                </c:pt>
                <c:pt idx="4014">
                  <c:v>7259.63427734375</c:v>
                </c:pt>
                <c:pt idx="4015">
                  <c:v>7259.5253906250064</c:v>
                </c:pt>
                <c:pt idx="4016">
                  <c:v>7513.7509765625064</c:v>
                </c:pt>
                <c:pt idx="4017">
                  <c:v>7483.41748046875</c:v>
                </c:pt>
                <c:pt idx="4018">
                  <c:v>7478.1015625000064</c:v>
                </c:pt>
                <c:pt idx="4019">
                  <c:v>7435.1152343750127</c:v>
                </c:pt>
                <c:pt idx="4020">
                  <c:v>7290.96435546875</c:v>
                </c:pt>
                <c:pt idx="4021">
                  <c:v>7459.1298828125</c:v>
                </c:pt>
                <c:pt idx="4022">
                  <c:v>7483.9291992187564</c:v>
                </c:pt>
                <c:pt idx="4023">
                  <c:v>7261.7109375</c:v>
                </c:pt>
                <c:pt idx="4024">
                  <c:v>7205.49755859375</c:v>
                </c:pt>
                <c:pt idx="4025">
                  <c:v>7355.25927734375</c:v>
                </c:pt>
                <c:pt idx="4026">
                  <c:v>7534.6835937500064</c:v>
                </c:pt>
                <c:pt idx="4027">
                  <c:v>12917.3603515625</c:v>
                </c:pt>
                <c:pt idx="4028">
                  <c:v>19772.603515625</c:v>
                </c:pt>
                <c:pt idx="4029">
                  <c:v>11565.324218750013</c:v>
                </c:pt>
                <c:pt idx="4030">
                  <c:v>8775.203125</c:v>
                </c:pt>
                <c:pt idx="4031">
                  <c:v>7870.23291015625</c:v>
                </c:pt>
                <c:pt idx="4032">
                  <c:v>7531.3295898437564</c:v>
                </c:pt>
                <c:pt idx="4033">
                  <c:v>7620.3994140625064</c:v>
                </c:pt>
                <c:pt idx="4034">
                  <c:v>7657.8027343750064</c:v>
                </c:pt>
                <c:pt idx="4035">
                  <c:v>8076.0703124999991</c:v>
                </c:pt>
                <c:pt idx="4036">
                  <c:v>9725.619140625</c:v>
                </c:pt>
                <c:pt idx="4037">
                  <c:v>9495.7167968750109</c:v>
                </c:pt>
                <c:pt idx="4038">
                  <c:v>9663.6308593750109</c:v>
                </c:pt>
                <c:pt idx="4039">
                  <c:v>8141.8110351562564</c:v>
                </c:pt>
                <c:pt idx="4040">
                  <c:v>7840.9169921875</c:v>
                </c:pt>
                <c:pt idx="4041">
                  <c:v>7863.7211914062564</c:v>
                </c:pt>
                <c:pt idx="4042">
                  <c:v>9798.3173828125109</c:v>
                </c:pt>
                <c:pt idx="4043">
                  <c:v>9050.6308593750109</c:v>
                </c:pt>
                <c:pt idx="4044">
                  <c:v>8380.9169921874818</c:v>
                </c:pt>
                <c:pt idx="4045">
                  <c:v>8388.0283203125109</c:v>
                </c:pt>
                <c:pt idx="4046">
                  <c:v>8306.9638671875</c:v>
                </c:pt>
                <c:pt idx="4047">
                  <c:v>8104.6279296875127</c:v>
                </c:pt>
                <c:pt idx="4048">
                  <c:v>8391.6953125</c:v>
                </c:pt>
                <c:pt idx="4049">
                  <c:v>7766.11865234375</c:v>
                </c:pt>
                <c:pt idx="4050">
                  <c:v>8031.28125</c:v>
                </c:pt>
                <c:pt idx="4051">
                  <c:v>8298.5068359374818</c:v>
                </c:pt>
                <c:pt idx="4052">
                  <c:v>8136.0122070312564</c:v>
                </c:pt>
                <c:pt idx="4053">
                  <c:v>8481.3994140625</c:v>
                </c:pt>
                <c:pt idx="4054">
                  <c:v>8806.884765625</c:v>
                </c:pt>
                <c:pt idx="4055">
                  <c:v>9119.0253906249818</c:v>
                </c:pt>
                <c:pt idx="4056">
                  <c:v>8814.3173828125109</c:v>
                </c:pt>
                <c:pt idx="4057">
                  <c:v>8662.0488281250109</c:v>
                </c:pt>
                <c:pt idx="4058">
                  <c:v>8624.3505859374818</c:v>
                </c:pt>
                <c:pt idx="4059">
                  <c:v>8569.7431640625109</c:v>
                </c:pt>
                <c:pt idx="4060">
                  <c:v>8373.0966796874673</c:v>
                </c:pt>
                <c:pt idx="4061">
                  <c:v>8197.8056640624818</c:v>
                </c:pt>
                <c:pt idx="4062">
                  <c:v>9261.5556640624818</c:v>
                </c:pt>
                <c:pt idx="4063">
                  <c:v>8720.9599609374818</c:v>
                </c:pt>
                <c:pt idx="4064">
                  <c:v>8551.12109375</c:v>
                </c:pt>
                <c:pt idx="4065">
                  <c:v>8250.3232421875109</c:v>
                </c:pt>
                <c:pt idx="4066">
                  <c:v>8096.63671875</c:v>
                </c:pt>
                <c:pt idx="4067">
                  <c:v>7940.9077148437436</c:v>
                </c:pt>
                <c:pt idx="4068">
                  <c:v>7829.14794921875</c:v>
                </c:pt>
                <c:pt idx="4069">
                  <c:v>8103.9482421875</c:v>
                </c:pt>
                <c:pt idx="4070">
                  <c:v>8047.1303710937564</c:v>
                </c:pt>
                <c:pt idx="4071">
                  <c:v>8097.671875</c:v>
                </c:pt>
                <c:pt idx="4072">
                  <c:v>8227.4873046874673</c:v>
                </c:pt>
                <c:pt idx="4073">
                  <c:v>7938.0214843750064</c:v>
                </c:pt>
                <c:pt idx="4074">
                  <c:v>8050.6723632812564</c:v>
                </c:pt>
                <c:pt idx="4075">
                  <c:v>7774.2924804687564</c:v>
                </c:pt>
                <c:pt idx="4076">
                  <c:v>7780.2099609375</c:v>
                </c:pt>
                <c:pt idx="4077">
                  <c:v>7891.62841796875</c:v>
                </c:pt>
                <c:pt idx="4078">
                  <c:v>8673.259765625</c:v>
                </c:pt>
                <c:pt idx="4079">
                  <c:v>8099.5888671875</c:v>
                </c:pt>
                <c:pt idx="4080">
                  <c:v>8053.7099609375</c:v>
                </c:pt>
                <c:pt idx="4081">
                  <c:v>8017.38330078125</c:v>
                </c:pt>
                <c:pt idx="4082">
                  <c:v>8087.0400390625064</c:v>
                </c:pt>
                <c:pt idx="4083">
                  <c:v>7872.9033203124936</c:v>
                </c:pt>
                <c:pt idx="4084">
                  <c:v>7702.455078125</c:v>
                </c:pt>
                <c:pt idx="4085">
                  <c:v>7804.0864257812564</c:v>
                </c:pt>
                <c:pt idx="4086">
                  <c:v>7792.1171875</c:v>
                </c:pt>
                <c:pt idx="4087">
                  <c:v>7830.0913085937564</c:v>
                </c:pt>
                <c:pt idx="4088">
                  <c:v>7826.173828125</c:v>
                </c:pt>
                <c:pt idx="4089">
                  <c:v>7818.8950195312564</c:v>
                </c:pt>
                <c:pt idx="4090">
                  <c:v>7849.9462890625064</c:v>
                </c:pt>
                <c:pt idx="4091">
                  <c:v>7776.5722656250064</c:v>
                </c:pt>
                <c:pt idx="4092">
                  <c:v>7955.79736328125</c:v>
                </c:pt>
                <c:pt idx="4093">
                  <c:v>7890.3295898437564</c:v>
                </c:pt>
                <c:pt idx="4094">
                  <c:v>7693.85400390625</c:v>
                </c:pt>
                <c:pt idx="4095">
                  <c:v>7638.2978515625</c:v>
                </c:pt>
                <c:pt idx="4096">
                  <c:v>7540.0693359375</c:v>
                </c:pt>
                <c:pt idx="4097">
                  <c:v>7808.8691406250064</c:v>
                </c:pt>
                <c:pt idx="4098">
                  <c:v>7874.2680664062564</c:v>
                </c:pt>
                <c:pt idx="4099">
                  <c:v>7497.6835937500064</c:v>
                </c:pt>
                <c:pt idx="4100">
                  <c:v>7516.9223632812564</c:v>
                </c:pt>
                <c:pt idx="4101">
                  <c:v>7418.10791015625</c:v>
                </c:pt>
                <c:pt idx="4102">
                  <c:v>7627.0649414062564</c:v>
                </c:pt>
                <c:pt idx="4103">
                  <c:v>7159.5673828124936</c:v>
                </c:pt>
                <c:pt idx="4104">
                  <c:v>7261.77099609375</c:v>
                </c:pt>
                <c:pt idx="4105">
                  <c:v>7509.2529296875127</c:v>
                </c:pt>
                <c:pt idx="4106">
                  <c:v>7161.54833984375</c:v>
                </c:pt>
                <c:pt idx="4107">
                  <c:v>7021.0302734375064</c:v>
                </c:pt>
                <c:pt idx="4108">
                  <c:v>7517.671875</c:v>
                </c:pt>
                <c:pt idx="4109">
                  <c:v>7131.48974609375</c:v>
                </c:pt>
                <c:pt idx="4110">
                  <c:v>7565.330078125</c:v>
                </c:pt>
                <c:pt idx="4111">
                  <c:v>7362.3125000000064</c:v>
                </c:pt>
                <c:pt idx="4112">
                  <c:v>7152.8510742187564</c:v>
                </c:pt>
                <c:pt idx="4113">
                  <c:v>7203.083984375</c:v>
                </c:pt>
                <c:pt idx="4114">
                  <c:v>7051.1416015625127</c:v>
                </c:pt>
                <c:pt idx="4115">
                  <c:v>7259.423828125</c:v>
                </c:pt>
                <c:pt idx="4116">
                  <c:v>7429.53076171875</c:v>
                </c:pt>
                <c:pt idx="4117">
                  <c:v>7352.78466796875</c:v>
                </c:pt>
                <c:pt idx="4118">
                  <c:v>7482.5727539062436</c:v>
                </c:pt>
                <c:pt idx="4119">
                  <c:v>7341.97607421875</c:v>
                </c:pt>
                <c:pt idx="4120">
                  <c:v>7627.8969726562564</c:v>
                </c:pt>
                <c:pt idx="4121">
                  <c:v>7665.4580078124936</c:v>
                </c:pt>
                <c:pt idx="4122">
                  <c:v>7463.2377929687436</c:v>
                </c:pt>
                <c:pt idx="4123">
                  <c:v>7344.8149414062564</c:v>
                </c:pt>
                <c:pt idx="4124">
                  <c:v>7242.1025390625127</c:v>
                </c:pt>
                <c:pt idx="4125">
                  <c:v>7527.6826171875064</c:v>
                </c:pt>
                <c:pt idx="4126">
                  <c:v>7479.744140625</c:v>
                </c:pt>
                <c:pt idx="4127">
                  <c:v>7708.9467773437436</c:v>
                </c:pt>
                <c:pt idx="4128">
                  <c:v>7721.671875</c:v>
                </c:pt>
                <c:pt idx="4129">
                  <c:v>7701.33544921875</c:v>
                </c:pt>
                <c:pt idx="4130">
                  <c:v>7565.9697265625064</c:v>
                </c:pt>
                <c:pt idx="4131">
                  <c:v>7783.3452148437564</c:v>
                </c:pt>
                <c:pt idx="4132">
                  <c:v>7736.287109375</c:v>
                </c:pt>
                <c:pt idx="4133">
                  <c:v>7926.1215820312564</c:v>
                </c:pt>
                <c:pt idx="4134">
                  <c:v>7958.5883789062436</c:v>
                </c:pt>
                <c:pt idx="4135">
                  <c:v>7888.91455078125</c:v>
                </c:pt>
                <c:pt idx="4136">
                  <c:v>8053.6787109374936</c:v>
                </c:pt>
                <c:pt idx="4137">
                  <c:v>7766.8666992187564</c:v>
                </c:pt>
                <c:pt idx="4138">
                  <c:v>7960.3491210937627</c:v>
                </c:pt>
                <c:pt idx="4139">
                  <c:v>7806.7514648437564</c:v>
                </c:pt>
                <c:pt idx="4140">
                  <c:v>7967.6147460937564</c:v>
                </c:pt>
                <c:pt idx="4141">
                  <c:v>7979.2246093750064</c:v>
                </c:pt>
                <c:pt idx="4142">
                  <c:v>8012.9794921875</c:v>
                </c:pt>
                <c:pt idx="4143">
                  <c:v>8020.74462890625</c:v>
                </c:pt>
                <c:pt idx="4144">
                  <c:v>8080.283203125</c:v>
                </c:pt>
                <c:pt idx="4145">
                  <c:v>8011.92578125</c:v>
                </c:pt>
                <c:pt idx="4146">
                  <c:v>8142.7324218750064</c:v>
                </c:pt>
                <c:pt idx="4147">
                  <c:v>8052.5283203125</c:v>
                </c:pt>
                <c:pt idx="4148">
                  <c:v>7803.4970703124936</c:v>
                </c:pt>
                <c:pt idx="4149">
                  <c:v>7724.1137695312564</c:v>
                </c:pt>
                <c:pt idx="4150">
                  <c:v>7811.77001953125</c:v>
                </c:pt>
                <c:pt idx="4151">
                  <c:v>7708.7534179687436</c:v>
                </c:pt>
                <c:pt idx="4152">
                  <c:v>7548.5668945312564</c:v>
                </c:pt>
                <c:pt idx="4153">
                  <c:v>7759.4228515625064</c:v>
                </c:pt>
                <c:pt idx="4154">
                  <c:v>7819.408203125</c:v>
                </c:pt>
                <c:pt idx="4155">
                  <c:v>7346.7211914062564</c:v>
                </c:pt>
                <c:pt idx="4156">
                  <c:v>7283.7978515625</c:v>
                </c:pt>
                <c:pt idx="4157">
                  <c:v>7395.6391601562564</c:v>
                </c:pt>
                <c:pt idx="4158">
                  <c:v>7265.8212890625127</c:v>
                </c:pt>
                <c:pt idx="4159">
                  <c:v>7595.7724609375</c:v>
                </c:pt>
                <c:pt idx="4160">
                  <c:v>7412.2006835937564</c:v>
                </c:pt>
                <c:pt idx="4161">
                  <c:v>7380.259765625</c:v>
                </c:pt>
                <c:pt idx="4162">
                  <c:v>7247.10791015625</c:v>
                </c:pt>
                <c:pt idx="4163">
                  <c:v>7357.43212890625</c:v>
                </c:pt>
                <c:pt idx="4164">
                  <c:v>7119.40966796875</c:v>
                </c:pt>
                <c:pt idx="4165">
                  <c:v>6981.9785156249936</c:v>
                </c:pt>
                <c:pt idx="4166">
                  <c:v>6928.1337890625</c:v>
                </c:pt>
                <c:pt idx="4167">
                  <c:v>7017.8574218750064</c:v>
                </c:pt>
                <c:pt idx="4168">
                  <c:v>7392.6357421875</c:v>
                </c:pt>
                <c:pt idx="4169">
                  <c:v>7089.1865234375127</c:v>
                </c:pt>
                <c:pt idx="4170">
                  <c:v>6867.3164062500064</c:v>
                </c:pt>
                <c:pt idx="4171">
                  <c:v>7060.6425781250064</c:v>
                </c:pt>
                <c:pt idx="4172">
                  <c:v>7420.1396484375064</c:v>
                </c:pt>
                <c:pt idx="4173">
                  <c:v>7338.57861328125</c:v>
                </c:pt>
                <c:pt idx="4174">
                  <c:v>7423.1264648437627</c:v>
                </c:pt>
                <c:pt idx="4175">
                  <c:v>7779.7646484375064</c:v>
                </c:pt>
                <c:pt idx="4176">
                  <c:v>7889.3901367187564</c:v>
                </c:pt>
                <c:pt idx="4177">
                  <c:v>8051.1108398437564</c:v>
                </c:pt>
                <c:pt idx="4178">
                  <c:v>8502.0009765625</c:v>
                </c:pt>
                <c:pt idx="4179">
                  <c:v>8228.3681640624818</c:v>
                </c:pt>
                <c:pt idx="4180">
                  <c:v>8032.9936523437436</c:v>
                </c:pt>
                <c:pt idx="4181">
                  <c:v>8154.3549804687564</c:v>
                </c:pt>
                <c:pt idx="4182">
                  <c:v>8216.83203125</c:v>
                </c:pt>
                <c:pt idx="4183">
                  <c:v>7987.22802734375</c:v>
                </c:pt>
                <c:pt idx="4184">
                  <c:v>8118.9560546875064</c:v>
                </c:pt>
                <c:pt idx="4185">
                  <c:v>8136.1118164062564</c:v>
                </c:pt>
                <c:pt idx="4186">
                  <c:v>8140.58154296875</c:v>
                </c:pt>
                <c:pt idx="4187">
                  <c:v>7821.375</c:v>
                </c:pt>
                <c:pt idx="4188">
                  <c:v>8017.8798828124936</c:v>
                </c:pt>
                <c:pt idx="4189">
                  <c:v>8089.2421875</c:v>
                </c:pt>
                <c:pt idx="4190">
                  <c:v>8144.8823242187564</c:v>
                </c:pt>
                <c:pt idx="4191">
                  <c:v>8314.7060546874818</c:v>
                </c:pt>
                <c:pt idx="4192">
                  <c:v>7881.8994140625064</c:v>
                </c:pt>
                <c:pt idx="4193">
                  <c:v>8342.0302734375</c:v>
                </c:pt>
                <c:pt idx="4194">
                  <c:v>8648.8144531250109</c:v>
                </c:pt>
                <c:pt idx="4195">
                  <c:v>8853.5615234374818</c:v>
                </c:pt>
                <c:pt idx="4196">
                  <c:v>9176.1992187500109</c:v>
                </c:pt>
                <c:pt idx="4197">
                  <c:v>9219.9531249999818</c:v>
                </c:pt>
                <c:pt idx="4198">
                  <c:v>9324.7802734375</c:v>
                </c:pt>
                <c:pt idx="4199">
                  <c:v>9188.2763671875</c:v>
                </c:pt>
                <c:pt idx="4200">
                  <c:v>8993.3994140625</c:v>
                </c:pt>
                <c:pt idx="4201">
                  <c:v>9248.845703125</c:v>
                </c:pt>
                <c:pt idx="4202">
                  <c:v>9684.322265625</c:v>
                </c:pt>
                <c:pt idx="4203">
                  <c:v>9628.75</c:v>
                </c:pt>
                <c:pt idx="4204">
                  <c:v>9687.3046875</c:v>
                </c:pt>
                <c:pt idx="4205">
                  <c:v>9673.6074218750109</c:v>
                </c:pt>
                <c:pt idx="4206">
                  <c:v>9546.2734375000109</c:v>
                </c:pt>
                <c:pt idx="4207">
                  <c:v>9185.26953125</c:v>
                </c:pt>
                <c:pt idx="4208">
                  <c:v>9374.5205078125182</c:v>
                </c:pt>
                <c:pt idx="4209">
                  <c:v>9497.8671874999818</c:v>
                </c:pt>
                <c:pt idx="4210">
                  <c:v>9737.2402343750109</c:v>
                </c:pt>
                <c:pt idx="4211">
                  <c:v>9652.4794921875</c:v>
                </c:pt>
                <c:pt idx="4212">
                  <c:v>9450.5576171874818</c:v>
                </c:pt>
                <c:pt idx="4213">
                  <c:v>9736.3466796874673</c:v>
                </c:pt>
                <c:pt idx="4214">
                  <c:v>9613.8125</c:v>
                </c:pt>
                <c:pt idx="4215">
                  <c:v>10058.542968750013</c:v>
                </c:pt>
                <c:pt idx="4216">
                  <c:v>9998.8251953125</c:v>
                </c:pt>
                <c:pt idx="4217">
                  <c:v>9940.9599609374818</c:v>
                </c:pt>
                <c:pt idx="4218">
                  <c:v>9876.9091796874673</c:v>
                </c:pt>
                <c:pt idx="4219">
                  <c:v>10142.91015625</c:v>
                </c:pt>
                <c:pt idx="4220">
                  <c:v>10068.6826171875</c:v>
                </c:pt>
                <c:pt idx="4221">
                  <c:v>10028.111328125013</c:v>
                </c:pt>
                <c:pt idx="4222">
                  <c:v>9933.171875</c:v>
                </c:pt>
                <c:pt idx="4223">
                  <c:v>10388.458984374985</c:v>
                </c:pt>
                <c:pt idx="4224">
                  <c:v>10001.361328125</c:v>
                </c:pt>
                <c:pt idx="4225">
                  <c:v>10126.844726562513</c:v>
                </c:pt>
                <c:pt idx="4226">
                  <c:v>10198.218750000013</c:v>
                </c:pt>
                <c:pt idx="4227">
                  <c:v>9930.5937500000109</c:v>
                </c:pt>
                <c:pt idx="4228">
                  <c:v>10058.852539062485</c:v>
                </c:pt>
                <c:pt idx="4229">
                  <c:v>10021.039062500013</c:v>
                </c:pt>
                <c:pt idx="4230">
                  <c:v>9876.0048828125182</c:v>
                </c:pt>
                <c:pt idx="4231">
                  <c:v>9851.53515625</c:v>
                </c:pt>
                <c:pt idx="4232">
                  <c:v>9876.5742187500109</c:v>
                </c:pt>
                <c:pt idx="4233">
                  <c:v>9696.1445312500109</c:v>
                </c:pt>
                <c:pt idx="4234">
                  <c:v>9727.8271484375</c:v>
                </c:pt>
                <c:pt idx="4235">
                  <c:v>9801.7158203125109</c:v>
                </c:pt>
                <c:pt idx="4236">
                  <c:v>10049.960937499985</c:v>
                </c:pt>
                <c:pt idx="4237">
                  <c:v>10052.028320312513</c:v>
                </c:pt>
                <c:pt idx="4238">
                  <c:v>10267.4765625</c:v>
                </c:pt>
                <c:pt idx="4239">
                  <c:v>10234.127929687471</c:v>
                </c:pt>
                <c:pt idx="4240">
                  <c:v>9978.1474609375109</c:v>
                </c:pt>
                <c:pt idx="4241">
                  <c:v>10236.139648437513</c:v>
                </c:pt>
                <c:pt idx="4242">
                  <c:v>10635.9794921875</c:v>
                </c:pt>
                <c:pt idx="4243">
                  <c:v>10962.591796875013</c:v>
                </c:pt>
                <c:pt idx="4244">
                  <c:v>11211.681640625</c:v>
                </c:pt>
                <c:pt idx="4245">
                  <c:v>11039.55078125</c:v>
                </c:pt>
                <c:pt idx="4246">
                  <c:v>11059.91796875</c:v>
                </c:pt>
                <c:pt idx="4247">
                  <c:v>10914.221679687485</c:v>
                </c:pt>
                <c:pt idx="4248">
                  <c:v>11048.822265625</c:v>
                </c:pt>
                <c:pt idx="4249">
                  <c:v>11020.129882812524</c:v>
                </c:pt>
                <c:pt idx="4250">
                  <c:v>10827.840820312513</c:v>
                </c:pt>
                <c:pt idx="4251">
                  <c:v>10891.369140624985</c:v>
                </c:pt>
                <c:pt idx="4252">
                  <c:v>10716.023437500013</c:v>
                </c:pt>
                <c:pt idx="4253">
                  <c:v>10578.103515625</c:v>
                </c:pt>
                <c:pt idx="4254">
                  <c:v>10537.951171875</c:v>
                </c:pt>
                <c:pt idx="4255">
                  <c:v>10684.9501953125</c:v>
                </c:pt>
                <c:pt idx="4256">
                  <c:v>10907.315429687471</c:v>
                </c:pt>
                <c:pt idx="4257">
                  <c:v>11010.9521484375</c:v>
                </c:pt>
                <c:pt idx="4258">
                  <c:v>11141.681640625</c:v>
                </c:pt>
                <c:pt idx="4259">
                  <c:v>10910.8203125</c:v>
                </c:pt>
                <c:pt idx="4260">
                  <c:v>10858.505859375</c:v>
                </c:pt>
                <c:pt idx="4261">
                  <c:v>10862.029296875013</c:v>
                </c:pt>
                <c:pt idx="4262">
                  <c:v>10775.5380859375</c:v>
                </c:pt>
                <c:pt idx="4263">
                  <c:v>10680.734375000013</c:v>
                </c:pt>
                <c:pt idx="4264">
                  <c:v>10669.881835937485</c:v>
                </c:pt>
                <c:pt idx="4265">
                  <c:v>10702.220703125013</c:v>
                </c:pt>
                <c:pt idx="4266">
                  <c:v>10553.021484375013</c:v>
                </c:pt>
                <c:pt idx="4267">
                  <c:v>10475.7919921875</c:v>
                </c:pt>
                <c:pt idx="4268">
                  <c:v>10280.42578125</c:v>
                </c:pt>
                <c:pt idx="4269">
                  <c:v>10501.2255859375</c:v>
                </c:pt>
                <c:pt idx="4270">
                  <c:v>10409.818359375</c:v>
                </c:pt>
                <c:pt idx="4271">
                  <c:v>10566.986328125</c:v>
                </c:pt>
                <c:pt idx="4272">
                  <c:v>10396.18359375</c:v>
                </c:pt>
                <c:pt idx="4273">
                  <c:v>10412.076171875</c:v>
                </c:pt>
                <c:pt idx="4274">
                  <c:v>10146.390624999985</c:v>
                </c:pt>
                <c:pt idx="4275">
                  <c:v>10196.3515625</c:v>
                </c:pt>
                <c:pt idx="4276">
                  <c:v>10563.90234375</c:v>
                </c:pt>
                <c:pt idx="4277">
                  <c:v>10331.6005859375</c:v>
                </c:pt>
                <c:pt idx="4278">
                  <c:v>9669.6132812500109</c:v>
                </c:pt>
                <c:pt idx="4279">
                  <c:v>9839.9306640625</c:v>
                </c:pt>
                <c:pt idx="4280">
                  <c:v>9897.0029296874673</c:v>
                </c:pt>
                <c:pt idx="4281">
                  <c:v>9759.0498046874818</c:v>
                </c:pt>
                <c:pt idx="4282">
                  <c:v>9449.908203125</c:v>
                </c:pt>
                <c:pt idx="4283">
                  <c:v>9198.2626953125109</c:v>
                </c:pt>
                <c:pt idx="4284">
                  <c:v>9341.1464843750109</c:v>
                </c:pt>
                <c:pt idx="4285">
                  <c:v>9410.3935546874818</c:v>
                </c:pt>
                <c:pt idx="4286">
                  <c:v>9285.2890625000109</c:v>
                </c:pt>
                <c:pt idx="4287">
                  <c:v>9228.1464843750109</c:v>
                </c:pt>
                <c:pt idx="4288">
                  <c:v>8853.8906249999818</c:v>
                </c:pt>
                <c:pt idx="4289">
                  <c:v>9029.1367187500109</c:v>
                </c:pt>
                <c:pt idx="4290">
                  <c:v>8591.8789062499818</c:v>
                </c:pt>
                <c:pt idx="4291">
                  <c:v>8574.9853515625</c:v>
                </c:pt>
                <c:pt idx="4292">
                  <c:v>8411.2626953125109</c:v>
                </c:pt>
                <c:pt idx="4293">
                  <c:v>8311.39453125</c:v>
                </c:pt>
                <c:pt idx="4294">
                  <c:v>8315.6328125000109</c:v>
                </c:pt>
                <c:pt idx="4295">
                  <c:v>8297.4580078125109</c:v>
                </c:pt>
                <c:pt idx="4296">
                  <c:v>8291.25390625</c:v>
                </c:pt>
                <c:pt idx="4297">
                  <c:v>8189.5112304687627</c:v>
                </c:pt>
                <c:pt idx="4298">
                  <c:v>8729.4111328125109</c:v>
                </c:pt>
                <c:pt idx="4299">
                  <c:v>8012.54052734375</c:v>
                </c:pt>
                <c:pt idx="4300">
                  <c:v>7948.4111328125</c:v>
                </c:pt>
                <c:pt idx="4301">
                  <c:v>8078.3095703125</c:v>
                </c:pt>
                <c:pt idx="4302">
                  <c:v>7971.36865234375</c:v>
                </c:pt>
                <c:pt idx="4303">
                  <c:v>7673.02734375</c:v>
                </c:pt>
                <c:pt idx="4304">
                  <c:v>7980.08154296875</c:v>
                </c:pt>
                <c:pt idx="4305">
                  <c:v>7551.7041015625064</c:v>
                </c:pt>
                <c:pt idx="4306">
                  <c:v>7712.3706054687564</c:v>
                </c:pt>
                <c:pt idx="4307">
                  <c:v>7501.9755859374936</c:v>
                </c:pt>
                <c:pt idx="4308">
                  <c:v>7684.1899414062564</c:v>
                </c:pt>
                <c:pt idx="4309">
                  <c:v>7707.51025390625</c:v>
                </c:pt>
                <c:pt idx="4310">
                  <c:v>7452.8125000000064</c:v>
                </c:pt>
                <c:pt idx="4311">
                  <c:v>7340.2426757812564</c:v>
                </c:pt>
                <c:pt idx="4312">
                  <c:v>7291.3291015625127</c:v>
                </c:pt>
                <c:pt idx="4313">
                  <c:v>7555.3481445312564</c:v>
                </c:pt>
                <c:pt idx="4314">
                  <c:v>7300.2509765625064</c:v>
                </c:pt>
                <c:pt idx="4315">
                  <c:v>7481.3066406250064</c:v>
                </c:pt>
                <c:pt idx="4316">
                  <c:v>7247.4423828124936</c:v>
                </c:pt>
                <c:pt idx="4317">
                  <c:v>7938.103515625</c:v>
                </c:pt>
                <c:pt idx="4318">
                  <c:v>7668.8574218750064</c:v>
                </c:pt>
                <c:pt idx="4319">
                  <c:v>7366.6987304687564</c:v>
                </c:pt>
                <c:pt idx="4320">
                  <c:v>7277.1640625000064</c:v>
                </c:pt>
              </c:numCache>
            </c:numRef>
          </c:yVal>
          <c:smooth val="1"/>
        </c:ser>
        <c:axId val="64432768"/>
        <c:axId val="64446848"/>
      </c:scatterChart>
      <c:scatterChart>
        <c:scatterStyle val="smoothMarker"/>
        <c:ser>
          <c:idx val="1"/>
          <c:order val="1"/>
          <c:tx>
            <c:v>Tide</c:v>
          </c:tx>
          <c:spPr>
            <a:ln w="12700"/>
          </c:spPr>
          <c:marker>
            <c:symbol val="none"/>
          </c:marker>
          <c:xVal>
            <c:numRef>
              <c:f>Sheet1!$B$49:$B$61</c:f>
              <c:numCache>
                <c:formatCode>m/d/yy\ h:mm;@</c:formatCode>
                <c:ptCount val="13"/>
                <c:pt idx="0">
                  <c:v>40213.084027777782</c:v>
                </c:pt>
                <c:pt idx="1">
                  <c:v>40213.368055555562</c:v>
                </c:pt>
                <c:pt idx="2">
                  <c:v>40213.613888888889</c:v>
                </c:pt>
                <c:pt idx="3">
                  <c:v>40213.837500000001</c:v>
                </c:pt>
                <c:pt idx="4">
                  <c:v>40214.118750000001</c:v>
                </c:pt>
                <c:pt idx="5">
                  <c:v>40214.422222222223</c:v>
                </c:pt>
                <c:pt idx="6">
                  <c:v>40214.678472222222</c:v>
                </c:pt>
                <c:pt idx="7">
                  <c:v>40214.870833333342</c:v>
                </c:pt>
                <c:pt idx="8">
                  <c:v>40215.157638888893</c:v>
                </c:pt>
                <c:pt idx="9">
                  <c:v>40215.476388888892</c:v>
                </c:pt>
                <c:pt idx="10">
                  <c:v>40215.75</c:v>
                </c:pt>
                <c:pt idx="11">
                  <c:v>40215.913194444503</c:v>
                </c:pt>
                <c:pt idx="12">
                  <c:v>40216.199999999997</c:v>
                </c:pt>
              </c:numCache>
            </c:numRef>
          </c:xVal>
          <c:yVal>
            <c:numRef>
              <c:f>Sheet1!$F$49:$F$61</c:f>
              <c:numCache>
                <c:formatCode>General</c:formatCode>
                <c:ptCount val="13"/>
                <c:pt idx="0">
                  <c:v>5.31</c:v>
                </c:pt>
                <c:pt idx="1">
                  <c:v>0.86000000000000065</c:v>
                </c:pt>
                <c:pt idx="2">
                  <c:v>3.4699999999999998</c:v>
                </c:pt>
                <c:pt idx="3">
                  <c:v>1.53</c:v>
                </c:pt>
                <c:pt idx="4">
                  <c:v>5.34</c:v>
                </c:pt>
                <c:pt idx="5">
                  <c:v>0.70000000000000062</c:v>
                </c:pt>
                <c:pt idx="6">
                  <c:v>3.07</c:v>
                </c:pt>
                <c:pt idx="7">
                  <c:v>2.04</c:v>
                </c:pt>
                <c:pt idx="8">
                  <c:v>5.33</c:v>
                </c:pt>
                <c:pt idx="9">
                  <c:v>0.48000000000000032</c:v>
                </c:pt>
                <c:pt idx="10">
                  <c:v>2.98</c:v>
                </c:pt>
                <c:pt idx="11">
                  <c:v>2.4</c:v>
                </c:pt>
                <c:pt idx="12">
                  <c:v>5.33</c:v>
                </c:pt>
              </c:numCache>
            </c:numRef>
          </c:yVal>
          <c:smooth val="1"/>
        </c:ser>
        <c:axId val="64459136"/>
        <c:axId val="64448768"/>
      </c:scatterChart>
      <c:valAx>
        <c:axId val="64432768"/>
        <c:scaling>
          <c:orientation val="minMax"/>
          <c:max val="40216"/>
          <c:min val="40213"/>
        </c:scaling>
        <c:axPos val="b"/>
        <c:majorGridlines/>
        <c:minorGridlines>
          <c:spPr>
            <a:ln>
              <a:prstDash val="dashDot"/>
            </a:ln>
          </c:spPr>
        </c:minorGridlines>
        <c:numFmt formatCode="mmm\-d\ hhmm" sourceLinked="0"/>
        <c:majorTickMark val="cross"/>
        <c:minorTickMark val="in"/>
        <c:tickLblPos val="nextTo"/>
        <c:crossAx val="64446848"/>
        <c:crosses val="autoZero"/>
        <c:crossBetween val="midCat"/>
        <c:majorUnit val="1"/>
        <c:minorUnit val="0.25"/>
      </c:valAx>
      <c:valAx>
        <c:axId val="6444684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RMS Value</a:t>
                </a:r>
                <a:r>
                  <a:rPr lang="en-US" baseline="0" dirty="0"/>
                  <a:t> (ADC Counts)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134905691136434E-2"/>
              <c:y val="0.30276261087801981"/>
            </c:manualLayout>
          </c:layout>
        </c:title>
        <c:numFmt formatCode="0.00E+00" sourceLinked="1"/>
        <c:majorTickMark val="none"/>
        <c:tickLblPos val="nextTo"/>
        <c:spPr>
          <a:ln w="0"/>
        </c:spPr>
        <c:crossAx val="64432768"/>
        <c:crosses val="autoZero"/>
        <c:crossBetween val="midCat"/>
      </c:valAx>
      <c:valAx>
        <c:axId val="64448768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 Tide (ft)</a:t>
                </a:r>
              </a:p>
            </c:rich>
          </c:tx>
          <c:layout/>
        </c:title>
        <c:numFmt formatCode="General" sourceLinked="1"/>
        <c:tickLblPos val="nextTo"/>
        <c:crossAx val="64459136"/>
        <c:crosses val="max"/>
        <c:crossBetween val="midCat"/>
      </c:valAx>
      <c:valAx>
        <c:axId val="64459136"/>
        <c:scaling>
          <c:orientation val="minMax"/>
        </c:scaling>
        <c:delete val="1"/>
        <c:axPos val="b"/>
        <c:numFmt formatCode="m/d/yy\ h:mm;@" sourceLinked="1"/>
        <c:tickLblPos val="none"/>
        <c:crossAx val="6444876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1450918172265502"/>
          <c:y val="0.7586281553515497"/>
          <c:w val="9.3720113689492748E-2"/>
          <c:h val="0.10999339042473706"/>
        </c:manualLayout>
      </c:layout>
      <c:overlay val="1"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3.4182767781134611E-2"/>
          <c:y val="5.1400554097404488E-2"/>
          <c:w val="0.94690844443500599"/>
          <c:h val="0.70162802566345961"/>
        </c:manualLayout>
      </c:layout>
      <c:lineChart>
        <c:grouping val="standard"/>
        <c:ser>
          <c:idx val="0"/>
          <c:order val="0"/>
          <c:tx>
            <c:strRef>
              <c:f>Jan2010StdMet!$K$1:$K$2</c:f>
              <c:strCache>
                <c:ptCount val="1"/>
                <c:pt idx="0">
                  <c:v>WSPD m/s</c:v>
                </c:pt>
              </c:strCache>
            </c:strRef>
          </c:tx>
          <c:spPr>
            <a:ln w="12700"/>
          </c:spPr>
          <c:marker>
            <c:symbol val="none"/>
          </c:marker>
          <c:dPt>
            <c:idx val="446"/>
            <c:spPr>
              <a:ln w="12700"/>
            </c:spPr>
          </c:dPt>
          <c:cat>
            <c:numRef>
              <c:f>Jan2010StdMet!$I$3:$I$1414</c:f>
              <c:numCache>
                <c:formatCode>0.00</c:formatCode>
                <c:ptCount val="1412"/>
                <c:pt idx="0">
                  <c:v>40179.034722222204</c:v>
                </c:pt>
                <c:pt idx="1">
                  <c:v>40179.076388888891</c:v>
                </c:pt>
                <c:pt idx="2">
                  <c:v>40179.118055555562</c:v>
                </c:pt>
                <c:pt idx="3">
                  <c:v>40179.159722222204</c:v>
                </c:pt>
                <c:pt idx="4">
                  <c:v>40179.201388888876</c:v>
                </c:pt>
                <c:pt idx="5">
                  <c:v>40179.243055555555</c:v>
                </c:pt>
                <c:pt idx="6">
                  <c:v>40179.284722222204</c:v>
                </c:pt>
                <c:pt idx="7">
                  <c:v>40179.326388888891</c:v>
                </c:pt>
                <c:pt idx="8">
                  <c:v>40179.368055555562</c:v>
                </c:pt>
                <c:pt idx="9">
                  <c:v>40179.409722222204</c:v>
                </c:pt>
                <c:pt idx="10">
                  <c:v>40179.451388888891</c:v>
                </c:pt>
                <c:pt idx="11">
                  <c:v>40179.493055555555</c:v>
                </c:pt>
                <c:pt idx="12">
                  <c:v>40179.534722222204</c:v>
                </c:pt>
                <c:pt idx="13">
                  <c:v>40179.576388888891</c:v>
                </c:pt>
                <c:pt idx="14">
                  <c:v>40179.618055555562</c:v>
                </c:pt>
                <c:pt idx="15">
                  <c:v>40179.659722222204</c:v>
                </c:pt>
                <c:pt idx="16">
                  <c:v>40179.701388888876</c:v>
                </c:pt>
                <c:pt idx="17">
                  <c:v>40179.743055555555</c:v>
                </c:pt>
                <c:pt idx="18">
                  <c:v>40179.784722222204</c:v>
                </c:pt>
                <c:pt idx="19">
                  <c:v>40179.826388888891</c:v>
                </c:pt>
                <c:pt idx="20">
                  <c:v>40179.868055555562</c:v>
                </c:pt>
                <c:pt idx="21">
                  <c:v>40179.909722222204</c:v>
                </c:pt>
                <c:pt idx="22">
                  <c:v>40179.951388888891</c:v>
                </c:pt>
                <c:pt idx="23">
                  <c:v>40179.993055555555</c:v>
                </c:pt>
                <c:pt idx="24">
                  <c:v>40180.034722222204</c:v>
                </c:pt>
                <c:pt idx="25">
                  <c:v>40180.076388888891</c:v>
                </c:pt>
                <c:pt idx="26">
                  <c:v>40180.118055555562</c:v>
                </c:pt>
                <c:pt idx="27">
                  <c:v>40180.159722222204</c:v>
                </c:pt>
                <c:pt idx="28">
                  <c:v>40180.201388888876</c:v>
                </c:pt>
                <c:pt idx="29">
                  <c:v>40180.243055555555</c:v>
                </c:pt>
                <c:pt idx="30">
                  <c:v>40180.284722222204</c:v>
                </c:pt>
                <c:pt idx="31">
                  <c:v>40180.326388888891</c:v>
                </c:pt>
                <c:pt idx="32">
                  <c:v>40180.368055555562</c:v>
                </c:pt>
                <c:pt idx="33">
                  <c:v>40180.409722222204</c:v>
                </c:pt>
                <c:pt idx="34">
                  <c:v>40180.451388888891</c:v>
                </c:pt>
                <c:pt idx="35">
                  <c:v>40180.493055555555</c:v>
                </c:pt>
                <c:pt idx="36">
                  <c:v>40180.534722222204</c:v>
                </c:pt>
                <c:pt idx="37">
                  <c:v>40180.576388888891</c:v>
                </c:pt>
                <c:pt idx="38">
                  <c:v>40180.618055555562</c:v>
                </c:pt>
                <c:pt idx="39">
                  <c:v>40180.659722222204</c:v>
                </c:pt>
                <c:pt idx="40">
                  <c:v>40180.701388888876</c:v>
                </c:pt>
                <c:pt idx="41">
                  <c:v>40180.743055555555</c:v>
                </c:pt>
                <c:pt idx="42">
                  <c:v>40180.784722222204</c:v>
                </c:pt>
                <c:pt idx="43">
                  <c:v>40180.826388888891</c:v>
                </c:pt>
                <c:pt idx="44">
                  <c:v>40180.868055555562</c:v>
                </c:pt>
                <c:pt idx="45">
                  <c:v>40180.909722222204</c:v>
                </c:pt>
                <c:pt idx="46">
                  <c:v>40180.951388888891</c:v>
                </c:pt>
                <c:pt idx="47">
                  <c:v>40180.993055555555</c:v>
                </c:pt>
                <c:pt idx="48">
                  <c:v>40181.034722222204</c:v>
                </c:pt>
                <c:pt idx="49">
                  <c:v>40181.076388888891</c:v>
                </c:pt>
                <c:pt idx="50">
                  <c:v>40181.118055555562</c:v>
                </c:pt>
                <c:pt idx="51">
                  <c:v>40181.159722222204</c:v>
                </c:pt>
                <c:pt idx="52">
                  <c:v>40181.201388888876</c:v>
                </c:pt>
                <c:pt idx="53">
                  <c:v>40181.243055555555</c:v>
                </c:pt>
                <c:pt idx="54">
                  <c:v>40181.284722222204</c:v>
                </c:pt>
                <c:pt idx="55">
                  <c:v>40181.326388888891</c:v>
                </c:pt>
                <c:pt idx="56">
                  <c:v>40181.368055555562</c:v>
                </c:pt>
                <c:pt idx="57">
                  <c:v>40181.409722222204</c:v>
                </c:pt>
                <c:pt idx="58">
                  <c:v>40181.451388888891</c:v>
                </c:pt>
                <c:pt idx="59">
                  <c:v>40181.493055555555</c:v>
                </c:pt>
                <c:pt idx="60">
                  <c:v>40181.534722222204</c:v>
                </c:pt>
                <c:pt idx="61">
                  <c:v>40181.576388888891</c:v>
                </c:pt>
                <c:pt idx="62">
                  <c:v>40181.618055555562</c:v>
                </c:pt>
                <c:pt idx="63">
                  <c:v>40181.659722222204</c:v>
                </c:pt>
                <c:pt idx="64">
                  <c:v>40181.701388888876</c:v>
                </c:pt>
                <c:pt idx="65">
                  <c:v>40181.743055555555</c:v>
                </c:pt>
                <c:pt idx="66">
                  <c:v>40181.784722222204</c:v>
                </c:pt>
                <c:pt idx="67">
                  <c:v>40181.826388888891</c:v>
                </c:pt>
                <c:pt idx="68">
                  <c:v>40181.868055555562</c:v>
                </c:pt>
                <c:pt idx="69">
                  <c:v>40181.951388888891</c:v>
                </c:pt>
                <c:pt idx="70">
                  <c:v>40181.993055555555</c:v>
                </c:pt>
                <c:pt idx="71">
                  <c:v>40182.034722222204</c:v>
                </c:pt>
                <c:pt idx="72">
                  <c:v>40182.076388888891</c:v>
                </c:pt>
                <c:pt idx="73">
                  <c:v>40182.118055555562</c:v>
                </c:pt>
                <c:pt idx="74">
                  <c:v>40182.159722222204</c:v>
                </c:pt>
                <c:pt idx="75">
                  <c:v>40182.201388888876</c:v>
                </c:pt>
                <c:pt idx="76">
                  <c:v>40182.243055555555</c:v>
                </c:pt>
                <c:pt idx="77">
                  <c:v>40182.284722222204</c:v>
                </c:pt>
                <c:pt idx="78">
                  <c:v>40182.326388888891</c:v>
                </c:pt>
                <c:pt idx="79">
                  <c:v>40182.368055555562</c:v>
                </c:pt>
                <c:pt idx="80">
                  <c:v>40182.409722222204</c:v>
                </c:pt>
                <c:pt idx="81">
                  <c:v>40182.451388888891</c:v>
                </c:pt>
                <c:pt idx="82">
                  <c:v>40182.493055555555</c:v>
                </c:pt>
                <c:pt idx="83">
                  <c:v>40182.534722222204</c:v>
                </c:pt>
                <c:pt idx="84">
                  <c:v>40182.576388888891</c:v>
                </c:pt>
                <c:pt idx="85">
                  <c:v>40182.618055555562</c:v>
                </c:pt>
                <c:pt idx="86">
                  <c:v>40182.659722222204</c:v>
                </c:pt>
                <c:pt idx="87">
                  <c:v>40182.701388888876</c:v>
                </c:pt>
                <c:pt idx="88">
                  <c:v>40182.743055555555</c:v>
                </c:pt>
                <c:pt idx="89">
                  <c:v>40182.784722222204</c:v>
                </c:pt>
                <c:pt idx="90">
                  <c:v>40182.826388888891</c:v>
                </c:pt>
                <c:pt idx="91">
                  <c:v>40182.993055555555</c:v>
                </c:pt>
                <c:pt idx="92">
                  <c:v>40183.034722222204</c:v>
                </c:pt>
                <c:pt idx="93">
                  <c:v>40183.076388888891</c:v>
                </c:pt>
                <c:pt idx="94">
                  <c:v>40183.118055555562</c:v>
                </c:pt>
                <c:pt idx="95">
                  <c:v>40183.159722222204</c:v>
                </c:pt>
                <c:pt idx="96">
                  <c:v>40183.201388888876</c:v>
                </c:pt>
                <c:pt idx="97">
                  <c:v>40183.243055555555</c:v>
                </c:pt>
                <c:pt idx="98">
                  <c:v>40183.284722222204</c:v>
                </c:pt>
                <c:pt idx="99">
                  <c:v>40183.326388888891</c:v>
                </c:pt>
                <c:pt idx="100">
                  <c:v>40183.368055555562</c:v>
                </c:pt>
                <c:pt idx="101">
                  <c:v>40183.409722222204</c:v>
                </c:pt>
                <c:pt idx="102">
                  <c:v>40183.451388888891</c:v>
                </c:pt>
                <c:pt idx="103">
                  <c:v>40183.493055555555</c:v>
                </c:pt>
                <c:pt idx="104">
                  <c:v>40183.534722222204</c:v>
                </c:pt>
                <c:pt idx="105">
                  <c:v>40183.576388888891</c:v>
                </c:pt>
                <c:pt idx="106">
                  <c:v>40183.618055555562</c:v>
                </c:pt>
                <c:pt idx="107">
                  <c:v>40183.659722222204</c:v>
                </c:pt>
                <c:pt idx="108">
                  <c:v>40183.701388888876</c:v>
                </c:pt>
                <c:pt idx="109">
                  <c:v>40183.743055555555</c:v>
                </c:pt>
                <c:pt idx="110">
                  <c:v>40183.784722222204</c:v>
                </c:pt>
                <c:pt idx="111">
                  <c:v>40183.826388888891</c:v>
                </c:pt>
                <c:pt idx="112">
                  <c:v>40183.868055555562</c:v>
                </c:pt>
                <c:pt idx="113">
                  <c:v>40183.909722222204</c:v>
                </c:pt>
                <c:pt idx="114">
                  <c:v>40183.951388888891</c:v>
                </c:pt>
                <c:pt idx="115">
                  <c:v>40183.993055555555</c:v>
                </c:pt>
                <c:pt idx="116">
                  <c:v>40184.034722222204</c:v>
                </c:pt>
                <c:pt idx="117">
                  <c:v>40184.076388888891</c:v>
                </c:pt>
                <c:pt idx="118">
                  <c:v>40184.118055555562</c:v>
                </c:pt>
                <c:pt idx="119">
                  <c:v>40184.159722222204</c:v>
                </c:pt>
                <c:pt idx="120">
                  <c:v>40184.201388888876</c:v>
                </c:pt>
                <c:pt idx="121">
                  <c:v>40184.243055555555</c:v>
                </c:pt>
                <c:pt idx="122">
                  <c:v>40184.284722222204</c:v>
                </c:pt>
                <c:pt idx="123">
                  <c:v>40184.326388888891</c:v>
                </c:pt>
                <c:pt idx="124">
                  <c:v>40184.368055555562</c:v>
                </c:pt>
                <c:pt idx="125">
                  <c:v>40184.409722222204</c:v>
                </c:pt>
                <c:pt idx="126">
                  <c:v>40184.451388888891</c:v>
                </c:pt>
                <c:pt idx="127">
                  <c:v>40184.493055555555</c:v>
                </c:pt>
                <c:pt idx="128">
                  <c:v>40184.534722222204</c:v>
                </c:pt>
                <c:pt idx="129">
                  <c:v>40184.576388888891</c:v>
                </c:pt>
                <c:pt idx="130">
                  <c:v>40184.618055555562</c:v>
                </c:pt>
                <c:pt idx="131">
                  <c:v>40184.659722222204</c:v>
                </c:pt>
                <c:pt idx="132">
                  <c:v>40184.701388888876</c:v>
                </c:pt>
                <c:pt idx="133">
                  <c:v>40184.743055555555</c:v>
                </c:pt>
                <c:pt idx="134">
                  <c:v>40184.784722222204</c:v>
                </c:pt>
                <c:pt idx="135">
                  <c:v>40184.826388888891</c:v>
                </c:pt>
                <c:pt idx="136">
                  <c:v>40184.868055555562</c:v>
                </c:pt>
                <c:pt idx="137">
                  <c:v>40184.909722222204</c:v>
                </c:pt>
                <c:pt idx="138">
                  <c:v>40184.951388888891</c:v>
                </c:pt>
                <c:pt idx="139">
                  <c:v>40184.993055555555</c:v>
                </c:pt>
                <c:pt idx="140">
                  <c:v>40185.034722222204</c:v>
                </c:pt>
                <c:pt idx="141">
                  <c:v>40185.076388888891</c:v>
                </c:pt>
                <c:pt idx="142">
                  <c:v>40185.118055555562</c:v>
                </c:pt>
                <c:pt idx="143">
                  <c:v>40185.159722222204</c:v>
                </c:pt>
                <c:pt idx="144">
                  <c:v>40185.201388888876</c:v>
                </c:pt>
                <c:pt idx="145">
                  <c:v>40185.243055555555</c:v>
                </c:pt>
                <c:pt idx="146">
                  <c:v>40185.284722222204</c:v>
                </c:pt>
                <c:pt idx="147">
                  <c:v>40185.326388888891</c:v>
                </c:pt>
                <c:pt idx="148">
                  <c:v>40185.368055555562</c:v>
                </c:pt>
                <c:pt idx="149">
                  <c:v>40185.409722222204</c:v>
                </c:pt>
                <c:pt idx="150">
                  <c:v>40185.451388888891</c:v>
                </c:pt>
                <c:pt idx="151">
                  <c:v>40185.493055555555</c:v>
                </c:pt>
                <c:pt idx="152">
                  <c:v>40185.534722222204</c:v>
                </c:pt>
                <c:pt idx="153">
                  <c:v>40185.576388888891</c:v>
                </c:pt>
                <c:pt idx="154">
                  <c:v>40185.618055555562</c:v>
                </c:pt>
                <c:pt idx="155">
                  <c:v>40185.659722222204</c:v>
                </c:pt>
                <c:pt idx="156">
                  <c:v>40185.701388888876</c:v>
                </c:pt>
                <c:pt idx="157">
                  <c:v>40185.743055555555</c:v>
                </c:pt>
                <c:pt idx="158">
                  <c:v>40185.784722222204</c:v>
                </c:pt>
                <c:pt idx="159">
                  <c:v>40185.826388888891</c:v>
                </c:pt>
                <c:pt idx="160">
                  <c:v>40185.868055555562</c:v>
                </c:pt>
                <c:pt idx="161">
                  <c:v>40185.909722222204</c:v>
                </c:pt>
                <c:pt idx="162">
                  <c:v>40185.951388888891</c:v>
                </c:pt>
                <c:pt idx="163">
                  <c:v>40185.993055555555</c:v>
                </c:pt>
                <c:pt idx="164">
                  <c:v>40186.034722222204</c:v>
                </c:pt>
                <c:pt idx="165">
                  <c:v>40186.076388888891</c:v>
                </c:pt>
                <c:pt idx="166">
                  <c:v>40186.118055555562</c:v>
                </c:pt>
                <c:pt idx="167">
                  <c:v>40186.159722222204</c:v>
                </c:pt>
                <c:pt idx="168">
                  <c:v>40186.201388888876</c:v>
                </c:pt>
                <c:pt idx="169">
                  <c:v>40186.243055555555</c:v>
                </c:pt>
                <c:pt idx="170">
                  <c:v>40186.284722222204</c:v>
                </c:pt>
                <c:pt idx="171">
                  <c:v>40186.326388888891</c:v>
                </c:pt>
                <c:pt idx="172">
                  <c:v>40186.368055555562</c:v>
                </c:pt>
                <c:pt idx="173">
                  <c:v>40186.409722222204</c:v>
                </c:pt>
                <c:pt idx="174">
                  <c:v>40186.451388888891</c:v>
                </c:pt>
                <c:pt idx="175">
                  <c:v>40186.493055555555</c:v>
                </c:pt>
                <c:pt idx="176">
                  <c:v>40186.534722222204</c:v>
                </c:pt>
                <c:pt idx="177">
                  <c:v>40186.576388888891</c:v>
                </c:pt>
                <c:pt idx="178">
                  <c:v>40186.618055555562</c:v>
                </c:pt>
                <c:pt idx="179">
                  <c:v>40186.659722222204</c:v>
                </c:pt>
                <c:pt idx="180">
                  <c:v>40186.701388888876</c:v>
                </c:pt>
                <c:pt idx="181">
                  <c:v>40186.743055555555</c:v>
                </c:pt>
                <c:pt idx="182">
                  <c:v>40186.784722222204</c:v>
                </c:pt>
                <c:pt idx="183">
                  <c:v>40186.826388888891</c:v>
                </c:pt>
                <c:pt idx="184">
                  <c:v>40186.868055555562</c:v>
                </c:pt>
                <c:pt idx="185">
                  <c:v>40186.909722222204</c:v>
                </c:pt>
                <c:pt idx="186">
                  <c:v>40186.951388888891</c:v>
                </c:pt>
                <c:pt idx="187">
                  <c:v>40186.993055555555</c:v>
                </c:pt>
                <c:pt idx="188">
                  <c:v>40187.034722222204</c:v>
                </c:pt>
                <c:pt idx="189">
                  <c:v>40187.076388888891</c:v>
                </c:pt>
                <c:pt idx="190">
                  <c:v>40187.118055555562</c:v>
                </c:pt>
                <c:pt idx="191">
                  <c:v>40187.159722222204</c:v>
                </c:pt>
                <c:pt idx="192">
                  <c:v>40187.201388888876</c:v>
                </c:pt>
                <c:pt idx="193">
                  <c:v>40187.243055555555</c:v>
                </c:pt>
                <c:pt idx="194">
                  <c:v>40187.284722222204</c:v>
                </c:pt>
                <c:pt idx="195">
                  <c:v>40187.326388888891</c:v>
                </c:pt>
                <c:pt idx="196">
                  <c:v>40187.368055555562</c:v>
                </c:pt>
                <c:pt idx="197">
                  <c:v>40187.409722222204</c:v>
                </c:pt>
                <c:pt idx="198">
                  <c:v>40187.451388888891</c:v>
                </c:pt>
                <c:pt idx="199">
                  <c:v>40187.493055555555</c:v>
                </c:pt>
                <c:pt idx="200">
                  <c:v>40187.534722222204</c:v>
                </c:pt>
                <c:pt idx="201">
                  <c:v>40187.576388888891</c:v>
                </c:pt>
                <c:pt idx="202">
                  <c:v>40187.618055555562</c:v>
                </c:pt>
                <c:pt idx="203">
                  <c:v>40187.659722222204</c:v>
                </c:pt>
                <c:pt idx="204">
                  <c:v>40187.701388888876</c:v>
                </c:pt>
                <c:pt idx="205">
                  <c:v>40187.743055555555</c:v>
                </c:pt>
                <c:pt idx="206">
                  <c:v>40187.784722222204</c:v>
                </c:pt>
                <c:pt idx="207">
                  <c:v>40187.826388888891</c:v>
                </c:pt>
                <c:pt idx="208">
                  <c:v>40187.868055555562</c:v>
                </c:pt>
                <c:pt idx="209">
                  <c:v>40187.909722222204</c:v>
                </c:pt>
                <c:pt idx="210">
                  <c:v>40187.951388888891</c:v>
                </c:pt>
                <c:pt idx="211">
                  <c:v>40187.993055555555</c:v>
                </c:pt>
                <c:pt idx="212">
                  <c:v>40188.034722222204</c:v>
                </c:pt>
                <c:pt idx="213">
                  <c:v>40188.076388888891</c:v>
                </c:pt>
                <c:pt idx="214">
                  <c:v>40188.118055555562</c:v>
                </c:pt>
                <c:pt idx="215">
                  <c:v>40188.159722222204</c:v>
                </c:pt>
                <c:pt idx="216">
                  <c:v>40188.201388888876</c:v>
                </c:pt>
                <c:pt idx="217">
                  <c:v>40188.243055555555</c:v>
                </c:pt>
                <c:pt idx="218">
                  <c:v>40188.284722222204</c:v>
                </c:pt>
                <c:pt idx="219">
                  <c:v>40188.326388888891</c:v>
                </c:pt>
                <c:pt idx="220">
                  <c:v>40188.368055555562</c:v>
                </c:pt>
                <c:pt idx="221">
                  <c:v>40188.409722222204</c:v>
                </c:pt>
                <c:pt idx="222">
                  <c:v>40188.451388888891</c:v>
                </c:pt>
                <c:pt idx="223">
                  <c:v>40188.493055555555</c:v>
                </c:pt>
                <c:pt idx="224">
                  <c:v>40188.534722222204</c:v>
                </c:pt>
                <c:pt idx="225">
                  <c:v>40188.576388888891</c:v>
                </c:pt>
                <c:pt idx="226">
                  <c:v>40188.618055555562</c:v>
                </c:pt>
                <c:pt idx="227">
                  <c:v>40188.659722222204</c:v>
                </c:pt>
                <c:pt idx="228">
                  <c:v>40188.701388888876</c:v>
                </c:pt>
                <c:pt idx="229">
                  <c:v>40188.743055555555</c:v>
                </c:pt>
                <c:pt idx="230">
                  <c:v>40188.784722222204</c:v>
                </c:pt>
                <c:pt idx="231">
                  <c:v>40188.826388888891</c:v>
                </c:pt>
                <c:pt idx="232">
                  <c:v>40188.868055555562</c:v>
                </c:pt>
                <c:pt idx="233">
                  <c:v>40188.909722222204</c:v>
                </c:pt>
                <c:pt idx="234">
                  <c:v>40188.951388888891</c:v>
                </c:pt>
                <c:pt idx="235">
                  <c:v>40188.993055555555</c:v>
                </c:pt>
                <c:pt idx="236">
                  <c:v>40189.034722222204</c:v>
                </c:pt>
                <c:pt idx="237">
                  <c:v>40189.076388888891</c:v>
                </c:pt>
                <c:pt idx="238">
                  <c:v>40189.118055555562</c:v>
                </c:pt>
                <c:pt idx="239">
                  <c:v>40189.159722222204</c:v>
                </c:pt>
                <c:pt idx="240">
                  <c:v>40189.201388888876</c:v>
                </c:pt>
                <c:pt idx="241">
                  <c:v>40189.243055555555</c:v>
                </c:pt>
                <c:pt idx="242">
                  <c:v>40189.284722222204</c:v>
                </c:pt>
                <c:pt idx="243">
                  <c:v>40189.326388888891</c:v>
                </c:pt>
                <c:pt idx="244">
                  <c:v>40189.368055555562</c:v>
                </c:pt>
                <c:pt idx="245">
                  <c:v>40189.409722222204</c:v>
                </c:pt>
                <c:pt idx="246">
                  <c:v>40189.451388888891</c:v>
                </c:pt>
                <c:pt idx="247">
                  <c:v>40189.493055555555</c:v>
                </c:pt>
                <c:pt idx="248">
                  <c:v>40189.534722222204</c:v>
                </c:pt>
                <c:pt idx="249">
                  <c:v>40189.576388888891</c:v>
                </c:pt>
                <c:pt idx="250">
                  <c:v>40189.618055555562</c:v>
                </c:pt>
                <c:pt idx="251">
                  <c:v>40189.659722222204</c:v>
                </c:pt>
                <c:pt idx="252">
                  <c:v>40189.701388888876</c:v>
                </c:pt>
                <c:pt idx="253">
                  <c:v>40189.743055555555</c:v>
                </c:pt>
                <c:pt idx="254">
                  <c:v>40189.784722222204</c:v>
                </c:pt>
                <c:pt idx="255">
                  <c:v>40189.826388888891</c:v>
                </c:pt>
                <c:pt idx="256">
                  <c:v>40189.868055555562</c:v>
                </c:pt>
                <c:pt idx="257">
                  <c:v>40189.909722222204</c:v>
                </c:pt>
                <c:pt idx="258">
                  <c:v>40189.951388888891</c:v>
                </c:pt>
                <c:pt idx="259">
                  <c:v>40189.993055555555</c:v>
                </c:pt>
                <c:pt idx="260">
                  <c:v>40190.034722222204</c:v>
                </c:pt>
                <c:pt idx="261">
                  <c:v>40190.076388888891</c:v>
                </c:pt>
                <c:pt idx="262">
                  <c:v>40190.118055555562</c:v>
                </c:pt>
                <c:pt idx="263">
                  <c:v>40190.159722222204</c:v>
                </c:pt>
                <c:pt idx="264">
                  <c:v>40190.201388888876</c:v>
                </c:pt>
                <c:pt idx="265">
                  <c:v>40190.243055555555</c:v>
                </c:pt>
                <c:pt idx="266">
                  <c:v>40190.284722222204</c:v>
                </c:pt>
                <c:pt idx="267">
                  <c:v>40190.326388888891</c:v>
                </c:pt>
                <c:pt idx="268">
                  <c:v>40190.368055555562</c:v>
                </c:pt>
                <c:pt idx="269">
                  <c:v>40190.409722222204</c:v>
                </c:pt>
                <c:pt idx="270">
                  <c:v>40190.451388888891</c:v>
                </c:pt>
                <c:pt idx="271">
                  <c:v>40190.493055555555</c:v>
                </c:pt>
                <c:pt idx="272">
                  <c:v>40190.534722222204</c:v>
                </c:pt>
                <c:pt idx="273">
                  <c:v>40190.576388888891</c:v>
                </c:pt>
                <c:pt idx="274">
                  <c:v>40190.618055555562</c:v>
                </c:pt>
                <c:pt idx="275">
                  <c:v>40190.659722222204</c:v>
                </c:pt>
                <c:pt idx="276">
                  <c:v>40190.701388888876</c:v>
                </c:pt>
                <c:pt idx="277">
                  <c:v>40190.743055555555</c:v>
                </c:pt>
                <c:pt idx="278">
                  <c:v>40190.784722222204</c:v>
                </c:pt>
                <c:pt idx="279">
                  <c:v>40190.826388888891</c:v>
                </c:pt>
                <c:pt idx="280">
                  <c:v>40190.868055555562</c:v>
                </c:pt>
                <c:pt idx="281">
                  <c:v>40190.909722222204</c:v>
                </c:pt>
                <c:pt idx="282">
                  <c:v>40190.951388888891</c:v>
                </c:pt>
                <c:pt idx="283">
                  <c:v>40190.993055555555</c:v>
                </c:pt>
                <c:pt idx="284">
                  <c:v>40191.034722222204</c:v>
                </c:pt>
                <c:pt idx="285">
                  <c:v>40191.076388888891</c:v>
                </c:pt>
                <c:pt idx="286">
                  <c:v>40191.118055555562</c:v>
                </c:pt>
                <c:pt idx="287">
                  <c:v>40191.159722222204</c:v>
                </c:pt>
                <c:pt idx="288">
                  <c:v>40191.201388888876</c:v>
                </c:pt>
                <c:pt idx="289">
                  <c:v>40191.243055555555</c:v>
                </c:pt>
                <c:pt idx="290">
                  <c:v>40191.284722222204</c:v>
                </c:pt>
                <c:pt idx="291">
                  <c:v>40191.326388888891</c:v>
                </c:pt>
                <c:pt idx="292">
                  <c:v>40191.368055555562</c:v>
                </c:pt>
                <c:pt idx="293">
                  <c:v>40191.409722222204</c:v>
                </c:pt>
                <c:pt idx="294">
                  <c:v>40191.451388888891</c:v>
                </c:pt>
                <c:pt idx="295">
                  <c:v>40191.493055555555</c:v>
                </c:pt>
                <c:pt idx="296">
                  <c:v>40191.534722222204</c:v>
                </c:pt>
                <c:pt idx="297">
                  <c:v>40191.576388888891</c:v>
                </c:pt>
                <c:pt idx="298">
                  <c:v>40191.618055555562</c:v>
                </c:pt>
                <c:pt idx="299">
                  <c:v>40191.659722222204</c:v>
                </c:pt>
                <c:pt idx="300">
                  <c:v>40191.701388888876</c:v>
                </c:pt>
                <c:pt idx="301">
                  <c:v>40191.743055555555</c:v>
                </c:pt>
                <c:pt idx="302">
                  <c:v>40191.784722222204</c:v>
                </c:pt>
                <c:pt idx="303">
                  <c:v>40191.826388888891</c:v>
                </c:pt>
                <c:pt idx="304">
                  <c:v>40191.868055555562</c:v>
                </c:pt>
                <c:pt idx="305">
                  <c:v>40191.909722222204</c:v>
                </c:pt>
                <c:pt idx="306">
                  <c:v>40191.951388888891</c:v>
                </c:pt>
                <c:pt idx="307">
                  <c:v>40191.993055555555</c:v>
                </c:pt>
                <c:pt idx="308">
                  <c:v>40192.034722222204</c:v>
                </c:pt>
                <c:pt idx="309">
                  <c:v>40192.076388888891</c:v>
                </c:pt>
                <c:pt idx="310">
                  <c:v>40192.118055555562</c:v>
                </c:pt>
                <c:pt idx="311">
                  <c:v>40192.159722222204</c:v>
                </c:pt>
                <c:pt idx="312">
                  <c:v>40192.201388888876</c:v>
                </c:pt>
                <c:pt idx="313">
                  <c:v>40192.243055555555</c:v>
                </c:pt>
                <c:pt idx="314">
                  <c:v>40192.284722222204</c:v>
                </c:pt>
                <c:pt idx="315">
                  <c:v>40192.326388888891</c:v>
                </c:pt>
                <c:pt idx="316">
                  <c:v>40192.368055555562</c:v>
                </c:pt>
                <c:pt idx="317">
                  <c:v>40192.409722222204</c:v>
                </c:pt>
                <c:pt idx="318">
                  <c:v>40192.451388888891</c:v>
                </c:pt>
                <c:pt idx="319">
                  <c:v>40192.493055555555</c:v>
                </c:pt>
                <c:pt idx="320">
                  <c:v>40192.534722222204</c:v>
                </c:pt>
                <c:pt idx="321">
                  <c:v>40192.576388888891</c:v>
                </c:pt>
                <c:pt idx="322">
                  <c:v>40192.618055555562</c:v>
                </c:pt>
                <c:pt idx="323">
                  <c:v>40192.659722222204</c:v>
                </c:pt>
                <c:pt idx="324">
                  <c:v>40192.701388888876</c:v>
                </c:pt>
                <c:pt idx="325">
                  <c:v>40192.743055555555</c:v>
                </c:pt>
                <c:pt idx="326">
                  <c:v>40192.784722222204</c:v>
                </c:pt>
                <c:pt idx="327">
                  <c:v>40192.826388888891</c:v>
                </c:pt>
                <c:pt idx="328">
                  <c:v>40192.868055555562</c:v>
                </c:pt>
                <c:pt idx="329">
                  <c:v>40192.909722222204</c:v>
                </c:pt>
                <c:pt idx="330">
                  <c:v>40192.951388888891</c:v>
                </c:pt>
                <c:pt idx="331">
                  <c:v>40192.993055555555</c:v>
                </c:pt>
                <c:pt idx="332">
                  <c:v>40193.034722222204</c:v>
                </c:pt>
                <c:pt idx="333">
                  <c:v>40193.076388888891</c:v>
                </c:pt>
                <c:pt idx="334">
                  <c:v>40193.118055555562</c:v>
                </c:pt>
                <c:pt idx="335">
                  <c:v>40193.159722222204</c:v>
                </c:pt>
                <c:pt idx="336">
                  <c:v>40193.201388888876</c:v>
                </c:pt>
                <c:pt idx="337">
                  <c:v>40193.243055555555</c:v>
                </c:pt>
                <c:pt idx="338">
                  <c:v>40193.284722222204</c:v>
                </c:pt>
                <c:pt idx="339">
                  <c:v>40193.326388888891</c:v>
                </c:pt>
                <c:pt idx="340">
                  <c:v>40193.368055555562</c:v>
                </c:pt>
                <c:pt idx="341">
                  <c:v>40193.409722222204</c:v>
                </c:pt>
                <c:pt idx="342">
                  <c:v>40193.451388888891</c:v>
                </c:pt>
                <c:pt idx="343">
                  <c:v>40193.493055555555</c:v>
                </c:pt>
                <c:pt idx="344">
                  <c:v>40193.534722222204</c:v>
                </c:pt>
                <c:pt idx="345">
                  <c:v>40193.576388888891</c:v>
                </c:pt>
                <c:pt idx="346">
                  <c:v>40193.618055555562</c:v>
                </c:pt>
                <c:pt idx="347">
                  <c:v>40193.659722222204</c:v>
                </c:pt>
                <c:pt idx="348">
                  <c:v>40193.701388888876</c:v>
                </c:pt>
                <c:pt idx="349">
                  <c:v>40193.743055555555</c:v>
                </c:pt>
                <c:pt idx="350">
                  <c:v>40193.784722222204</c:v>
                </c:pt>
                <c:pt idx="351">
                  <c:v>40193.826388888891</c:v>
                </c:pt>
                <c:pt idx="352">
                  <c:v>40193.868055555562</c:v>
                </c:pt>
                <c:pt idx="353">
                  <c:v>40193.909722222204</c:v>
                </c:pt>
                <c:pt idx="354">
                  <c:v>40193.951388888891</c:v>
                </c:pt>
                <c:pt idx="355">
                  <c:v>40193.993055555555</c:v>
                </c:pt>
                <c:pt idx="356">
                  <c:v>40194.034722222204</c:v>
                </c:pt>
                <c:pt idx="357">
                  <c:v>40194.076388888891</c:v>
                </c:pt>
                <c:pt idx="358">
                  <c:v>40194.118055555562</c:v>
                </c:pt>
                <c:pt idx="359">
                  <c:v>40194.159722222204</c:v>
                </c:pt>
                <c:pt idx="360">
                  <c:v>40194.201388888876</c:v>
                </c:pt>
                <c:pt idx="361">
                  <c:v>40194.243055555555</c:v>
                </c:pt>
                <c:pt idx="362">
                  <c:v>40194.284722222204</c:v>
                </c:pt>
                <c:pt idx="363">
                  <c:v>40194.326388888891</c:v>
                </c:pt>
                <c:pt idx="364">
                  <c:v>40194.368055555562</c:v>
                </c:pt>
                <c:pt idx="365">
                  <c:v>40194.409722222204</c:v>
                </c:pt>
                <c:pt idx="366">
                  <c:v>40194.451388888891</c:v>
                </c:pt>
                <c:pt idx="367">
                  <c:v>40194.493055555555</c:v>
                </c:pt>
                <c:pt idx="368">
                  <c:v>40194.534722222204</c:v>
                </c:pt>
                <c:pt idx="369">
                  <c:v>40194.576388888891</c:v>
                </c:pt>
                <c:pt idx="370">
                  <c:v>40194.618055555562</c:v>
                </c:pt>
                <c:pt idx="371">
                  <c:v>40194.659722222204</c:v>
                </c:pt>
                <c:pt idx="372">
                  <c:v>40194.701388888876</c:v>
                </c:pt>
                <c:pt idx="373">
                  <c:v>40194.743055555555</c:v>
                </c:pt>
                <c:pt idx="374">
                  <c:v>40194.784722222204</c:v>
                </c:pt>
                <c:pt idx="375">
                  <c:v>40194.826388888891</c:v>
                </c:pt>
                <c:pt idx="376">
                  <c:v>40194.868055555562</c:v>
                </c:pt>
                <c:pt idx="377">
                  <c:v>40194.909722222204</c:v>
                </c:pt>
                <c:pt idx="378">
                  <c:v>40194.951388888891</c:v>
                </c:pt>
                <c:pt idx="379">
                  <c:v>40194.993055555555</c:v>
                </c:pt>
                <c:pt idx="380">
                  <c:v>40195.034722222204</c:v>
                </c:pt>
                <c:pt idx="381">
                  <c:v>40195.076388888891</c:v>
                </c:pt>
                <c:pt idx="382">
                  <c:v>40195.118055555562</c:v>
                </c:pt>
                <c:pt idx="383">
                  <c:v>40195.159722222204</c:v>
                </c:pt>
                <c:pt idx="384">
                  <c:v>40195.201388888876</c:v>
                </c:pt>
                <c:pt idx="385">
                  <c:v>40195.243055555555</c:v>
                </c:pt>
                <c:pt idx="386">
                  <c:v>40195.284722222204</c:v>
                </c:pt>
                <c:pt idx="387">
                  <c:v>40195.326388888891</c:v>
                </c:pt>
                <c:pt idx="388">
                  <c:v>40195.368055555562</c:v>
                </c:pt>
                <c:pt idx="389">
                  <c:v>40195.409722222204</c:v>
                </c:pt>
                <c:pt idx="390">
                  <c:v>40195.451388888891</c:v>
                </c:pt>
                <c:pt idx="391">
                  <c:v>40195.493055555555</c:v>
                </c:pt>
                <c:pt idx="392">
                  <c:v>40195.534722222204</c:v>
                </c:pt>
                <c:pt idx="393">
                  <c:v>40195.576388888891</c:v>
                </c:pt>
                <c:pt idx="394">
                  <c:v>40195.618055555562</c:v>
                </c:pt>
                <c:pt idx="395">
                  <c:v>40195.659722222204</c:v>
                </c:pt>
                <c:pt idx="396">
                  <c:v>40195.701388888876</c:v>
                </c:pt>
                <c:pt idx="397">
                  <c:v>40195.743055555555</c:v>
                </c:pt>
                <c:pt idx="398">
                  <c:v>40195.784722222204</c:v>
                </c:pt>
                <c:pt idx="399">
                  <c:v>40195.826388888891</c:v>
                </c:pt>
                <c:pt idx="400">
                  <c:v>40195.868055555562</c:v>
                </c:pt>
                <c:pt idx="401">
                  <c:v>40195.909722222204</c:v>
                </c:pt>
                <c:pt idx="402">
                  <c:v>40195.951388888891</c:v>
                </c:pt>
                <c:pt idx="403">
                  <c:v>40195.993055555555</c:v>
                </c:pt>
                <c:pt idx="404">
                  <c:v>40196.034722222204</c:v>
                </c:pt>
                <c:pt idx="405">
                  <c:v>40196.076388888891</c:v>
                </c:pt>
                <c:pt idx="406">
                  <c:v>40196.118055555562</c:v>
                </c:pt>
                <c:pt idx="407">
                  <c:v>40196.159722222204</c:v>
                </c:pt>
                <c:pt idx="408">
                  <c:v>40196.201388888876</c:v>
                </c:pt>
                <c:pt idx="409">
                  <c:v>40196.243055555555</c:v>
                </c:pt>
                <c:pt idx="410">
                  <c:v>40196.284722222204</c:v>
                </c:pt>
                <c:pt idx="411">
                  <c:v>40196.326388888891</c:v>
                </c:pt>
                <c:pt idx="412">
                  <c:v>40196.368055555562</c:v>
                </c:pt>
                <c:pt idx="413">
                  <c:v>40196.409722222204</c:v>
                </c:pt>
                <c:pt idx="414">
                  <c:v>40196.451388888891</c:v>
                </c:pt>
                <c:pt idx="415">
                  <c:v>40196.493055555555</c:v>
                </c:pt>
                <c:pt idx="416">
                  <c:v>40196.534722222204</c:v>
                </c:pt>
                <c:pt idx="417">
                  <c:v>40196.576388888891</c:v>
                </c:pt>
                <c:pt idx="418">
                  <c:v>40196.618055555562</c:v>
                </c:pt>
                <c:pt idx="419">
                  <c:v>40196.659722222204</c:v>
                </c:pt>
                <c:pt idx="420">
                  <c:v>40196.701388888876</c:v>
                </c:pt>
                <c:pt idx="421">
                  <c:v>40196.743055555555</c:v>
                </c:pt>
                <c:pt idx="422">
                  <c:v>40196.784722222204</c:v>
                </c:pt>
                <c:pt idx="423">
                  <c:v>40196.826388888891</c:v>
                </c:pt>
                <c:pt idx="424">
                  <c:v>40196.868055555562</c:v>
                </c:pt>
                <c:pt idx="425">
                  <c:v>40196.909722222204</c:v>
                </c:pt>
                <c:pt idx="426">
                  <c:v>40196.951388888891</c:v>
                </c:pt>
                <c:pt idx="427">
                  <c:v>40196.993055555555</c:v>
                </c:pt>
                <c:pt idx="428">
                  <c:v>40197.034722222204</c:v>
                </c:pt>
                <c:pt idx="429">
                  <c:v>40197.076388888891</c:v>
                </c:pt>
                <c:pt idx="430">
                  <c:v>40197.118055555562</c:v>
                </c:pt>
                <c:pt idx="431">
                  <c:v>40197.159722222204</c:v>
                </c:pt>
                <c:pt idx="432">
                  <c:v>40197.201388888876</c:v>
                </c:pt>
                <c:pt idx="433">
                  <c:v>40197.243055555555</c:v>
                </c:pt>
                <c:pt idx="434">
                  <c:v>40197.284722222204</c:v>
                </c:pt>
                <c:pt idx="435">
                  <c:v>40197.326388888891</c:v>
                </c:pt>
                <c:pt idx="436">
                  <c:v>40197.368055555562</c:v>
                </c:pt>
                <c:pt idx="437">
                  <c:v>40197.409722222204</c:v>
                </c:pt>
                <c:pt idx="438">
                  <c:v>40197.451388888891</c:v>
                </c:pt>
                <c:pt idx="439">
                  <c:v>40197.493055555555</c:v>
                </c:pt>
                <c:pt idx="440">
                  <c:v>40197.534722222204</c:v>
                </c:pt>
                <c:pt idx="441">
                  <c:v>40197.576388888891</c:v>
                </c:pt>
                <c:pt idx="442">
                  <c:v>40197.618055555562</c:v>
                </c:pt>
                <c:pt idx="443">
                  <c:v>40197.659722222204</c:v>
                </c:pt>
                <c:pt idx="444">
                  <c:v>40197.701388888876</c:v>
                </c:pt>
                <c:pt idx="445">
                  <c:v>40197.743055555555</c:v>
                </c:pt>
                <c:pt idx="446">
                  <c:v>40197.784722222204</c:v>
                </c:pt>
                <c:pt idx="447">
                  <c:v>40197.826388888891</c:v>
                </c:pt>
                <c:pt idx="448">
                  <c:v>40197.868055555562</c:v>
                </c:pt>
                <c:pt idx="449">
                  <c:v>40197.909722222204</c:v>
                </c:pt>
                <c:pt idx="450">
                  <c:v>40197.951388888891</c:v>
                </c:pt>
                <c:pt idx="451">
                  <c:v>40197.993055555555</c:v>
                </c:pt>
                <c:pt idx="452">
                  <c:v>40198.034722222204</c:v>
                </c:pt>
                <c:pt idx="453">
                  <c:v>40198.076388888891</c:v>
                </c:pt>
                <c:pt idx="454">
                  <c:v>40198.118055555562</c:v>
                </c:pt>
                <c:pt idx="455">
                  <c:v>40198.159722222204</c:v>
                </c:pt>
                <c:pt idx="456">
                  <c:v>40198.201388888876</c:v>
                </c:pt>
                <c:pt idx="457">
                  <c:v>40198.243055555555</c:v>
                </c:pt>
                <c:pt idx="458">
                  <c:v>40198.284722222204</c:v>
                </c:pt>
                <c:pt idx="459">
                  <c:v>40198.326388888891</c:v>
                </c:pt>
                <c:pt idx="460">
                  <c:v>40198.368055555562</c:v>
                </c:pt>
                <c:pt idx="461">
                  <c:v>40198.409722222204</c:v>
                </c:pt>
                <c:pt idx="462">
                  <c:v>40198.451388888891</c:v>
                </c:pt>
                <c:pt idx="463">
                  <c:v>40198.493055555555</c:v>
                </c:pt>
                <c:pt idx="464">
                  <c:v>40198.534722222204</c:v>
                </c:pt>
                <c:pt idx="465">
                  <c:v>40198.576388888891</c:v>
                </c:pt>
                <c:pt idx="466">
                  <c:v>40198.618055555562</c:v>
                </c:pt>
                <c:pt idx="467">
                  <c:v>40198.659722222204</c:v>
                </c:pt>
                <c:pt idx="468">
                  <c:v>40198.701388888876</c:v>
                </c:pt>
                <c:pt idx="469">
                  <c:v>40198.743055555555</c:v>
                </c:pt>
                <c:pt idx="470">
                  <c:v>40198.784722222204</c:v>
                </c:pt>
                <c:pt idx="471">
                  <c:v>40198.826388888891</c:v>
                </c:pt>
                <c:pt idx="472">
                  <c:v>40198.868055555562</c:v>
                </c:pt>
                <c:pt idx="473">
                  <c:v>40198.909722222204</c:v>
                </c:pt>
                <c:pt idx="474">
                  <c:v>40198.951388888891</c:v>
                </c:pt>
                <c:pt idx="475">
                  <c:v>40198.993055555555</c:v>
                </c:pt>
                <c:pt idx="476">
                  <c:v>40199.034722222204</c:v>
                </c:pt>
                <c:pt idx="477">
                  <c:v>40199.076388888891</c:v>
                </c:pt>
                <c:pt idx="478">
                  <c:v>40199.118055555562</c:v>
                </c:pt>
                <c:pt idx="479">
                  <c:v>40199.159722222204</c:v>
                </c:pt>
                <c:pt idx="480">
                  <c:v>40199.201388888876</c:v>
                </c:pt>
                <c:pt idx="481">
                  <c:v>40199.243055555555</c:v>
                </c:pt>
                <c:pt idx="482">
                  <c:v>40199.284722222204</c:v>
                </c:pt>
                <c:pt idx="483">
                  <c:v>40199.326388888891</c:v>
                </c:pt>
                <c:pt idx="484">
                  <c:v>40199.368055555562</c:v>
                </c:pt>
                <c:pt idx="485">
                  <c:v>40199.409722222204</c:v>
                </c:pt>
                <c:pt idx="486">
                  <c:v>40199.451388888891</c:v>
                </c:pt>
                <c:pt idx="487">
                  <c:v>40199.493055555555</c:v>
                </c:pt>
                <c:pt idx="488">
                  <c:v>40199.534722222204</c:v>
                </c:pt>
                <c:pt idx="489">
                  <c:v>40199.576388888891</c:v>
                </c:pt>
                <c:pt idx="490">
                  <c:v>40199.618055555562</c:v>
                </c:pt>
                <c:pt idx="491">
                  <c:v>40199.659722222204</c:v>
                </c:pt>
                <c:pt idx="492">
                  <c:v>40199.701388888876</c:v>
                </c:pt>
                <c:pt idx="493">
                  <c:v>40199.743055555555</c:v>
                </c:pt>
                <c:pt idx="494">
                  <c:v>40199.784722222204</c:v>
                </c:pt>
                <c:pt idx="495">
                  <c:v>40199.826388888891</c:v>
                </c:pt>
                <c:pt idx="496">
                  <c:v>40199.868055555562</c:v>
                </c:pt>
                <c:pt idx="497">
                  <c:v>40199.909722222204</c:v>
                </c:pt>
                <c:pt idx="498">
                  <c:v>40199.951388888891</c:v>
                </c:pt>
                <c:pt idx="499">
                  <c:v>40199.993055555555</c:v>
                </c:pt>
                <c:pt idx="500">
                  <c:v>40200.034722222204</c:v>
                </c:pt>
                <c:pt idx="501">
                  <c:v>40200.076388888891</c:v>
                </c:pt>
                <c:pt idx="502">
                  <c:v>40200.118055555562</c:v>
                </c:pt>
                <c:pt idx="503">
                  <c:v>40200.159722222204</c:v>
                </c:pt>
                <c:pt idx="504">
                  <c:v>40200.201388888876</c:v>
                </c:pt>
                <c:pt idx="505">
                  <c:v>40200.243055555555</c:v>
                </c:pt>
                <c:pt idx="506">
                  <c:v>40200.284722222204</c:v>
                </c:pt>
                <c:pt idx="507">
                  <c:v>40200.326388888891</c:v>
                </c:pt>
                <c:pt idx="508">
                  <c:v>40200.368055555562</c:v>
                </c:pt>
                <c:pt idx="509">
                  <c:v>40200.409722222204</c:v>
                </c:pt>
                <c:pt idx="510">
                  <c:v>40200.451388888891</c:v>
                </c:pt>
                <c:pt idx="511">
                  <c:v>40200.493055555555</c:v>
                </c:pt>
                <c:pt idx="512">
                  <c:v>40200.534722222204</c:v>
                </c:pt>
                <c:pt idx="513">
                  <c:v>40200.576388888891</c:v>
                </c:pt>
                <c:pt idx="514">
                  <c:v>40200.618055555562</c:v>
                </c:pt>
                <c:pt idx="515">
                  <c:v>40200.659722222204</c:v>
                </c:pt>
                <c:pt idx="516">
                  <c:v>40200.701388888876</c:v>
                </c:pt>
                <c:pt idx="517">
                  <c:v>40200.743055555555</c:v>
                </c:pt>
                <c:pt idx="518">
                  <c:v>40200.784722222204</c:v>
                </c:pt>
                <c:pt idx="519">
                  <c:v>40200.826388888891</c:v>
                </c:pt>
                <c:pt idx="520">
                  <c:v>40200.868055555562</c:v>
                </c:pt>
                <c:pt idx="521">
                  <c:v>40200.909722222204</c:v>
                </c:pt>
                <c:pt idx="522">
                  <c:v>40200.951388888891</c:v>
                </c:pt>
                <c:pt idx="523">
                  <c:v>40200.993055555555</c:v>
                </c:pt>
                <c:pt idx="524">
                  <c:v>40201.034722222204</c:v>
                </c:pt>
                <c:pt idx="525">
                  <c:v>40201.076388888891</c:v>
                </c:pt>
                <c:pt idx="526">
                  <c:v>40201.118055555562</c:v>
                </c:pt>
                <c:pt idx="527">
                  <c:v>40201.159722222204</c:v>
                </c:pt>
                <c:pt idx="528">
                  <c:v>40201.201388888876</c:v>
                </c:pt>
                <c:pt idx="529">
                  <c:v>40201.243055555555</c:v>
                </c:pt>
                <c:pt idx="530">
                  <c:v>40201.284722222204</c:v>
                </c:pt>
                <c:pt idx="531">
                  <c:v>40201.326388888891</c:v>
                </c:pt>
                <c:pt idx="532">
                  <c:v>40201.368055555562</c:v>
                </c:pt>
                <c:pt idx="533">
                  <c:v>40201.409722222204</c:v>
                </c:pt>
                <c:pt idx="534">
                  <c:v>40201.451388888891</c:v>
                </c:pt>
                <c:pt idx="535">
                  <c:v>40201.493055555555</c:v>
                </c:pt>
                <c:pt idx="536">
                  <c:v>40201.534722222204</c:v>
                </c:pt>
                <c:pt idx="537">
                  <c:v>40201.576388888891</c:v>
                </c:pt>
                <c:pt idx="538">
                  <c:v>40201.618055555562</c:v>
                </c:pt>
                <c:pt idx="539">
                  <c:v>40201.659722222204</c:v>
                </c:pt>
                <c:pt idx="540">
                  <c:v>40201.701388888876</c:v>
                </c:pt>
                <c:pt idx="541">
                  <c:v>40201.743055555555</c:v>
                </c:pt>
                <c:pt idx="542">
                  <c:v>40201.784722222204</c:v>
                </c:pt>
                <c:pt idx="543">
                  <c:v>40201.826388888891</c:v>
                </c:pt>
                <c:pt idx="544">
                  <c:v>40201.868055555562</c:v>
                </c:pt>
                <c:pt idx="545">
                  <c:v>40201.909722222204</c:v>
                </c:pt>
                <c:pt idx="546">
                  <c:v>40201.951388888891</c:v>
                </c:pt>
                <c:pt idx="547">
                  <c:v>40201.993055555555</c:v>
                </c:pt>
                <c:pt idx="548">
                  <c:v>40202.034722222204</c:v>
                </c:pt>
                <c:pt idx="549">
                  <c:v>40202.076388888891</c:v>
                </c:pt>
                <c:pt idx="550">
                  <c:v>40202.118055555562</c:v>
                </c:pt>
                <c:pt idx="551">
                  <c:v>40202.159722222204</c:v>
                </c:pt>
                <c:pt idx="552">
                  <c:v>40202.201388888876</c:v>
                </c:pt>
                <c:pt idx="553">
                  <c:v>40202.243055555555</c:v>
                </c:pt>
                <c:pt idx="554">
                  <c:v>40202.284722222204</c:v>
                </c:pt>
                <c:pt idx="555">
                  <c:v>40202.326388888891</c:v>
                </c:pt>
                <c:pt idx="556">
                  <c:v>40202.368055555562</c:v>
                </c:pt>
                <c:pt idx="557">
                  <c:v>40202.409722222204</c:v>
                </c:pt>
                <c:pt idx="558">
                  <c:v>40202.451388888891</c:v>
                </c:pt>
                <c:pt idx="559">
                  <c:v>40202.493055555555</c:v>
                </c:pt>
                <c:pt idx="560">
                  <c:v>40202.534722222204</c:v>
                </c:pt>
                <c:pt idx="561">
                  <c:v>40202.576388888891</c:v>
                </c:pt>
                <c:pt idx="562">
                  <c:v>40202.618055555562</c:v>
                </c:pt>
                <c:pt idx="563">
                  <c:v>40202.659722222204</c:v>
                </c:pt>
                <c:pt idx="564">
                  <c:v>40202.701388888876</c:v>
                </c:pt>
                <c:pt idx="565">
                  <c:v>40202.743055555555</c:v>
                </c:pt>
                <c:pt idx="566">
                  <c:v>40202.784722222204</c:v>
                </c:pt>
                <c:pt idx="567">
                  <c:v>40202.826388888891</c:v>
                </c:pt>
                <c:pt idx="568">
                  <c:v>40202.868055555562</c:v>
                </c:pt>
                <c:pt idx="569">
                  <c:v>40202.909722222204</c:v>
                </c:pt>
                <c:pt idx="570">
                  <c:v>40202.951388888891</c:v>
                </c:pt>
                <c:pt idx="571">
                  <c:v>40202.993055555555</c:v>
                </c:pt>
                <c:pt idx="572">
                  <c:v>40203.034722222204</c:v>
                </c:pt>
                <c:pt idx="573">
                  <c:v>40203.076388888891</c:v>
                </c:pt>
                <c:pt idx="574">
                  <c:v>40203.118055555562</c:v>
                </c:pt>
                <c:pt idx="575">
                  <c:v>40203.159722222204</c:v>
                </c:pt>
                <c:pt idx="576">
                  <c:v>40203.201388888876</c:v>
                </c:pt>
                <c:pt idx="577">
                  <c:v>40203.243055555555</c:v>
                </c:pt>
                <c:pt idx="578">
                  <c:v>40203.284722222204</c:v>
                </c:pt>
                <c:pt idx="579">
                  <c:v>40203.326388888891</c:v>
                </c:pt>
                <c:pt idx="580">
                  <c:v>40203.368055555562</c:v>
                </c:pt>
                <c:pt idx="581">
                  <c:v>40203.409722222204</c:v>
                </c:pt>
                <c:pt idx="582">
                  <c:v>40203.451388888891</c:v>
                </c:pt>
                <c:pt idx="583">
                  <c:v>40203.493055555555</c:v>
                </c:pt>
                <c:pt idx="584">
                  <c:v>40203.534722222204</c:v>
                </c:pt>
                <c:pt idx="585">
                  <c:v>40203.576388888891</c:v>
                </c:pt>
                <c:pt idx="586">
                  <c:v>40203.618055555562</c:v>
                </c:pt>
                <c:pt idx="587">
                  <c:v>40203.659722222204</c:v>
                </c:pt>
                <c:pt idx="588">
                  <c:v>40203.701388888876</c:v>
                </c:pt>
                <c:pt idx="589">
                  <c:v>40203.743055555555</c:v>
                </c:pt>
                <c:pt idx="590">
                  <c:v>40203.784722222204</c:v>
                </c:pt>
                <c:pt idx="591">
                  <c:v>40203.826388888891</c:v>
                </c:pt>
                <c:pt idx="592">
                  <c:v>40203.868055555562</c:v>
                </c:pt>
                <c:pt idx="593">
                  <c:v>40203.909722222204</c:v>
                </c:pt>
                <c:pt idx="594">
                  <c:v>40203.951388888891</c:v>
                </c:pt>
                <c:pt idx="595">
                  <c:v>40203.993055555555</c:v>
                </c:pt>
                <c:pt idx="596">
                  <c:v>40204.034722222204</c:v>
                </c:pt>
                <c:pt idx="597">
                  <c:v>40204.076388888891</c:v>
                </c:pt>
                <c:pt idx="598">
                  <c:v>40204.118055555562</c:v>
                </c:pt>
                <c:pt idx="599">
                  <c:v>40204.159722222204</c:v>
                </c:pt>
                <c:pt idx="600">
                  <c:v>40204.201388888876</c:v>
                </c:pt>
                <c:pt idx="601">
                  <c:v>40204.243055555555</c:v>
                </c:pt>
                <c:pt idx="602">
                  <c:v>40204.284722222204</c:v>
                </c:pt>
                <c:pt idx="603">
                  <c:v>40204.326388888891</c:v>
                </c:pt>
                <c:pt idx="604">
                  <c:v>40204.368055555562</c:v>
                </c:pt>
                <c:pt idx="605">
                  <c:v>40204.409722222204</c:v>
                </c:pt>
                <c:pt idx="606">
                  <c:v>40204.451388888891</c:v>
                </c:pt>
                <c:pt idx="607">
                  <c:v>40204.493055555555</c:v>
                </c:pt>
                <c:pt idx="608">
                  <c:v>40204.534722222204</c:v>
                </c:pt>
                <c:pt idx="609">
                  <c:v>40204.576388888891</c:v>
                </c:pt>
                <c:pt idx="610">
                  <c:v>40204.618055555562</c:v>
                </c:pt>
                <c:pt idx="611">
                  <c:v>40204.659722222204</c:v>
                </c:pt>
                <c:pt idx="612">
                  <c:v>40204.701388888876</c:v>
                </c:pt>
                <c:pt idx="613">
                  <c:v>40204.743055555555</c:v>
                </c:pt>
                <c:pt idx="614">
                  <c:v>40204.784722222204</c:v>
                </c:pt>
                <c:pt idx="615">
                  <c:v>40204.826388888891</c:v>
                </c:pt>
                <c:pt idx="616">
                  <c:v>40204.868055555562</c:v>
                </c:pt>
                <c:pt idx="617">
                  <c:v>40204.909722222204</c:v>
                </c:pt>
                <c:pt idx="618">
                  <c:v>40204.951388888891</c:v>
                </c:pt>
                <c:pt idx="619">
                  <c:v>40204.993055555555</c:v>
                </c:pt>
                <c:pt idx="620">
                  <c:v>40205.034722222204</c:v>
                </c:pt>
                <c:pt idx="621">
                  <c:v>40205.076388888891</c:v>
                </c:pt>
                <c:pt idx="622">
                  <c:v>40205.118055555562</c:v>
                </c:pt>
                <c:pt idx="623">
                  <c:v>40205.159722222204</c:v>
                </c:pt>
                <c:pt idx="624">
                  <c:v>40205.201388888876</c:v>
                </c:pt>
                <c:pt idx="625">
                  <c:v>40205.243055555555</c:v>
                </c:pt>
                <c:pt idx="626">
                  <c:v>40205.284722222204</c:v>
                </c:pt>
                <c:pt idx="627">
                  <c:v>40205.326388888891</c:v>
                </c:pt>
                <c:pt idx="628">
                  <c:v>40205.368055555562</c:v>
                </c:pt>
                <c:pt idx="629">
                  <c:v>40205.409722222204</c:v>
                </c:pt>
                <c:pt idx="630">
                  <c:v>40205.451388888891</c:v>
                </c:pt>
                <c:pt idx="631">
                  <c:v>40205.493055555555</c:v>
                </c:pt>
                <c:pt idx="632">
                  <c:v>40205.534722222204</c:v>
                </c:pt>
                <c:pt idx="633">
                  <c:v>40205.576388888891</c:v>
                </c:pt>
                <c:pt idx="634">
                  <c:v>40205.618055555562</c:v>
                </c:pt>
                <c:pt idx="635">
                  <c:v>40205.659722222204</c:v>
                </c:pt>
                <c:pt idx="636">
                  <c:v>40205.701388888876</c:v>
                </c:pt>
                <c:pt idx="637">
                  <c:v>40205.743055555555</c:v>
                </c:pt>
                <c:pt idx="638">
                  <c:v>40205.784722222204</c:v>
                </c:pt>
                <c:pt idx="639">
                  <c:v>40205.826388888891</c:v>
                </c:pt>
                <c:pt idx="640">
                  <c:v>40205.868055555562</c:v>
                </c:pt>
                <c:pt idx="641">
                  <c:v>40205.909722222204</c:v>
                </c:pt>
                <c:pt idx="642">
                  <c:v>40205.951388888891</c:v>
                </c:pt>
                <c:pt idx="643">
                  <c:v>40205.993055555555</c:v>
                </c:pt>
                <c:pt idx="644">
                  <c:v>40206.034722222204</c:v>
                </c:pt>
                <c:pt idx="645">
                  <c:v>40206.076388888891</c:v>
                </c:pt>
                <c:pt idx="646">
                  <c:v>40206.118055555562</c:v>
                </c:pt>
                <c:pt idx="647">
                  <c:v>40206.159722222204</c:v>
                </c:pt>
                <c:pt idx="648">
                  <c:v>40206.201388888876</c:v>
                </c:pt>
                <c:pt idx="649">
                  <c:v>40206.243055555555</c:v>
                </c:pt>
                <c:pt idx="650">
                  <c:v>40206.284722222204</c:v>
                </c:pt>
                <c:pt idx="651">
                  <c:v>40206.326388888891</c:v>
                </c:pt>
                <c:pt idx="652">
                  <c:v>40206.368055555562</c:v>
                </c:pt>
                <c:pt idx="653">
                  <c:v>40206.409722222204</c:v>
                </c:pt>
                <c:pt idx="654">
                  <c:v>40206.451388888891</c:v>
                </c:pt>
                <c:pt idx="655">
                  <c:v>40206.493055555555</c:v>
                </c:pt>
                <c:pt idx="656">
                  <c:v>40206.534722222204</c:v>
                </c:pt>
                <c:pt idx="657">
                  <c:v>40206.576388888891</c:v>
                </c:pt>
                <c:pt idx="658">
                  <c:v>40206.618055555562</c:v>
                </c:pt>
                <c:pt idx="659">
                  <c:v>40206.659722222204</c:v>
                </c:pt>
                <c:pt idx="660">
                  <c:v>40206.701388888876</c:v>
                </c:pt>
                <c:pt idx="661">
                  <c:v>40206.743055555555</c:v>
                </c:pt>
                <c:pt idx="662">
                  <c:v>40206.784722222204</c:v>
                </c:pt>
                <c:pt idx="663">
                  <c:v>40206.826388888891</c:v>
                </c:pt>
                <c:pt idx="664">
                  <c:v>40206.868055555562</c:v>
                </c:pt>
                <c:pt idx="665">
                  <c:v>40206.909722222204</c:v>
                </c:pt>
                <c:pt idx="666">
                  <c:v>40206.951388888891</c:v>
                </c:pt>
                <c:pt idx="667">
                  <c:v>40206.993055555555</c:v>
                </c:pt>
                <c:pt idx="668">
                  <c:v>40207.034722222204</c:v>
                </c:pt>
                <c:pt idx="669">
                  <c:v>40207.076388888891</c:v>
                </c:pt>
                <c:pt idx="670">
                  <c:v>40207.118055555562</c:v>
                </c:pt>
                <c:pt idx="671">
                  <c:v>40207.159722222204</c:v>
                </c:pt>
                <c:pt idx="672">
                  <c:v>40207.201388888876</c:v>
                </c:pt>
                <c:pt idx="673">
                  <c:v>40207.243055555555</c:v>
                </c:pt>
                <c:pt idx="674">
                  <c:v>40207.284722222204</c:v>
                </c:pt>
                <c:pt idx="675">
                  <c:v>40207.326388888891</c:v>
                </c:pt>
                <c:pt idx="676">
                  <c:v>40207.368055555562</c:v>
                </c:pt>
                <c:pt idx="677">
                  <c:v>40207.409722222204</c:v>
                </c:pt>
                <c:pt idx="678">
                  <c:v>40207.451388888891</c:v>
                </c:pt>
                <c:pt idx="679">
                  <c:v>40207.493055555555</c:v>
                </c:pt>
                <c:pt idx="680">
                  <c:v>40207.534722222204</c:v>
                </c:pt>
                <c:pt idx="681">
                  <c:v>40207.576388888891</c:v>
                </c:pt>
                <c:pt idx="682">
                  <c:v>40207.618055555562</c:v>
                </c:pt>
                <c:pt idx="683">
                  <c:v>40207.659722222204</c:v>
                </c:pt>
                <c:pt idx="684">
                  <c:v>40207.701388888876</c:v>
                </c:pt>
                <c:pt idx="685">
                  <c:v>40207.743055555555</c:v>
                </c:pt>
                <c:pt idx="686">
                  <c:v>40207.784722222204</c:v>
                </c:pt>
                <c:pt idx="687">
                  <c:v>40207.826388888891</c:v>
                </c:pt>
                <c:pt idx="688">
                  <c:v>40207.868055555562</c:v>
                </c:pt>
                <c:pt idx="689">
                  <c:v>40207.909722222204</c:v>
                </c:pt>
                <c:pt idx="690">
                  <c:v>40207.951388888891</c:v>
                </c:pt>
                <c:pt idx="691">
                  <c:v>40207.993055555555</c:v>
                </c:pt>
                <c:pt idx="692">
                  <c:v>40208.034722222204</c:v>
                </c:pt>
                <c:pt idx="693">
                  <c:v>40208.076388888891</c:v>
                </c:pt>
                <c:pt idx="694">
                  <c:v>40208.118055555562</c:v>
                </c:pt>
                <c:pt idx="695">
                  <c:v>40208.159722222204</c:v>
                </c:pt>
                <c:pt idx="696">
                  <c:v>40208.201388888876</c:v>
                </c:pt>
                <c:pt idx="697">
                  <c:v>40208.243055555555</c:v>
                </c:pt>
                <c:pt idx="698">
                  <c:v>40208.284722222204</c:v>
                </c:pt>
                <c:pt idx="699">
                  <c:v>40208.326388888891</c:v>
                </c:pt>
                <c:pt idx="700">
                  <c:v>40208.368055555562</c:v>
                </c:pt>
                <c:pt idx="701">
                  <c:v>40208.409722222204</c:v>
                </c:pt>
                <c:pt idx="702">
                  <c:v>40208.451388888891</c:v>
                </c:pt>
                <c:pt idx="703">
                  <c:v>40208.493055555555</c:v>
                </c:pt>
                <c:pt idx="704">
                  <c:v>40208.534722222204</c:v>
                </c:pt>
                <c:pt idx="705">
                  <c:v>40208.576388888891</c:v>
                </c:pt>
                <c:pt idx="706">
                  <c:v>40208.618055555562</c:v>
                </c:pt>
                <c:pt idx="707">
                  <c:v>40208.659722222204</c:v>
                </c:pt>
                <c:pt idx="708">
                  <c:v>40208.701388888876</c:v>
                </c:pt>
                <c:pt idx="709">
                  <c:v>40208.743055555555</c:v>
                </c:pt>
                <c:pt idx="710">
                  <c:v>40208.784722222204</c:v>
                </c:pt>
                <c:pt idx="711">
                  <c:v>40208.826388888891</c:v>
                </c:pt>
                <c:pt idx="712">
                  <c:v>40208.868055555562</c:v>
                </c:pt>
                <c:pt idx="713">
                  <c:v>40208.909722222204</c:v>
                </c:pt>
                <c:pt idx="714">
                  <c:v>40208.951388888891</c:v>
                </c:pt>
                <c:pt idx="715">
                  <c:v>40208.993055555555</c:v>
                </c:pt>
                <c:pt idx="716">
                  <c:v>40209.034722222204</c:v>
                </c:pt>
                <c:pt idx="717">
                  <c:v>40209.076388888891</c:v>
                </c:pt>
                <c:pt idx="718">
                  <c:v>40209.118055555562</c:v>
                </c:pt>
                <c:pt idx="719">
                  <c:v>40209.159722222204</c:v>
                </c:pt>
                <c:pt idx="720">
                  <c:v>40209.201388888876</c:v>
                </c:pt>
                <c:pt idx="721">
                  <c:v>40209.243055555555</c:v>
                </c:pt>
                <c:pt idx="722">
                  <c:v>40209.284722222204</c:v>
                </c:pt>
                <c:pt idx="723">
                  <c:v>40209.326388888891</c:v>
                </c:pt>
                <c:pt idx="724">
                  <c:v>40209.368055555562</c:v>
                </c:pt>
                <c:pt idx="725">
                  <c:v>40209.409722222204</c:v>
                </c:pt>
                <c:pt idx="726">
                  <c:v>40209.451388888891</c:v>
                </c:pt>
                <c:pt idx="727">
                  <c:v>40209.493055555555</c:v>
                </c:pt>
                <c:pt idx="728">
                  <c:v>40209.534722222204</c:v>
                </c:pt>
                <c:pt idx="729">
                  <c:v>40209.576388888891</c:v>
                </c:pt>
                <c:pt idx="730">
                  <c:v>40209.618055555562</c:v>
                </c:pt>
                <c:pt idx="731">
                  <c:v>40209.659722222204</c:v>
                </c:pt>
                <c:pt idx="732">
                  <c:v>40209.701388888876</c:v>
                </c:pt>
                <c:pt idx="733">
                  <c:v>40209.743055555555</c:v>
                </c:pt>
                <c:pt idx="734">
                  <c:v>40209.784722222204</c:v>
                </c:pt>
                <c:pt idx="735">
                  <c:v>40209.826388888891</c:v>
                </c:pt>
                <c:pt idx="736">
                  <c:v>40209.868055555562</c:v>
                </c:pt>
                <c:pt idx="737">
                  <c:v>40209.909722222204</c:v>
                </c:pt>
                <c:pt idx="738">
                  <c:v>40209.951388888891</c:v>
                </c:pt>
                <c:pt idx="739">
                  <c:v>40209.993055555555</c:v>
                </c:pt>
                <c:pt idx="740">
                  <c:v>40210.034722222204</c:v>
                </c:pt>
                <c:pt idx="741">
                  <c:v>40210.076388888891</c:v>
                </c:pt>
                <c:pt idx="742">
                  <c:v>40210.118055555562</c:v>
                </c:pt>
                <c:pt idx="743">
                  <c:v>40210.159722222204</c:v>
                </c:pt>
                <c:pt idx="744">
                  <c:v>40210.201388888876</c:v>
                </c:pt>
                <c:pt idx="745">
                  <c:v>40210.243055555555</c:v>
                </c:pt>
                <c:pt idx="746">
                  <c:v>40210.284722222204</c:v>
                </c:pt>
                <c:pt idx="747">
                  <c:v>40210.326388888891</c:v>
                </c:pt>
                <c:pt idx="748">
                  <c:v>40210.368055555562</c:v>
                </c:pt>
                <c:pt idx="749">
                  <c:v>40210.409722222204</c:v>
                </c:pt>
                <c:pt idx="750">
                  <c:v>40210.451388888891</c:v>
                </c:pt>
                <c:pt idx="751">
                  <c:v>40210.493055555555</c:v>
                </c:pt>
                <c:pt idx="752">
                  <c:v>40210.534722222204</c:v>
                </c:pt>
                <c:pt idx="753">
                  <c:v>40210.576388888891</c:v>
                </c:pt>
                <c:pt idx="754">
                  <c:v>40210.618055555562</c:v>
                </c:pt>
                <c:pt idx="755">
                  <c:v>40210.659722222204</c:v>
                </c:pt>
                <c:pt idx="756">
                  <c:v>40210.701388888876</c:v>
                </c:pt>
                <c:pt idx="757">
                  <c:v>40210.743055555555</c:v>
                </c:pt>
                <c:pt idx="758">
                  <c:v>40210.784722222204</c:v>
                </c:pt>
                <c:pt idx="759">
                  <c:v>40210.826388888891</c:v>
                </c:pt>
                <c:pt idx="760">
                  <c:v>40210.868055555562</c:v>
                </c:pt>
                <c:pt idx="761">
                  <c:v>40210.909722222204</c:v>
                </c:pt>
                <c:pt idx="762">
                  <c:v>40210.951388888891</c:v>
                </c:pt>
                <c:pt idx="763">
                  <c:v>40210.993055555555</c:v>
                </c:pt>
                <c:pt idx="764">
                  <c:v>40211.034722222204</c:v>
                </c:pt>
                <c:pt idx="765">
                  <c:v>40211.076388888891</c:v>
                </c:pt>
                <c:pt idx="766">
                  <c:v>40211.118055555562</c:v>
                </c:pt>
                <c:pt idx="767">
                  <c:v>40211.159722222204</c:v>
                </c:pt>
                <c:pt idx="768">
                  <c:v>40211.201388888876</c:v>
                </c:pt>
                <c:pt idx="769">
                  <c:v>40211.243055555555</c:v>
                </c:pt>
                <c:pt idx="770">
                  <c:v>40211.284722222204</c:v>
                </c:pt>
                <c:pt idx="771">
                  <c:v>40211.326388888891</c:v>
                </c:pt>
                <c:pt idx="772">
                  <c:v>40211.368055555562</c:v>
                </c:pt>
                <c:pt idx="773">
                  <c:v>40211.409722222204</c:v>
                </c:pt>
                <c:pt idx="774">
                  <c:v>40211.451388888891</c:v>
                </c:pt>
                <c:pt idx="775">
                  <c:v>40211.493055555555</c:v>
                </c:pt>
                <c:pt idx="776">
                  <c:v>40211.534722222204</c:v>
                </c:pt>
                <c:pt idx="777">
                  <c:v>40211.576388888891</c:v>
                </c:pt>
                <c:pt idx="778">
                  <c:v>40211.618055555562</c:v>
                </c:pt>
                <c:pt idx="779">
                  <c:v>40211.659722222204</c:v>
                </c:pt>
                <c:pt idx="780">
                  <c:v>40211.701388888876</c:v>
                </c:pt>
                <c:pt idx="781">
                  <c:v>40211.743055555555</c:v>
                </c:pt>
                <c:pt idx="782">
                  <c:v>40211.784722222204</c:v>
                </c:pt>
                <c:pt idx="783">
                  <c:v>40211.826388888891</c:v>
                </c:pt>
                <c:pt idx="784">
                  <c:v>40211.868055555562</c:v>
                </c:pt>
                <c:pt idx="785">
                  <c:v>40211.909722222204</c:v>
                </c:pt>
                <c:pt idx="786">
                  <c:v>40211.951388888891</c:v>
                </c:pt>
                <c:pt idx="787">
                  <c:v>40211.993055555555</c:v>
                </c:pt>
                <c:pt idx="788">
                  <c:v>40212.034722222204</c:v>
                </c:pt>
                <c:pt idx="789">
                  <c:v>40212.076388888891</c:v>
                </c:pt>
                <c:pt idx="790">
                  <c:v>40212.118055555562</c:v>
                </c:pt>
                <c:pt idx="791">
                  <c:v>40212.159722222204</c:v>
                </c:pt>
                <c:pt idx="792">
                  <c:v>40212.201388888876</c:v>
                </c:pt>
                <c:pt idx="793">
                  <c:v>40212.243055555555</c:v>
                </c:pt>
                <c:pt idx="794">
                  <c:v>40212.284722222204</c:v>
                </c:pt>
                <c:pt idx="795">
                  <c:v>40212.326388888891</c:v>
                </c:pt>
                <c:pt idx="796">
                  <c:v>40212.368055555562</c:v>
                </c:pt>
                <c:pt idx="797">
                  <c:v>40212.409722222204</c:v>
                </c:pt>
                <c:pt idx="798">
                  <c:v>40212.451388888891</c:v>
                </c:pt>
                <c:pt idx="799">
                  <c:v>40212.493055555555</c:v>
                </c:pt>
                <c:pt idx="800">
                  <c:v>40212.534722222204</c:v>
                </c:pt>
                <c:pt idx="801">
                  <c:v>40212.576388888891</c:v>
                </c:pt>
                <c:pt idx="802">
                  <c:v>40212.618055555562</c:v>
                </c:pt>
                <c:pt idx="803">
                  <c:v>40212.659722222204</c:v>
                </c:pt>
                <c:pt idx="804">
                  <c:v>40212.701388888876</c:v>
                </c:pt>
                <c:pt idx="805">
                  <c:v>40212.743055555555</c:v>
                </c:pt>
                <c:pt idx="806">
                  <c:v>40212.784722222204</c:v>
                </c:pt>
                <c:pt idx="807">
                  <c:v>40212.826388888891</c:v>
                </c:pt>
                <c:pt idx="808">
                  <c:v>40212.868055555562</c:v>
                </c:pt>
                <c:pt idx="809">
                  <c:v>40212.909722222204</c:v>
                </c:pt>
                <c:pt idx="810">
                  <c:v>40212.951388888891</c:v>
                </c:pt>
                <c:pt idx="811">
                  <c:v>40212.993055555555</c:v>
                </c:pt>
                <c:pt idx="812">
                  <c:v>40213.034722222204</c:v>
                </c:pt>
                <c:pt idx="813">
                  <c:v>40213.076388888891</c:v>
                </c:pt>
                <c:pt idx="814">
                  <c:v>40213.118055555562</c:v>
                </c:pt>
                <c:pt idx="815">
                  <c:v>40213.159722222204</c:v>
                </c:pt>
                <c:pt idx="816">
                  <c:v>40213.201388888876</c:v>
                </c:pt>
                <c:pt idx="817">
                  <c:v>40213.243055555555</c:v>
                </c:pt>
                <c:pt idx="818">
                  <c:v>40213.284722222204</c:v>
                </c:pt>
                <c:pt idx="819">
                  <c:v>40213.326388888891</c:v>
                </c:pt>
                <c:pt idx="820">
                  <c:v>40213.368055555562</c:v>
                </c:pt>
                <c:pt idx="821">
                  <c:v>40213.409722222204</c:v>
                </c:pt>
                <c:pt idx="822">
                  <c:v>40213.451388888891</c:v>
                </c:pt>
                <c:pt idx="823">
                  <c:v>40213.493055555555</c:v>
                </c:pt>
                <c:pt idx="824">
                  <c:v>40213.534722222204</c:v>
                </c:pt>
                <c:pt idx="825">
                  <c:v>40213.576388888891</c:v>
                </c:pt>
                <c:pt idx="826">
                  <c:v>40213.618055555562</c:v>
                </c:pt>
                <c:pt idx="827">
                  <c:v>40213.659722222204</c:v>
                </c:pt>
                <c:pt idx="828">
                  <c:v>40213.701388888876</c:v>
                </c:pt>
                <c:pt idx="829">
                  <c:v>40213.743055555555</c:v>
                </c:pt>
                <c:pt idx="830">
                  <c:v>40213.784722222204</c:v>
                </c:pt>
                <c:pt idx="831">
                  <c:v>40213.826388888891</c:v>
                </c:pt>
                <c:pt idx="832">
                  <c:v>40213.868055555562</c:v>
                </c:pt>
                <c:pt idx="833">
                  <c:v>40213.909722222204</c:v>
                </c:pt>
                <c:pt idx="834">
                  <c:v>40213.951388888891</c:v>
                </c:pt>
                <c:pt idx="835">
                  <c:v>40213.993055555555</c:v>
                </c:pt>
                <c:pt idx="836">
                  <c:v>40214.034722222204</c:v>
                </c:pt>
                <c:pt idx="837">
                  <c:v>40214.076388888891</c:v>
                </c:pt>
                <c:pt idx="838">
                  <c:v>40214.118055555562</c:v>
                </c:pt>
                <c:pt idx="839">
                  <c:v>40214.159722222204</c:v>
                </c:pt>
                <c:pt idx="840">
                  <c:v>40214.201388888876</c:v>
                </c:pt>
                <c:pt idx="841">
                  <c:v>40214.243055555555</c:v>
                </c:pt>
                <c:pt idx="842">
                  <c:v>40214.284722222204</c:v>
                </c:pt>
                <c:pt idx="843">
                  <c:v>40214.326388888891</c:v>
                </c:pt>
                <c:pt idx="844">
                  <c:v>40214.368055555562</c:v>
                </c:pt>
                <c:pt idx="845">
                  <c:v>40214.409722222204</c:v>
                </c:pt>
                <c:pt idx="846">
                  <c:v>40214.451388888891</c:v>
                </c:pt>
                <c:pt idx="847">
                  <c:v>40214.493055555555</c:v>
                </c:pt>
                <c:pt idx="848">
                  <c:v>40214.534722222204</c:v>
                </c:pt>
                <c:pt idx="849">
                  <c:v>40214.576388888891</c:v>
                </c:pt>
                <c:pt idx="850">
                  <c:v>40214.618055555562</c:v>
                </c:pt>
                <c:pt idx="851">
                  <c:v>40214.659722222204</c:v>
                </c:pt>
                <c:pt idx="852">
                  <c:v>40214.701388888876</c:v>
                </c:pt>
                <c:pt idx="853">
                  <c:v>40214.743055555555</c:v>
                </c:pt>
                <c:pt idx="854">
                  <c:v>40214.784722222204</c:v>
                </c:pt>
                <c:pt idx="855">
                  <c:v>40214.826388888891</c:v>
                </c:pt>
                <c:pt idx="856">
                  <c:v>40214.868055555562</c:v>
                </c:pt>
                <c:pt idx="857">
                  <c:v>40214.909722222204</c:v>
                </c:pt>
                <c:pt idx="858">
                  <c:v>40214.951388888891</c:v>
                </c:pt>
                <c:pt idx="859">
                  <c:v>40214.993055555555</c:v>
                </c:pt>
                <c:pt idx="860">
                  <c:v>40215.034722222204</c:v>
                </c:pt>
                <c:pt idx="861">
                  <c:v>40215.076388888891</c:v>
                </c:pt>
                <c:pt idx="862">
                  <c:v>40215.118055555562</c:v>
                </c:pt>
                <c:pt idx="863">
                  <c:v>40215.159722222204</c:v>
                </c:pt>
                <c:pt idx="864">
                  <c:v>40215.201388888876</c:v>
                </c:pt>
                <c:pt idx="865">
                  <c:v>40215.243055555555</c:v>
                </c:pt>
                <c:pt idx="866">
                  <c:v>40215.284722222204</c:v>
                </c:pt>
                <c:pt idx="867">
                  <c:v>40215.326388888891</c:v>
                </c:pt>
                <c:pt idx="868">
                  <c:v>40215.368055555562</c:v>
                </c:pt>
                <c:pt idx="869">
                  <c:v>40215.409722222204</c:v>
                </c:pt>
                <c:pt idx="870">
                  <c:v>40215.451388888891</c:v>
                </c:pt>
                <c:pt idx="871">
                  <c:v>40215.493055555555</c:v>
                </c:pt>
                <c:pt idx="872">
                  <c:v>40215.534722222204</c:v>
                </c:pt>
                <c:pt idx="873">
                  <c:v>40215.576388888891</c:v>
                </c:pt>
                <c:pt idx="874">
                  <c:v>40215.618055555562</c:v>
                </c:pt>
                <c:pt idx="875">
                  <c:v>40215.659722222204</c:v>
                </c:pt>
                <c:pt idx="876">
                  <c:v>40215.701388888876</c:v>
                </c:pt>
                <c:pt idx="877">
                  <c:v>40215.743055555555</c:v>
                </c:pt>
                <c:pt idx="878">
                  <c:v>40215.784722222204</c:v>
                </c:pt>
                <c:pt idx="879">
                  <c:v>40215.826388888891</c:v>
                </c:pt>
                <c:pt idx="880">
                  <c:v>40215.868055555562</c:v>
                </c:pt>
                <c:pt idx="881">
                  <c:v>40215.909722222204</c:v>
                </c:pt>
                <c:pt idx="882">
                  <c:v>40215.951388888891</c:v>
                </c:pt>
                <c:pt idx="883">
                  <c:v>40215.993055555555</c:v>
                </c:pt>
                <c:pt idx="884">
                  <c:v>40216.034722222204</c:v>
                </c:pt>
                <c:pt idx="885">
                  <c:v>40216.076388888891</c:v>
                </c:pt>
                <c:pt idx="886">
                  <c:v>40216.118055555562</c:v>
                </c:pt>
                <c:pt idx="887">
                  <c:v>40216.159722222204</c:v>
                </c:pt>
                <c:pt idx="888">
                  <c:v>40216.201388888876</c:v>
                </c:pt>
                <c:pt idx="889">
                  <c:v>40216.243055555555</c:v>
                </c:pt>
                <c:pt idx="890">
                  <c:v>40216.284722222204</c:v>
                </c:pt>
                <c:pt idx="891">
                  <c:v>40216.326388888891</c:v>
                </c:pt>
                <c:pt idx="892">
                  <c:v>40216.368055555562</c:v>
                </c:pt>
                <c:pt idx="893">
                  <c:v>40216.409722222204</c:v>
                </c:pt>
                <c:pt idx="894">
                  <c:v>40216.451388888891</c:v>
                </c:pt>
                <c:pt idx="895">
                  <c:v>40216.493055555555</c:v>
                </c:pt>
                <c:pt idx="896">
                  <c:v>40216.534722222204</c:v>
                </c:pt>
                <c:pt idx="897">
                  <c:v>40216.576388888891</c:v>
                </c:pt>
                <c:pt idx="898">
                  <c:v>40216.618055555562</c:v>
                </c:pt>
                <c:pt idx="899">
                  <c:v>40216.659722222204</c:v>
                </c:pt>
                <c:pt idx="900">
                  <c:v>40216.701388888876</c:v>
                </c:pt>
                <c:pt idx="901">
                  <c:v>40216.743055555555</c:v>
                </c:pt>
                <c:pt idx="902">
                  <c:v>40216.784722222204</c:v>
                </c:pt>
                <c:pt idx="903">
                  <c:v>40216.826388888891</c:v>
                </c:pt>
                <c:pt idx="904">
                  <c:v>40216.868055555562</c:v>
                </c:pt>
                <c:pt idx="905">
                  <c:v>40216.909722222204</c:v>
                </c:pt>
                <c:pt idx="906">
                  <c:v>40216.951388888891</c:v>
                </c:pt>
                <c:pt idx="907">
                  <c:v>40216.993055555555</c:v>
                </c:pt>
                <c:pt idx="908">
                  <c:v>40217.034722222204</c:v>
                </c:pt>
                <c:pt idx="909">
                  <c:v>40217.076388888891</c:v>
                </c:pt>
                <c:pt idx="910">
                  <c:v>40217.118055555562</c:v>
                </c:pt>
                <c:pt idx="911">
                  <c:v>40217.159722222204</c:v>
                </c:pt>
                <c:pt idx="912">
                  <c:v>40217.201388888876</c:v>
                </c:pt>
                <c:pt idx="913">
                  <c:v>40217.243055555555</c:v>
                </c:pt>
                <c:pt idx="914">
                  <c:v>40217.284722222204</c:v>
                </c:pt>
                <c:pt idx="915">
                  <c:v>40217.326388888891</c:v>
                </c:pt>
                <c:pt idx="916">
                  <c:v>40217.368055555562</c:v>
                </c:pt>
                <c:pt idx="917">
                  <c:v>40217.409722222204</c:v>
                </c:pt>
                <c:pt idx="918">
                  <c:v>40217.451388888891</c:v>
                </c:pt>
                <c:pt idx="919">
                  <c:v>40217.493055555555</c:v>
                </c:pt>
                <c:pt idx="920">
                  <c:v>40217.534722222204</c:v>
                </c:pt>
                <c:pt idx="921">
                  <c:v>40217.576388888891</c:v>
                </c:pt>
                <c:pt idx="922">
                  <c:v>40217.618055555562</c:v>
                </c:pt>
                <c:pt idx="923">
                  <c:v>40217.659722222204</c:v>
                </c:pt>
                <c:pt idx="924">
                  <c:v>40217.701388888876</c:v>
                </c:pt>
                <c:pt idx="925">
                  <c:v>40217.743055555555</c:v>
                </c:pt>
                <c:pt idx="926">
                  <c:v>40217.784722222204</c:v>
                </c:pt>
                <c:pt idx="927">
                  <c:v>40217.826388888891</c:v>
                </c:pt>
                <c:pt idx="928">
                  <c:v>40217.868055555562</c:v>
                </c:pt>
                <c:pt idx="929">
                  <c:v>40217.909722222204</c:v>
                </c:pt>
                <c:pt idx="930">
                  <c:v>40217.951388888891</c:v>
                </c:pt>
                <c:pt idx="931">
                  <c:v>40217.993055555555</c:v>
                </c:pt>
                <c:pt idx="932">
                  <c:v>40218.034722222204</c:v>
                </c:pt>
                <c:pt idx="933">
                  <c:v>40218.076388888891</c:v>
                </c:pt>
                <c:pt idx="934">
                  <c:v>40218.118055555562</c:v>
                </c:pt>
                <c:pt idx="935">
                  <c:v>40218.159722222204</c:v>
                </c:pt>
                <c:pt idx="936">
                  <c:v>40218.201388888876</c:v>
                </c:pt>
                <c:pt idx="937">
                  <c:v>40218.243055555555</c:v>
                </c:pt>
                <c:pt idx="938">
                  <c:v>40218.284722222204</c:v>
                </c:pt>
                <c:pt idx="939">
                  <c:v>40218.326388888891</c:v>
                </c:pt>
                <c:pt idx="940">
                  <c:v>40218.368055555562</c:v>
                </c:pt>
                <c:pt idx="941">
                  <c:v>40218.409722222204</c:v>
                </c:pt>
                <c:pt idx="942">
                  <c:v>40218.451388888891</c:v>
                </c:pt>
                <c:pt idx="943">
                  <c:v>40218.493055555555</c:v>
                </c:pt>
                <c:pt idx="944">
                  <c:v>40218.534722222204</c:v>
                </c:pt>
                <c:pt idx="945">
                  <c:v>40218.576388888891</c:v>
                </c:pt>
                <c:pt idx="946">
                  <c:v>40218.618055555562</c:v>
                </c:pt>
                <c:pt idx="947">
                  <c:v>40218.659722222204</c:v>
                </c:pt>
                <c:pt idx="948">
                  <c:v>40218.701388888876</c:v>
                </c:pt>
                <c:pt idx="949">
                  <c:v>40218.743055555555</c:v>
                </c:pt>
                <c:pt idx="950">
                  <c:v>40218.784722222204</c:v>
                </c:pt>
                <c:pt idx="951">
                  <c:v>40218.826388888891</c:v>
                </c:pt>
                <c:pt idx="952">
                  <c:v>40218.868055555562</c:v>
                </c:pt>
                <c:pt idx="953">
                  <c:v>40218.909722222204</c:v>
                </c:pt>
                <c:pt idx="954">
                  <c:v>40218.951388888891</c:v>
                </c:pt>
                <c:pt idx="955">
                  <c:v>40218.993055555555</c:v>
                </c:pt>
                <c:pt idx="956">
                  <c:v>40219.034722222204</c:v>
                </c:pt>
                <c:pt idx="957">
                  <c:v>40219.076388888891</c:v>
                </c:pt>
                <c:pt idx="958">
                  <c:v>40219.118055555562</c:v>
                </c:pt>
                <c:pt idx="959">
                  <c:v>40219.159722222204</c:v>
                </c:pt>
                <c:pt idx="960">
                  <c:v>40219.201388888876</c:v>
                </c:pt>
                <c:pt idx="961">
                  <c:v>40219.243055555555</c:v>
                </c:pt>
                <c:pt idx="962">
                  <c:v>40219.284722222204</c:v>
                </c:pt>
                <c:pt idx="963">
                  <c:v>40219.326388888891</c:v>
                </c:pt>
                <c:pt idx="964">
                  <c:v>40219.368055555562</c:v>
                </c:pt>
                <c:pt idx="965">
                  <c:v>40219.409722222204</c:v>
                </c:pt>
                <c:pt idx="966">
                  <c:v>40219.451388888891</c:v>
                </c:pt>
                <c:pt idx="967">
                  <c:v>40219.493055555555</c:v>
                </c:pt>
                <c:pt idx="968">
                  <c:v>40219.534722222204</c:v>
                </c:pt>
                <c:pt idx="969">
                  <c:v>40219.576388888891</c:v>
                </c:pt>
                <c:pt idx="970">
                  <c:v>40219.618055555562</c:v>
                </c:pt>
                <c:pt idx="971">
                  <c:v>40219.659722222204</c:v>
                </c:pt>
                <c:pt idx="972">
                  <c:v>40219.701388888876</c:v>
                </c:pt>
                <c:pt idx="973">
                  <c:v>40219.743055555555</c:v>
                </c:pt>
                <c:pt idx="974">
                  <c:v>40219.784722222204</c:v>
                </c:pt>
                <c:pt idx="975">
                  <c:v>40219.826388888891</c:v>
                </c:pt>
                <c:pt idx="976">
                  <c:v>40219.868055555562</c:v>
                </c:pt>
                <c:pt idx="977">
                  <c:v>40219.909722222204</c:v>
                </c:pt>
                <c:pt idx="978">
                  <c:v>40219.951388888891</c:v>
                </c:pt>
                <c:pt idx="979">
                  <c:v>40219.993055555555</c:v>
                </c:pt>
                <c:pt idx="980">
                  <c:v>40220.034722222204</c:v>
                </c:pt>
                <c:pt idx="981">
                  <c:v>40220.076388888891</c:v>
                </c:pt>
                <c:pt idx="982">
                  <c:v>40220.118055555562</c:v>
                </c:pt>
                <c:pt idx="983">
                  <c:v>40220.159722222204</c:v>
                </c:pt>
                <c:pt idx="984">
                  <c:v>40220.201388888876</c:v>
                </c:pt>
                <c:pt idx="985">
                  <c:v>40220.243055555555</c:v>
                </c:pt>
                <c:pt idx="986">
                  <c:v>40220.284722222204</c:v>
                </c:pt>
                <c:pt idx="987">
                  <c:v>40220.326388888891</c:v>
                </c:pt>
                <c:pt idx="988">
                  <c:v>40220.368055555562</c:v>
                </c:pt>
                <c:pt idx="989">
                  <c:v>40220.409722222204</c:v>
                </c:pt>
                <c:pt idx="990">
                  <c:v>40220.451388888891</c:v>
                </c:pt>
                <c:pt idx="991">
                  <c:v>40220.493055555555</c:v>
                </c:pt>
                <c:pt idx="992">
                  <c:v>40220.534722222204</c:v>
                </c:pt>
                <c:pt idx="993">
                  <c:v>40220.576388888891</c:v>
                </c:pt>
                <c:pt idx="994">
                  <c:v>40220.618055555562</c:v>
                </c:pt>
                <c:pt idx="995">
                  <c:v>40220.659722222204</c:v>
                </c:pt>
                <c:pt idx="996">
                  <c:v>40220.701388888876</c:v>
                </c:pt>
                <c:pt idx="997">
                  <c:v>40220.743055555555</c:v>
                </c:pt>
                <c:pt idx="998">
                  <c:v>40220.784722222204</c:v>
                </c:pt>
                <c:pt idx="999">
                  <c:v>40220.826388888891</c:v>
                </c:pt>
                <c:pt idx="1000">
                  <c:v>40220.868055555562</c:v>
                </c:pt>
                <c:pt idx="1001">
                  <c:v>40220.909722222204</c:v>
                </c:pt>
                <c:pt idx="1002">
                  <c:v>40220.951388888891</c:v>
                </c:pt>
                <c:pt idx="1003">
                  <c:v>40220.993055555555</c:v>
                </c:pt>
                <c:pt idx="1004">
                  <c:v>40221.034722222204</c:v>
                </c:pt>
                <c:pt idx="1005">
                  <c:v>40221.076388888891</c:v>
                </c:pt>
                <c:pt idx="1006">
                  <c:v>40221.118055555562</c:v>
                </c:pt>
                <c:pt idx="1007">
                  <c:v>40221.159722222204</c:v>
                </c:pt>
                <c:pt idx="1008">
                  <c:v>40221.201388888876</c:v>
                </c:pt>
                <c:pt idx="1009">
                  <c:v>40221.243055555555</c:v>
                </c:pt>
                <c:pt idx="1010">
                  <c:v>40221.284722222204</c:v>
                </c:pt>
                <c:pt idx="1011">
                  <c:v>40221.326388888891</c:v>
                </c:pt>
                <c:pt idx="1012">
                  <c:v>40221.368055555562</c:v>
                </c:pt>
                <c:pt idx="1013">
                  <c:v>40221.409722222204</c:v>
                </c:pt>
                <c:pt idx="1014">
                  <c:v>40221.451388888891</c:v>
                </c:pt>
                <c:pt idx="1015">
                  <c:v>40221.493055555555</c:v>
                </c:pt>
                <c:pt idx="1016">
                  <c:v>40221.534722222204</c:v>
                </c:pt>
                <c:pt idx="1017">
                  <c:v>40221.576388888891</c:v>
                </c:pt>
                <c:pt idx="1018">
                  <c:v>40221.618055555562</c:v>
                </c:pt>
                <c:pt idx="1019">
                  <c:v>40221.659722222204</c:v>
                </c:pt>
                <c:pt idx="1020">
                  <c:v>40221.701388888876</c:v>
                </c:pt>
                <c:pt idx="1021">
                  <c:v>40221.743055555555</c:v>
                </c:pt>
                <c:pt idx="1022">
                  <c:v>40221.784722222204</c:v>
                </c:pt>
                <c:pt idx="1023">
                  <c:v>40221.826388888891</c:v>
                </c:pt>
                <c:pt idx="1024">
                  <c:v>40221.868055555562</c:v>
                </c:pt>
                <c:pt idx="1025">
                  <c:v>40221.909722222204</c:v>
                </c:pt>
                <c:pt idx="1026">
                  <c:v>40221.951388888891</c:v>
                </c:pt>
                <c:pt idx="1027">
                  <c:v>40221.993055555555</c:v>
                </c:pt>
                <c:pt idx="1028">
                  <c:v>40222.034722222204</c:v>
                </c:pt>
                <c:pt idx="1029">
                  <c:v>40222.076388888891</c:v>
                </c:pt>
                <c:pt idx="1030">
                  <c:v>40222.118055555562</c:v>
                </c:pt>
                <c:pt idx="1031">
                  <c:v>40222.159722222204</c:v>
                </c:pt>
                <c:pt idx="1032">
                  <c:v>40222.201388888876</c:v>
                </c:pt>
                <c:pt idx="1033">
                  <c:v>40222.243055555555</c:v>
                </c:pt>
                <c:pt idx="1034">
                  <c:v>40222.284722222204</c:v>
                </c:pt>
                <c:pt idx="1035">
                  <c:v>40222.326388888891</c:v>
                </c:pt>
                <c:pt idx="1036">
                  <c:v>40222.368055555562</c:v>
                </c:pt>
                <c:pt idx="1037">
                  <c:v>40222.409722222204</c:v>
                </c:pt>
                <c:pt idx="1038">
                  <c:v>40222.451388888891</c:v>
                </c:pt>
                <c:pt idx="1039">
                  <c:v>40222.493055555555</c:v>
                </c:pt>
                <c:pt idx="1040">
                  <c:v>40222.534722222204</c:v>
                </c:pt>
                <c:pt idx="1041">
                  <c:v>40222.576388888891</c:v>
                </c:pt>
                <c:pt idx="1042">
                  <c:v>40222.618055555562</c:v>
                </c:pt>
                <c:pt idx="1043">
                  <c:v>40222.659722222204</c:v>
                </c:pt>
                <c:pt idx="1044">
                  <c:v>40222.701388888876</c:v>
                </c:pt>
                <c:pt idx="1045">
                  <c:v>40222.743055555555</c:v>
                </c:pt>
                <c:pt idx="1046">
                  <c:v>40222.784722222204</c:v>
                </c:pt>
                <c:pt idx="1047">
                  <c:v>40222.826388888891</c:v>
                </c:pt>
                <c:pt idx="1048">
                  <c:v>40222.868055555562</c:v>
                </c:pt>
                <c:pt idx="1049">
                  <c:v>40222.909722222204</c:v>
                </c:pt>
                <c:pt idx="1050">
                  <c:v>40222.951388888891</c:v>
                </c:pt>
                <c:pt idx="1051">
                  <c:v>40222.993055555555</c:v>
                </c:pt>
                <c:pt idx="1052">
                  <c:v>40223.034722222204</c:v>
                </c:pt>
                <c:pt idx="1053">
                  <c:v>40223.076388888891</c:v>
                </c:pt>
                <c:pt idx="1054">
                  <c:v>40223.118055555562</c:v>
                </c:pt>
                <c:pt idx="1055">
                  <c:v>40223.159722222204</c:v>
                </c:pt>
                <c:pt idx="1056">
                  <c:v>40223.201388888876</c:v>
                </c:pt>
                <c:pt idx="1057">
                  <c:v>40223.243055555555</c:v>
                </c:pt>
                <c:pt idx="1058">
                  <c:v>40223.284722222204</c:v>
                </c:pt>
                <c:pt idx="1059">
                  <c:v>40223.326388888891</c:v>
                </c:pt>
                <c:pt idx="1060">
                  <c:v>40223.368055555562</c:v>
                </c:pt>
                <c:pt idx="1061">
                  <c:v>40223.409722222204</c:v>
                </c:pt>
                <c:pt idx="1062">
                  <c:v>40223.451388888891</c:v>
                </c:pt>
                <c:pt idx="1063">
                  <c:v>40223.493055555555</c:v>
                </c:pt>
                <c:pt idx="1064">
                  <c:v>40223.534722222204</c:v>
                </c:pt>
                <c:pt idx="1065">
                  <c:v>40223.576388888891</c:v>
                </c:pt>
                <c:pt idx="1066">
                  <c:v>40223.618055555562</c:v>
                </c:pt>
                <c:pt idx="1067">
                  <c:v>40223.659722222204</c:v>
                </c:pt>
                <c:pt idx="1068">
                  <c:v>40223.701388888876</c:v>
                </c:pt>
                <c:pt idx="1069">
                  <c:v>40223.743055555555</c:v>
                </c:pt>
                <c:pt idx="1070">
                  <c:v>40223.784722222204</c:v>
                </c:pt>
                <c:pt idx="1071">
                  <c:v>40223.826388888891</c:v>
                </c:pt>
                <c:pt idx="1072">
                  <c:v>40223.868055555562</c:v>
                </c:pt>
                <c:pt idx="1073">
                  <c:v>40223.909722222204</c:v>
                </c:pt>
                <c:pt idx="1074">
                  <c:v>40223.951388888891</c:v>
                </c:pt>
                <c:pt idx="1075">
                  <c:v>40223.993055555555</c:v>
                </c:pt>
                <c:pt idx="1076">
                  <c:v>40224.034722222204</c:v>
                </c:pt>
                <c:pt idx="1077">
                  <c:v>40224.076388888891</c:v>
                </c:pt>
                <c:pt idx="1078">
                  <c:v>40224.118055555562</c:v>
                </c:pt>
                <c:pt idx="1079">
                  <c:v>40224.159722222204</c:v>
                </c:pt>
                <c:pt idx="1080">
                  <c:v>40224.201388888876</c:v>
                </c:pt>
                <c:pt idx="1081">
                  <c:v>40224.243055555555</c:v>
                </c:pt>
                <c:pt idx="1082">
                  <c:v>40224.284722222204</c:v>
                </c:pt>
                <c:pt idx="1083">
                  <c:v>40224.326388888891</c:v>
                </c:pt>
                <c:pt idx="1084">
                  <c:v>40224.368055555562</c:v>
                </c:pt>
                <c:pt idx="1085">
                  <c:v>40224.409722222204</c:v>
                </c:pt>
                <c:pt idx="1086">
                  <c:v>40224.451388888891</c:v>
                </c:pt>
                <c:pt idx="1087">
                  <c:v>40224.493055555555</c:v>
                </c:pt>
                <c:pt idx="1088">
                  <c:v>40224.534722222204</c:v>
                </c:pt>
                <c:pt idx="1089">
                  <c:v>40224.576388888891</c:v>
                </c:pt>
                <c:pt idx="1090">
                  <c:v>40224.618055555562</c:v>
                </c:pt>
                <c:pt idx="1091">
                  <c:v>40224.659722222204</c:v>
                </c:pt>
                <c:pt idx="1092">
                  <c:v>40224.701388888876</c:v>
                </c:pt>
                <c:pt idx="1093">
                  <c:v>40224.743055555555</c:v>
                </c:pt>
                <c:pt idx="1094">
                  <c:v>40224.784722222204</c:v>
                </c:pt>
                <c:pt idx="1095">
                  <c:v>40224.826388888891</c:v>
                </c:pt>
                <c:pt idx="1096">
                  <c:v>40224.868055555562</c:v>
                </c:pt>
                <c:pt idx="1097">
                  <c:v>40224.909722222204</c:v>
                </c:pt>
                <c:pt idx="1098">
                  <c:v>40224.951388888891</c:v>
                </c:pt>
                <c:pt idx="1099">
                  <c:v>40224.993055555555</c:v>
                </c:pt>
                <c:pt idx="1100">
                  <c:v>40225.034722222204</c:v>
                </c:pt>
                <c:pt idx="1101">
                  <c:v>40225.076388888891</c:v>
                </c:pt>
                <c:pt idx="1102">
                  <c:v>40225.118055555562</c:v>
                </c:pt>
                <c:pt idx="1103">
                  <c:v>40225.159722222204</c:v>
                </c:pt>
                <c:pt idx="1104">
                  <c:v>40225.201388888876</c:v>
                </c:pt>
                <c:pt idx="1105">
                  <c:v>40225.243055555555</c:v>
                </c:pt>
                <c:pt idx="1106">
                  <c:v>40225.284722222204</c:v>
                </c:pt>
                <c:pt idx="1107">
                  <c:v>40225.326388888891</c:v>
                </c:pt>
                <c:pt idx="1108">
                  <c:v>40225.368055555562</c:v>
                </c:pt>
                <c:pt idx="1109">
                  <c:v>40225.409722222204</c:v>
                </c:pt>
                <c:pt idx="1110">
                  <c:v>40225.451388888891</c:v>
                </c:pt>
                <c:pt idx="1111">
                  <c:v>40225.493055555555</c:v>
                </c:pt>
                <c:pt idx="1112">
                  <c:v>40225.534722222204</c:v>
                </c:pt>
                <c:pt idx="1113">
                  <c:v>40225.576388888891</c:v>
                </c:pt>
                <c:pt idx="1114">
                  <c:v>40225.618055555562</c:v>
                </c:pt>
                <c:pt idx="1115">
                  <c:v>40225.659722222204</c:v>
                </c:pt>
                <c:pt idx="1116">
                  <c:v>40225.701388888876</c:v>
                </c:pt>
                <c:pt idx="1117">
                  <c:v>40225.743055555555</c:v>
                </c:pt>
                <c:pt idx="1118">
                  <c:v>40225.784722222204</c:v>
                </c:pt>
                <c:pt idx="1119">
                  <c:v>40225.826388888891</c:v>
                </c:pt>
                <c:pt idx="1120">
                  <c:v>40225.868055555562</c:v>
                </c:pt>
                <c:pt idx="1121">
                  <c:v>40225.909722222204</c:v>
                </c:pt>
                <c:pt idx="1122">
                  <c:v>40225.951388888891</c:v>
                </c:pt>
                <c:pt idx="1123">
                  <c:v>40225.993055555555</c:v>
                </c:pt>
                <c:pt idx="1124">
                  <c:v>40226.034722222204</c:v>
                </c:pt>
                <c:pt idx="1125">
                  <c:v>40226.076388888891</c:v>
                </c:pt>
                <c:pt idx="1126">
                  <c:v>40226.118055555562</c:v>
                </c:pt>
                <c:pt idx="1127">
                  <c:v>40226.159722222204</c:v>
                </c:pt>
                <c:pt idx="1128">
                  <c:v>40226.201388888876</c:v>
                </c:pt>
                <c:pt idx="1129">
                  <c:v>40226.243055555555</c:v>
                </c:pt>
                <c:pt idx="1130">
                  <c:v>40226.284722222204</c:v>
                </c:pt>
                <c:pt idx="1131">
                  <c:v>40226.326388888891</c:v>
                </c:pt>
                <c:pt idx="1132">
                  <c:v>40226.368055555562</c:v>
                </c:pt>
                <c:pt idx="1133">
                  <c:v>40226.409722222204</c:v>
                </c:pt>
                <c:pt idx="1134">
                  <c:v>40226.451388888891</c:v>
                </c:pt>
                <c:pt idx="1135">
                  <c:v>40226.493055555555</c:v>
                </c:pt>
                <c:pt idx="1136">
                  <c:v>40226.534722222204</c:v>
                </c:pt>
                <c:pt idx="1137">
                  <c:v>40226.576388888891</c:v>
                </c:pt>
                <c:pt idx="1138">
                  <c:v>40226.618055555562</c:v>
                </c:pt>
                <c:pt idx="1139">
                  <c:v>40226.659722222204</c:v>
                </c:pt>
                <c:pt idx="1140">
                  <c:v>40226.701388888876</c:v>
                </c:pt>
                <c:pt idx="1141">
                  <c:v>40226.743055555555</c:v>
                </c:pt>
                <c:pt idx="1142">
                  <c:v>40226.784722222204</c:v>
                </c:pt>
                <c:pt idx="1143">
                  <c:v>40226.826388888891</c:v>
                </c:pt>
                <c:pt idx="1144">
                  <c:v>40226.868055555562</c:v>
                </c:pt>
                <c:pt idx="1145">
                  <c:v>40226.909722222204</c:v>
                </c:pt>
                <c:pt idx="1146">
                  <c:v>40226.951388888891</c:v>
                </c:pt>
                <c:pt idx="1147">
                  <c:v>40226.993055555555</c:v>
                </c:pt>
                <c:pt idx="1148">
                  <c:v>40227.034722222204</c:v>
                </c:pt>
                <c:pt idx="1149">
                  <c:v>40227.076388888891</c:v>
                </c:pt>
                <c:pt idx="1150">
                  <c:v>40227.118055555562</c:v>
                </c:pt>
                <c:pt idx="1151">
                  <c:v>40227.159722222204</c:v>
                </c:pt>
                <c:pt idx="1152">
                  <c:v>40227.201388888876</c:v>
                </c:pt>
                <c:pt idx="1153">
                  <c:v>40227.243055555555</c:v>
                </c:pt>
                <c:pt idx="1154">
                  <c:v>40227.284722222204</c:v>
                </c:pt>
                <c:pt idx="1155">
                  <c:v>40227.326388888891</c:v>
                </c:pt>
                <c:pt idx="1156">
                  <c:v>40227.368055555562</c:v>
                </c:pt>
                <c:pt idx="1157">
                  <c:v>40227.409722222204</c:v>
                </c:pt>
                <c:pt idx="1158">
                  <c:v>40227.451388888891</c:v>
                </c:pt>
                <c:pt idx="1159">
                  <c:v>40227.493055555555</c:v>
                </c:pt>
                <c:pt idx="1160">
                  <c:v>40227.534722222204</c:v>
                </c:pt>
                <c:pt idx="1161">
                  <c:v>40227.576388888891</c:v>
                </c:pt>
                <c:pt idx="1162">
                  <c:v>40227.618055555562</c:v>
                </c:pt>
                <c:pt idx="1163">
                  <c:v>40227.659722222204</c:v>
                </c:pt>
                <c:pt idx="1164">
                  <c:v>40227.701388888876</c:v>
                </c:pt>
                <c:pt idx="1165">
                  <c:v>40227.743055555555</c:v>
                </c:pt>
                <c:pt idx="1166">
                  <c:v>40227.784722222204</c:v>
                </c:pt>
                <c:pt idx="1167">
                  <c:v>40227.826388888891</c:v>
                </c:pt>
                <c:pt idx="1168">
                  <c:v>40227.868055555562</c:v>
                </c:pt>
                <c:pt idx="1169">
                  <c:v>40227.909722222204</c:v>
                </c:pt>
                <c:pt idx="1170">
                  <c:v>40227.951388888891</c:v>
                </c:pt>
                <c:pt idx="1171">
                  <c:v>40227.993055555555</c:v>
                </c:pt>
                <c:pt idx="1172">
                  <c:v>40228.034722222204</c:v>
                </c:pt>
                <c:pt idx="1173">
                  <c:v>40228.076388888891</c:v>
                </c:pt>
                <c:pt idx="1174">
                  <c:v>40228.118055555562</c:v>
                </c:pt>
                <c:pt idx="1175">
                  <c:v>40228.159722222204</c:v>
                </c:pt>
                <c:pt idx="1176">
                  <c:v>40228.201388888876</c:v>
                </c:pt>
                <c:pt idx="1177">
                  <c:v>40228.243055555555</c:v>
                </c:pt>
                <c:pt idx="1178">
                  <c:v>40228.284722222204</c:v>
                </c:pt>
                <c:pt idx="1179">
                  <c:v>40228.326388888891</c:v>
                </c:pt>
                <c:pt idx="1180">
                  <c:v>40228.368055555562</c:v>
                </c:pt>
                <c:pt idx="1181">
                  <c:v>40228.409722222204</c:v>
                </c:pt>
                <c:pt idx="1182">
                  <c:v>40228.451388888891</c:v>
                </c:pt>
                <c:pt idx="1183">
                  <c:v>40228.493055555555</c:v>
                </c:pt>
                <c:pt idx="1184">
                  <c:v>40228.534722222204</c:v>
                </c:pt>
                <c:pt idx="1185">
                  <c:v>40228.576388888891</c:v>
                </c:pt>
                <c:pt idx="1186">
                  <c:v>40228.618055555562</c:v>
                </c:pt>
                <c:pt idx="1187">
                  <c:v>40228.659722222204</c:v>
                </c:pt>
                <c:pt idx="1188">
                  <c:v>40228.701388888876</c:v>
                </c:pt>
                <c:pt idx="1189">
                  <c:v>40228.743055555555</c:v>
                </c:pt>
                <c:pt idx="1190">
                  <c:v>40228.784722222204</c:v>
                </c:pt>
                <c:pt idx="1191">
                  <c:v>40228.826388888891</c:v>
                </c:pt>
                <c:pt idx="1192">
                  <c:v>40228.868055555562</c:v>
                </c:pt>
                <c:pt idx="1193">
                  <c:v>40228.909722222204</c:v>
                </c:pt>
                <c:pt idx="1194">
                  <c:v>40228.951388888891</c:v>
                </c:pt>
                <c:pt idx="1195">
                  <c:v>40228.993055555555</c:v>
                </c:pt>
                <c:pt idx="1196">
                  <c:v>40229.034722222204</c:v>
                </c:pt>
                <c:pt idx="1197">
                  <c:v>40229.076388888891</c:v>
                </c:pt>
                <c:pt idx="1198">
                  <c:v>40229.118055555562</c:v>
                </c:pt>
                <c:pt idx="1199">
                  <c:v>40229.159722222204</c:v>
                </c:pt>
                <c:pt idx="1200">
                  <c:v>40229.201388888876</c:v>
                </c:pt>
                <c:pt idx="1201">
                  <c:v>40229.243055555555</c:v>
                </c:pt>
                <c:pt idx="1202">
                  <c:v>40229.284722222204</c:v>
                </c:pt>
                <c:pt idx="1203">
                  <c:v>40229.326388888891</c:v>
                </c:pt>
                <c:pt idx="1204">
                  <c:v>40229.368055555562</c:v>
                </c:pt>
                <c:pt idx="1205">
                  <c:v>40229.409722222204</c:v>
                </c:pt>
                <c:pt idx="1206">
                  <c:v>40229.451388888891</c:v>
                </c:pt>
                <c:pt idx="1207">
                  <c:v>40229.493055555555</c:v>
                </c:pt>
                <c:pt idx="1208">
                  <c:v>40229.534722222204</c:v>
                </c:pt>
                <c:pt idx="1209">
                  <c:v>40229.576388888891</c:v>
                </c:pt>
                <c:pt idx="1210">
                  <c:v>40229.618055555562</c:v>
                </c:pt>
                <c:pt idx="1211">
                  <c:v>40229.659722222204</c:v>
                </c:pt>
                <c:pt idx="1212">
                  <c:v>40229.701388888876</c:v>
                </c:pt>
                <c:pt idx="1213">
                  <c:v>40229.743055555555</c:v>
                </c:pt>
                <c:pt idx="1214">
                  <c:v>40229.784722222204</c:v>
                </c:pt>
                <c:pt idx="1215">
                  <c:v>40229.826388888891</c:v>
                </c:pt>
                <c:pt idx="1216">
                  <c:v>40229.868055555562</c:v>
                </c:pt>
                <c:pt idx="1217">
                  <c:v>40229.909722222204</c:v>
                </c:pt>
                <c:pt idx="1218">
                  <c:v>40229.951388888891</c:v>
                </c:pt>
                <c:pt idx="1219">
                  <c:v>40229.993055555555</c:v>
                </c:pt>
                <c:pt idx="1220">
                  <c:v>40230.034722222204</c:v>
                </c:pt>
                <c:pt idx="1221">
                  <c:v>40230.076388888891</c:v>
                </c:pt>
                <c:pt idx="1222">
                  <c:v>40230.118055555562</c:v>
                </c:pt>
                <c:pt idx="1223">
                  <c:v>40230.159722222204</c:v>
                </c:pt>
                <c:pt idx="1224">
                  <c:v>40230.201388888876</c:v>
                </c:pt>
                <c:pt idx="1225">
                  <c:v>40230.243055555555</c:v>
                </c:pt>
                <c:pt idx="1226">
                  <c:v>40230.284722222204</c:v>
                </c:pt>
                <c:pt idx="1227">
                  <c:v>40230.326388888891</c:v>
                </c:pt>
                <c:pt idx="1228">
                  <c:v>40230.368055555562</c:v>
                </c:pt>
                <c:pt idx="1229">
                  <c:v>40230.409722222204</c:v>
                </c:pt>
                <c:pt idx="1230">
                  <c:v>40230.451388888891</c:v>
                </c:pt>
                <c:pt idx="1231">
                  <c:v>40230.493055555555</c:v>
                </c:pt>
                <c:pt idx="1232">
                  <c:v>40230.534722222204</c:v>
                </c:pt>
                <c:pt idx="1233">
                  <c:v>40230.576388888891</c:v>
                </c:pt>
                <c:pt idx="1234">
                  <c:v>40230.618055555562</c:v>
                </c:pt>
                <c:pt idx="1235">
                  <c:v>40230.659722222204</c:v>
                </c:pt>
                <c:pt idx="1236">
                  <c:v>40230.701388888876</c:v>
                </c:pt>
                <c:pt idx="1237">
                  <c:v>40230.743055555555</c:v>
                </c:pt>
                <c:pt idx="1238">
                  <c:v>40230.784722222204</c:v>
                </c:pt>
                <c:pt idx="1239">
                  <c:v>40230.826388888891</c:v>
                </c:pt>
                <c:pt idx="1240">
                  <c:v>40230.868055555562</c:v>
                </c:pt>
                <c:pt idx="1241">
                  <c:v>40230.909722222204</c:v>
                </c:pt>
                <c:pt idx="1242">
                  <c:v>40230.951388888891</c:v>
                </c:pt>
                <c:pt idx="1243">
                  <c:v>40230.993055555555</c:v>
                </c:pt>
                <c:pt idx="1244">
                  <c:v>40231.034722222204</c:v>
                </c:pt>
                <c:pt idx="1245">
                  <c:v>40231.076388888891</c:v>
                </c:pt>
                <c:pt idx="1246">
                  <c:v>40231.118055555562</c:v>
                </c:pt>
                <c:pt idx="1247">
                  <c:v>40231.159722222204</c:v>
                </c:pt>
                <c:pt idx="1248">
                  <c:v>40231.201388888876</c:v>
                </c:pt>
                <c:pt idx="1249">
                  <c:v>40231.243055555555</c:v>
                </c:pt>
                <c:pt idx="1250">
                  <c:v>40231.284722222204</c:v>
                </c:pt>
                <c:pt idx="1251">
                  <c:v>40231.326388888891</c:v>
                </c:pt>
                <c:pt idx="1252">
                  <c:v>40231.368055555562</c:v>
                </c:pt>
                <c:pt idx="1253">
                  <c:v>40231.409722222204</c:v>
                </c:pt>
                <c:pt idx="1254">
                  <c:v>40231.451388888891</c:v>
                </c:pt>
                <c:pt idx="1255">
                  <c:v>40231.493055555555</c:v>
                </c:pt>
                <c:pt idx="1256">
                  <c:v>40231.534722222204</c:v>
                </c:pt>
                <c:pt idx="1257">
                  <c:v>40231.576388888891</c:v>
                </c:pt>
                <c:pt idx="1258">
                  <c:v>40231.618055555562</c:v>
                </c:pt>
                <c:pt idx="1259">
                  <c:v>40231.659722222204</c:v>
                </c:pt>
                <c:pt idx="1260">
                  <c:v>40231.701388888876</c:v>
                </c:pt>
                <c:pt idx="1261">
                  <c:v>40231.743055555555</c:v>
                </c:pt>
                <c:pt idx="1262">
                  <c:v>40231.784722222204</c:v>
                </c:pt>
                <c:pt idx="1263">
                  <c:v>40231.826388888891</c:v>
                </c:pt>
                <c:pt idx="1264">
                  <c:v>40231.868055555562</c:v>
                </c:pt>
                <c:pt idx="1265">
                  <c:v>40231.909722222204</c:v>
                </c:pt>
                <c:pt idx="1266">
                  <c:v>40231.951388888891</c:v>
                </c:pt>
                <c:pt idx="1267">
                  <c:v>40231.993055555555</c:v>
                </c:pt>
                <c:pt idx="1268">
                  <c:v>40232.034722222204</c:v>
                </c:pt>
                <c:pt idx="1269">
                  <c:v>40232.076388888891</c:v>
                </c:pt>
                <c:pt idx="1270">
                  <c:v>40232.118055555562</c:v>
                </c:pt>
                <c:pt idx="1271">
                  <c:v>40232.159722222204</c:v>
                </c:pt>
                <c:pt idx="1272">
                  <c:v>40232.201388888876</c:v>
                </c:pt>
                <c:pt idx="1273">
                  <c:v>40232.243055555555</c:v>
                </c:pt>
                <c:pt idx="1274">
                  <c:v>40232.284722222204</c:v>
                </c:pt>
                <c:pt idx="1275">
                  <c:v>40232.326388888891</c:v>
                </c:pt>
                <c:pt idx="1276">
                  <c:v>40232.368055555562</c:v>
                </c:pt>
                <c:pt idx="1277">
                  <c:v>40232.409722222204</c:v>
                </c:pt>
                <c:pt idx="1278">
                  <c:v>40232.451388888891</c:v>
                </c:pt>
                <c:pt idx="1279">
                  <c:v>40232.493055555555</c:v>
                </c:pt>
                <c:pt idx="1280">
                  <c:v>40232.534722222204</c:v>
                </c:pt>
                <c:pt idx="1281">
                  <c:v>40232.576388888891</c:v>
                </c:pt>
                <c:pt idx="1282">
                  <c:v>40232.618055555562</c:v>
                </c:pt>
                <c:pt idx="1283">
                  <c:v>40232.659722222204</c:v>
                </c:pt>
                <c:pt idx="1284">
                  <c:v>40232.701388888876</c:v>
                </c:pt>
                <c:pt idx="1285">
                  <c:v>40232.743055555555</c:v>
                </c:pt>
                <c:pt idx="1286">
                  <c:v>40232.784722222204</c:v>
                </c:pt>
                <c:pt idx="1287">
                  <c:v>40232.826388888891</c:v>
                </c:pt>
                <c:pt idx="1288">
                  <c:v>40232.868055555562</c:v>
                </c:pt>
                <c:pt idx="1289">
                  <c:v>40232.909722222204</c:v>
                </c:pt>
                <c:pt idx="1290">
                  <c:v>40232.951388888891</c:v>
                </c:pt>
                <c:pt idx="1291">
                  <c:v>40232.993055555555</c:v>
                </c:pt>
                <c:pt idx="1292">
                  <c:v>40233.034722222204</c:v>
                </c:pt>
                <c:pt idx="1293">
                  <c:v>40233.076388888891</c:v>
                </c:pt>
                <c:pt idx="1294">
                  <c:v>40233.118055555562</c:v>
                </c:pt>
                <c:pt idx="1295">
                  <c:v>40233.159722222204</c:v>
                </c:pt>
                <c:pt idx="1296">
                  <c:v>40233.201388888876</c:v>
                </c:pt>
                <c:pt idx="1297">
                  <c:v>40233.243055555555</c:v>
                </c:pt>
                <c:pt idx="1298">
                  <c:v>40233.284722222204</c:v>
                </c:pt>
                <c:pt idx="1299">
                  <c:v>40233.326388888891</c:v>
                </c:pt>
                <c:pt idx="1300">
                  <c:v>40233.368055555562</c:v>
                </c:pt>
                <c:pt idx="1301">
                  <c:v>40233.409722222204</c:v>
                </c:pt>
                <c:pt idx="1302">
                  <c:v>40233.451388888891</c:v>
                </c:pt>
                <c:pt idx="1303">
                  <c:v>40233.493055555555</c:v>
                </c:pt>
                <c:pt idx="1304">
                  <c:v>40233.534722222204</c:v>
                </c:pt>
                <c:pt idx="1305">
                  <c:v>40233.576388888891</c:v>
                </c:pt>
                <c:pt idx="1306">
                  <c:v>40233.618055555562</c:v>
                </c:pt>
                <c:pt idx="1307">
                  <c:v>40233.659722222204</c:v>
                </c:pt>
                <c:pt idx="1308">
                  <c:v>40233.701388888876</c:v>
                </c:pt>
                <c:pt idx="1309">
                  <c:v>40233.743055555555</c:v>
                </c:pt>
                <c:pt idx="1310">
                  <c:v>40233.784722222204</c:v>
                </c:pt>
                <c:pt idx="1311">
                  <c:v>40233.826388888891</c:v>
                </c:pt>
                <c:pt idx="1312">
                  <c:v>40233.868055555562</c:v>
                </c:pt>
                <c:pt idx="1313">
                  <c:v>40233.909722222204</c:v>
                </c:pt>
                <c:pt idx="1314">
                  <c:v>40233.951388888891</c:v>
                </c:pt>
                <c:pt idx="1315">
                  <c:v>40233.993055555555</c:v>
                </c:pt>
                <c:pt idx="1316">
                  <c:v>40234.034722222204</c:v>
                </c:pt>
                <c:pt idx="1317">
                  <c:v>40234.076388888891</c:v>
                </c:pt>
                <c:pt idx="1318">
                  <c:v>40234.118055555562</c:v>
                </c:pt>
                <c:pt idx="1319">
                  <c:v>40234.159722222204</c:v>
                </c:pt>
                <c:pt idx="1320">
                  <c:v>40234.201388888876</c:v>
                </c:pt>
                <c:pt idx="1321">
                  <c:v>40234.243055555555</c:v>
                </c:pt>
                <c:pt idx="1322">
                  <c:v>40234.284722222204</c:v>
                </c:pt>
                <c:pt idx="1323">
                  <c:v>40234.326388888891</c:v>
                </c:pt>
                <c:pt idx="1324">
                  <c:v>40234.368055555562</c:v>
                </c:pt>
                <c:pt idx="1325">
                  <c:v>40234.409722222204</c:v>
                </c:pt>
                <c:pt idx="1326">
                  <c:v>40234.451388888891</c:v>
                </c:pt>
                <c:pt idx="1327">
                  <c:v>40234.493055555555</c:v>
                </c:pt>
                <c:pt idx="1328">
                  <c:v>40234.534722222204</c:v>
                </c:pt>
                <c:pt idx="1329">
                  <c:v>40234.576388888891</c:v>
                </c:pt>
                <c:pt idx="1330">
                  <c:v>40234.618055555562</c:v>
                </c:pt>
                <c:pt idx="1331">
                  <c:v>40234.659722222204</c:v>
                </c:pt>
                <c:pt idx="1332">
                  <c:v>40234.701388888876</c:v>
                </c:pt>
                <c:pt idx="1333">
                  <c:v>40234.743055555555</c:v>
                </c:pt>
                <c:pt idx="1334">
                  <c:v>40234.784722222204</c:v>
                </c:pt>
                <c:pt idx="1335">
                  <c:v>40234.826388888891</c:v>
                </c:pt>
                <c:pt idx="1336">
                  <c:v>40234.868055555562</c:v>
                </c:pt>
                <c:pt idx="1337">
                  <c:v>40234.909722222204</c:v>
                </c:pt>
                <c:pt idx="1338">
                  <c:v>40234.951388888891</c:v>
                </c:pt>
                <c:pt idx="1339">
                  <c:v>40234.993055555555</c:v>
                </c:pt>
                <c:pt idx="1340">
                  <c:v>40235.034722222204</c:v>
                </c:pt>
                <c:pt idx="1341">
                  <c:v>40235.076388888891</c:v>
                </c:pt>
                <c:pt idx="1342">
                  <c:v>40235.118055555562</c:v>
                </c:pt>
                <c:pt idx="1343">
                  <c:v>40235.159722222204</c:v>
                </c:pt>
                <c:pt idx="1344">
                  <c:v>40235.201388888876</c:v>
                </c:pt>
                <c:pt idx="1345">
                  <c:v>40235.243055555555</c:v>
                </c:pt>
                <c:pt idx="1346">
                  <c:v>40235.284722222204</c:v>
                </c:pt>
                <c:pt idx="1347">
                  <c:v>40235.326388888891</c:v>
                </c:pt>
                <c:pt idx="1348">
                  <c:v>40235.368055555562</c:v>
                </c:pt>
                <c:pt idx="1349">
                  <c:v>40235.409722222204</c:v>
                </c:pt>
                <c:pt idx="1350">
                  <c:v>40235.451388888891</c:v>
                </c:pt>
                <c:pt idx="1351">
                  <c:v>40235.493055555555</c:v>
                </c:pt>
                <c:pt idx="1352">
                  <c:v>40235.534722222204</c:v>
                </c:pt>
                <c:pt idx="1353">
                  <c:v>40235.576388888891</c:v>
                </c:pt>
                <c:pt idx="1354">
                  <c:v>40235.618055555562</c:v>
                </c:pt>
                <c:pt idx="1355">
                  <c:v>40235.659722222204</c:v>
                </c:pt>
                <c:pt idx="1356">
                  <c:v>40235.701388888876</c:v>
                </c:pt>
                <c:pt idx="1357">
                  <c:v>40235.743055555555</c:v>
                </c:pt>
                <c:pt idx="1358">
                  <c:v>40235.784722222204</c:v>
                </c:pt>
                <c:pt idx="1359">
                  <c:v>40235.826388888891</c:v>
                </c:pt>
                <c:pt idx="1360">
                  <c:v>40235.868055555562</c:v>
                </c:pt>
                <c:pt idx="1361">
                  <c:v>40235.909722222204</c:v>
                </c:pt>
                <c:pt idx="1362">
                  <c:v>40235.951388888891</c:v>
                </c:pt>
                <c:pt idx="1363">
                  <c:v>40235.993055555555</c:v>
                </c:pt>
                <c:pt idx="1364">
                  <c:v>40236.034722222204</c:v>
                </c:pt>
                <c:pt idx="1365">
                  <c:v>40236.076388888891</c:v>
                </c:pt>
                <c:pt idx="1366">
                  <c:v>40236.118055555562</c:v>
                </c:pt>
                <c:pt idx="1367">
                  <c:v>40236.159722222204</c:v>
                </c:pt>
                <c:pt idx="1368">
                  <c:v>40236.201388888876</c:v>
                </c:pt>
                <c:pt idx="1369">
                  <c:v>40236.243055555555</c:v>
                </c:pt>
                <c:pt idx="1370">
                  <c:v>40236.284722222204</c:v>
                </c:pt>
                <c:pt idx="1371">
                  <c:v>40236.326388888891</c:v>
                </c:pt>
                <c:pt idx="1372">
                  <c:v>40236.368055555562</c:v>
                </c:pt>
                <c:pt idx="1373">
                  <c:v>40236.409722222204</c:v>
                </c:pt>
                <c:pt idx="1374">
                  <c:v>40236.451388888891</c:v>
                </c:pt>
                <c:pt idx="1375">
                  <c:v>40236.493055555555</c:v>
                </c:pt>
                <c:pt idx="1376">
                  <c:v>40236.534722222204</c:v>
                </c:pt>
                <c:pt idx="1377">
                  <c:v>40236.576388888891</c:v>
                </c:pt>
                <c:pt idx="1378">
                  <c:v>40236.618055555562</c:v>
                </c:pt>
                <c:pt idx="1379">
                  <c:v>40236.659722222204</c:v>
                </c:pt>
                <c:pt idx="1380">
                  <c:v>40236.701388888876</c:v>
                </c:pt>
                <c:pt idx="1381">
                  <c:v>40236.743055555555</c:v>
                </c:pt>
                <c:pt idx="1382">
                  <c:v>40236.784722222204</c:v>
                </c:pt>
                <c:pt idx="1383">
                  <c:v>40236.826388888891</c:v>
                </c:pt>
                <c:pt idx="1384">
                  <c:v>40236.868055555562</c:v>
                </c:pt>
                <c:pt idx="1385">
                  <c:v>40236.909722222204</c:v>
                </c:pt>
                <c:pt idx="1386">
                  <c:v>40236.951388888891</c:v>
                </c:pt>
                <c:pt idx="1387">
                  <c:v>40236.993055555555</c:v>
                </c:pt>
                <c:pt idx="1388">
                  <c:v>40237.034722222204</c:v>
                </c:pt>
                <c:pt idx="1389">
                  <c:v>40237.076388888891</c:v>
                </c:pt>
                <c:pt idx="1390">
                  <c:v>40237.118055555562</c:v>
                </c:pt>
                <c:pt idx="1391">
                  <c:v>40237.159722222204</c:v>
                </c:pt>
                <c:pt idx="1392">
                  <c:v>40237.201388888876</c:v>
                </c:pt>
                <c:pt idx="1393">
                  <c:v>40237.243055555555</c:v>
                </c:pt>
                <c:pt idx="1394">
                  <c:v>40237.284722222204</c:v>
                </c:pt>
                <c:pt idx="1395">
                  <c:v>40237.326388888891</c:v>
                </c:pt>
                <c:pt idx="1396">
                  <c:v>40237.368055555562</c:v>
                </c:pt>
                <c:pt idx="1397">
                  <c:v>40237.409722222204</c:v>
                </c:pt>
                <c:pt idx="1398">
                  <c:v>40237.451388888891</c:v>
                </c:pt>
                <c:pt idx="1399">
                  <c:v>40237.493055555555</c:v>
                </c:pt>
                <c:pt idx="1400">
                  <c:v>40237.534722222204</c:v>
                </c:pt>
                <c:pt idx="1401">
                  <c:v>40237.576388888891</c:v>
                </c:pt>
                <c:pt idx="1402">
                  <c:v>40237.618055555562</c:v>
                </c:pt>
                <c:pt idx="1403">
                  <c:v>40237.659722222204</c:v>
                </c:pt>
                <c:pt idx="1404">
                  <c:v>40237.701388888876</c:v>
                </c:pt>
                <c:pt idx="1405">
                  <c:v>40237.743055555555</c:v>
                </c:pt>
                <c:pt idx="1406">
                  <c:v>40237.784722222204</c:v>
                </c:pt>
                <c:pt idx="1407">
                  <c:v>40237.826388888891</c:v>
                </c:pt>
                <c:pt idx="1408">
                  <c:v>40237.868055555562</c:v>
                </c:pt>
                <c:pt idx="1409">
                  <c:v>40237.909722222204</c:v>
                </c:pt>
                <c:pt idx="1410">
                  <c:v>40237.951388888891</c:v>
                </c:pt>
              </c:numCache>
            </c:numRef>
          </c:cat>
          <c:val>
            <c:numRef>
              <c:f>Jan2010StdMet!$K$3:$K$1414</c:f>
              <c:numCache>
                <c:formatCode>General</c:formatCode>
                <c:ptCount val="1412"/>
                <c:pt idx="0">
                  <c:v>0.7000000000000004</c:v>
                </c:pt>
                <c:pt idx="1">
                  <c:v>0.1</c:v>
                </c:pt>
                <c:pt idx="2">
                  <c:v>2.2000000000000002</c:v>
                </c:pt>
                <c:pt idx="3">
                  <c:v>0.9</c:v>
                </c:pt>
                <c:pt idx="4">
                  <c:v>1.7</c:v>
                </c:pt>
                <c:pt idx="5">
                  <c:v>1.6</c:v>
                </c:pt>
                <c:pt idx="6">
                  <c:v>1.6</c:v>
                </c:pt>
                <c:pt idx="7">
                  <c:v>1.6</c:v>
                </c:pt>
                <c:pt idx="8">
                  <c:v>3.7</c:v>
                </c:pt>
                <c:pt idx="9">
                  <c:v>4.0999999999999996</c:v>
                </c:pt>
                <c:pt idx="10">
                  <c:v>2.2000000000000002</c:v>
                </c:pt>
                <c:pt idx="11">
                  <c:v>1.5</c:v>
                </c:pt>
                <c:pt idx="12">
                  <c:v>2.4</c:v>
                </c:pt>
                <c:pt idx="13">
                  <c:v>1.9000000000000001</c:v>
                </c:pt>
                <c:pt idx="14">
                  <c:v>2</c:v>
                </c:pt>
                <c:pt idx="15">
                  <c:v>3</c:v>
                </c:pt>
                <c:pt idx="16">
                  <c:v>3.6</c:v>
                </c:pt>
                <c:pt idx="17">
                  <c:v>4.3</c:v>
                </c:pt>
                <c:pt idx="18">
                  <c:v>6.2</c:v>
                </c:pt>
                <c:pt idx="19">
                  <c:v>0.5</c:v>
                </c:pt>
                <c:pt idx="20">
                  <c:v>0.30000000000000021</c:v>
                </c:pt>
                <c:pt idx="21">
                  <c:v>1.9000000000000001</c:v>
                </c:pt>
                <c:pt idx="22">
                  <c:v>3.2</c:v>
                </c:pt>
                <c:pt idx="23">
                  <c:v>0.2</c:v>
                </c:pt>
                <c:pt idx="24">
                  <c:v>3.9</c:v>
                </c:pt>
                <c:pt idx="25">
                  <c:v>2.5</c:v>
                </c:pt>
                <c:pt idx="26">
                  <c:v>2.8</c:v>
                </c:pt>
                <c:pt idx="27">
                  <c:v>3</c:v>
                </c:pt>
                <c:pt idx="28">
                  <c:v>2.6</c:v>
                </c:pt>
                <c:pt idx="29">
                  <c:v>2.8</c:v>
                </c:pt>
                <c:pt idx="30">
                  <c:v>3.2</c:v>
                </c:pt>
                <c:pt idx="31">
                  <c:v>3.1</c:v>
                </c:pt>
                <c:pt idx="32">
                  <c:v>1.8</c:v>
                </c:pt>
                <c:pt idx="33">
                  <c:v>2.6</c:v>
                </c:pt>
                <c:pt idx="34">
                  <c:v>4.7</c:v>
                </c:pt>
                <c:pt idx="35">
                  <c:v>4.3</c:v>
                </c:pt>
                <c:pt idx="36">
                  <c:v>4.4000000000000004</c:v>
                </c:pt>
                <c:pt idx="37">
                  <c:v>5.6</c:v>
                </c:pt>
                <c:pt idx="38">
                  <c:v>5.9</c:v>
                </c:pt>
                <c:pt idx="39">
                  <c:v>4.7</c:v>
                </c:pt>
                <c:pt idx="40">
                  <c:v>2.6</c:v>
                </c:pt>
                <c:pt idx="41">
                  <c:v>1.1000000000000001</c:v>
                </c:pt>
                <c:pt idx="42">
                  <c:v>1.8</c:v>
                </c:pt>
                <c:pt idx="43">
                  <c:v>1</c:v>
                </c:pt>
                <c:pt idx="44">
                  <c:v>2.2000000000000002</c:v>
                </c:pt>
                <c:pt idx="45">
                  <c:v>5.0999999999999996</c:v>
                </c:pt>
                <c:pt idx="46">
                  <c:v>8.8000000000000007</c:v>
                </c:pt>
                <c:pt idx="47">
                  <c:v>8.1</c:v>
                </c:pt>
                <c:pt idx="48">
                  <c:v>7.5</c:v>
                </c:pt>
                <c:pt idx="49">
                  <c:v>7.1</c:v>
                </c:pt>
                <c:pt idx="50">
                  <c:v>4.0999999999999996</c:v>
                </c:pt>
                <c:pt idx="51">
                  <c:v>4</c:v>
                </c:pt>
                <c:pt idx="52">
                  <c:v>5.7</c:v>
                </c:pt>
                <c:pt idx="53">
                  <c:v>6.2</c:v>
                </c:pt>
                <c:pt idx="54">
                  <c:v>4.5999999999999996</c:v>
                </c:pt>
                <c:pt idx="55">
                  <c:v>7.2</c:v>
                </c:pt>
                <c:pt idx="56">
                  <c:v>8.1</c:v>
                </c:pt>
                <c:pt idx="57">
                  <c:v>8.3000000000000007</c:v>
                </c:pt>
                <c:pt idx="58">
                  <c:v>9.1</c:v>
                </c:pt>
                <c:pt idx="59">
                  <c:v>7.2</c:v>
                </c:pt>
                <c:pt idx="60">
                  <c:v>6.3</c:v>
                </c:pt>
                <c:pt idx="61">
                  <c:v>6.8</c:v>
                </c:pt>
                <c:pt idx="62">
                  <c:v>6.3</c:v>
                </c:pt>
                <c:pt idx="63">
                  <c:v>4.7</c:v>
                </c:pt>
                <c:pt idx="64">
                  <c:v>6.7</c:v>
                </c:pt>
                <c:pt idx="65">
                  <c:v>4.8</c:v>
                </c:pt>
                <c:pt idx="66">
                  <c:v>5.8</c:v>
                </c:pt>
                <c:pt idx="67">
                  <c:v>6.7</c:v>
                </c:pt>
                <c:pt idx="68">
                  <c:v>5.3</c:v>
                </c:pt>
                <c:pt idx="69">
                  <c:v>2.6</c:v>
                </c:pt>
                <c:pt idx="70">
                  <c:v>3.4</c:v>
                </c:pt>
                <c:pt idx="71">
                  <c:v>3.8</c:v>
                </c:pt>
                <c:pt idx="72">
                  <c:v>3.7</c:v>
                </c:pt>
                <c:pt idx="73">
                  <c:v>3.1</c:v>
                </c:pt>
                <c:pt idx="74">
                  <c:v>3.1</c:v>
                </c:pt>
                <c:pt idx="75">
                  <c:v>3.4</c:v>
                </c:pt>
                <c:pt idx="76">
                  <c:v>2.9</c:v>
                </c:pt>
                <c:pt idx="77">
                  <c:v>2.5</c:v>
                </c:pt>
                <c:pt idx="78">
                  <c:v>2.2999999999999998</c:v>
                </c:pt>
                <c:pt idx="79">
                  <c:v>2.1</c:v>
                </c:pt>
                <c:pt idx="80">
                  <c:v>4.4000000000000004</c:v>
                </c:pt>
                <c:pt idx="81">
                  <c:v>4.4000000000000004</c:v>
                </c:pt>
                <c:pt idx="82">
                  <c:v>4.5</c:v>
                </c:pt>
                <c:pt idx="83">
                  <c:v>5.3</c:v>
                </c:pt>
                <c:pt idx="84">
                  <c:v>7.3</c:v>
                </c:pt>
                <c:pt idx="85">
                  <c:v>5.9</c:v>
                </c:pt>
                <c:pt idx="86">
                  <c:v>4.3</c:v>
                </c:pt>
                <c:pt idx="87">
                  <c:v>5.8</c:v>
                </c:pt>
                <c:pt idx="88">
                  <c:v>5.6</c:v>
                </c:pt>
                <c:pt idx="89">
                  <c:v>5.2</c:v>
                </c:pt>
                <c:pt idx="90">
                  <c:v>4.8</c:v>
                </c:pt>
                <c:pt idx="91">
                  <c:v>3</c:v>
                </c:pt>
                <c:pt idx="92">
                  <c:v>2.1</c:v>
                </c:pt>
                <c:pt idx="93">
                  <c:v>3.9</c:v>
                </c:pt>
                <c:pt idx="94">
                  <c:v>3.5</c:v>
                </c:pt>
                <c:pt idx="95">
                  <c:v>2.2000000000000002</c:v>
                </c:pt>
                <c:pt idx="96">
                  <c:v>3.9</c:v>
                </c:pt>
                <c:pt idx="97">
                  <c:v>3.1</c:v>
                </c:pt>
                <c:pt idx="98">
                  <c:v>2.8</c:v>
                </c:pt>
                <c:pt idx="99">
                  <c:v>3.2</c:v>
                </c:pt>
                <c:pt idx="100">
                  <c:v>4</c:v>
                </c:pt>
                <c:pt idx="101">
                  <c:v>2.4</c:v>
                </c:pt>
                <c:pt idx="102">
                  <c:v>2.6</c:v>
                </c:pt>
                <c:pt idx="103">
                  <c:v>3.3</c:v>
                </c:pt>
                <c:pt idx="104">
                  <c:v>2.4</c:v>
                </c:pt>
                <c:pt idx="105">
                  <c:v>3.4</c:v>
                </c:pt>
                <c:pt idx="106">
                  <c:v>2.2999999999999998</c:v>
                </c:pt>
                <c:pt idx="107">
                  <c:v>1.3</c:v>
                </c:pt>
                <c:pt idx="108">
                  <c:v>0.8</c:v>
                </c:pt>
                <c:pt idx="109">
                  <c:v>0.7000000000000004</c:v>
                </c:pt>
                <c:pt idx="110">
                  <c:v>3.3</c:v>
                </c:pt>
                <c:pt idx="111">
                  <c:v>1.4</c:v>
                </c:pt>
                <c:pt idx="112">
                  <c:v>1.6</c:v>
                </c:pt>
                <c:pt idx="113">
                  <c:v>1.9000000000000001</c:v>
                </c:pt>
                <c:pt idx="114">
                  <c:v>1.6</c:v>
                </c:pt>
                <c:pt idx="115">
                  <c:v>5.2</c:v>
                </c:pt>
                <c:pt idx="116">
                  <c:v>5.2</c:v>
                </c:pt>
                <c:pt idx="117">
                  <c:v>4.3</c:v>
                </c:pt>
                <c:pt idx="118">
                  <c:v>6.6</c:v>
                </c:pt>
                <c:pt idx="119">
                  <c:v>6.7</c:v>
                </c:pt>
                <c:pt idx="120">
                  <c:v>6.5</c:v>
                </c:pt>
                <c:pt idx="121">
                  <c:v>3.4</c:v>
                </c:pt>
                <c:pt idx="122">
                  <c:v>2.2000000000000002</c:v>
                </c:pt>
                <c:pt idx="123">
                  <c:v>6.3</c:v>
                </c:pt>
                <c:pt idx="124">
                  <c:v>5.9</c:v>
                </c:pt>
                <c:pt idx="125">
                  <c:v>3.3</c:v>
                </c:pt>
                <c:pt idx="126">
                  <c:v>1.4</c:v>
                </c:pt>
                <c:pt idx="127">
                  <c:v>3.3</c:v>
                </c:pt>
                <c:pt idx="128">
                  <c:v>5.0999999999999996</c:v>
                </c:pt>
                <c:pt idx="129">
                  <c:v>5.0999999999999996</c:v>
                </c:pt>
                <c:pt idx="130">
                  <c:v>6</c:v>
                </c:pt>
                <c:pt idx="131">
                  <c:v>1.7</c:v>
                </c:pt>
                <c:pt idx="132">
                  <c:v>1.8</c:v>
                </c:pt>
                <c:pt idx="133">
                  <c:v>2.2000000000000002</c:v>
                </c:pt>
                <c:pt idx="134">
                  <c:v>3.2</c:v>
                </c:pt>
                <c:pt idx="135">
                  <c:v>0.5</c:v>
                </c:pt>
                <c:pt idx="136">
                  <c:v>0.4</c:v>
                </c:pt>
                <c:pt idx="137">
                  <c:v>1</c:v>
                </c:pt>
                <c:pt idx="138">
                  <c:v>2.8</c:v>
                </c:pt>
                <c:pt idx="139">
                  <c:v>6.3</c:v>
                </c:pt>
                <c:pt idx="140">
                  <c:v>7.8</c:v>
                </c:pt>
                <c:pt idx="141">
                  <c:v>9.4</c:v>
                </c:pt>
                <c:pt idx="142">
                  <c:v>9.1</c:v>
                </c:pt>
                <c:pt idx="143">
                  <c:v>8.1</c:v>
                </c:pt>
                <c:pt idx="144">
                  <c:v>7.8</c:v>
                </c:pt>
                <c:pt idx="145">
                  <c:v>7</c:v>
                </c:pt>
                <c:pt idx="146">
                  <c:v>4.4000000000000004</c:v>
                </c:pt>
                <c:pt idx="147">
                  <c:v>1.7</c:v>
                </c:pt>
                <c:pt idx="148">
                  <c:v>1.2</c:v>
                </c:pt>
                <c:pt idx="149">
                  <c:v>1</c:v>
                </c:pt>
                <c:pt idx="150">
                  <c:v>1.3</c:v>
                </c:pt>
                <c:pt idx="151">
                  <c:v>1.4</c:v>
                </c:pt>
                <c:pt idx="152">
                  <c:v>0.2</c:v>
                </c:pt>
                <c:pt idx="153">
                  <c:v>1.6</c:v>
                </c:pt>
                <c:pt idx="154">
                  <c:v>6.1</c:v>
                </c:pt>
                <c:pt idx="155">
                  <c:v>7.3</c:v>
                </c:pt>
                <c:pt idx="156">
                  <c:v>7.1</c:v>
                </c:pt>
                <c:pt idx="157">
                  <c:v>4.5999999999999996</c:v>
                </c:pt>
                <c:pt idx="158">
                  <c:v>4.2</c:v>
                </c:pt>
                <c:pt idx="159">
                  <c:v>3.4</c:v>
                </c:pt>
                <c:pt idx="160">
                  <c:v>1</c:v>
                </c:pt>
                <c:pt idx="161">
                  <c:v>1.3</c:v>
                </c:pt>
                <c:pt idx="162">
                  <c:v>3.3</c:v>
                </c:pt>
                <c:pt idx="163">
                  <c:v>3.5</c:v>
                </c:pt>
                <c:pt idx="164">
                  <c:v>4.5</c:v>
                </c:pt>
                <c:pt idx="165">
                  <c:v>7.2</c:v>
                </c:pt>
                <c:pt idx="166">
                  <c:v>7.7</c:v>
                </c:pt>
                <c:pt idx="167">
                  <c:v>7.7</c:v>
                </c:pt>
                <c:pt idx="168">
                  <c:v>7.6</c:v>
                </c:pt>
                <c:pt idx="169">
                  <c:v>5.6</c:v>
                </c:pt>
                <c:pt idx="170">
                  <c:v>2.2999999999999998</c:v>
                </c:pt>
                <c:pt idx="171">
                  <c:v>2.2000000000000002</c:v>
                </c:pt>
                <c:pt idx="172">
                  <c:v>1.4</c:v>
                </c:pt>
                <c:pt idx="173">
                  <c:v>3.4</c:v>
                </c:pt>
                <c:pt idx="174">
                  <c:v>4.4000000000000004</c:v>
                </c:pt>
                <c:pt idx="175">
                  <c:v>5.2</c:v>
                </c:pt>
                <c:pt idx="176">
                  <c:v>2.8</c:v>
                </c:pt>
                <c:pt idx="177">
                  <c:v>5.2</c:v>
                </c:pt>
                <c:pt idx="178">
                  <c:v>5.3</c:v>
                </c:pt>
                <c:pt idx="179">
                  <c:v>2.4</c:v>
                </c:pt>
                <c:pt idx="180">
                  <c:v>2.2000000000000002</c:v>
                </c:pt>
                <c:pt idx="181">
                  <c:v>2.7</c:v>
                </c:pt>
                <c:pt idx="182">
                  <c:v>2.9</c:v>
                </c:pt>
                <c:pt idx="183">
                  <c:v>3.3</c:v>
                </c:pt>
                <c:pt idx="184">
                  <c:v>3.3</c:v>
                </c:pt>
                <c:pt idx="185">
                  <c:v>2.9</c:v>
                </c:pt>
                <c:pt idx="186">
                  <c:v>2.1</c:v>
                </c:pt>
                <c:pt idx="187">
                  <c:v>4.8</c:v>
                </c:pt>
                <c:pt idx="188">
                  <c:v>4.7</c:v>
                </c:pt>
                <c:pt idx="189">
                  <c:v>5</c:v>
                </c:pt>
                <c:pt idx="190">
                  <c:v>4.9000000000000004</c:v>
                </c:pt>
                <c:pt idx="191">
                  <c:v>3.5</c:v>
                </c:pt>
                <c:pt idx="192">
                  <c:v>1.9000000000000001</c:v>
                </c:pt>
                <c:pt idx="193">
                  <c:v>1.9000000000000001</c:v>
                </c:pt>
                <c:pt idx="194">
                  <c:v>2.4</c:v>
                </c:pt>
                <c:pt idx="195">
                  <c:v>4.9000000000000004</c:v>
                </c:pt>
                <c:pt idx="196">
                  <c:v>3.8</c:v>
                </c:pt>
                <c:pt idx="197">
                  <c:v>1.4</c:v>
                </c:pt>
                <c:pt idx="198">
                  <c:v>4.0999999999999996</c:v>
                </c:pt>
                <c:pt idx="199">
                  <c:v>5.3</c:v>
                </c:pt>
                <c:pt idx="200">
                  <c:v>1.7</c:v>
                </c:pt>
                <c:pt idx="201">
                  <c:v>0.9</c:v>
                </c:pt>
                <c:pt idx="202">
                  <c:v>3.3</c:v>
                </c:pt>
                <c:pt idx="203">
                  <c:v>3.8</c:v>
                </c:pt>
                <c:pt idx="204">
                  <c:v>0.4</c:v>
                </c:pt>
                <c:pt idx="205">
                  <c:v>1</c:v>
                </c:pt>
                <c:pt idx="206">
                  <c:v>4.5</c:v>
                </c:pt>
                <c:pt idx="207">
                  <c:v>2.5</c:v>
                </c:pt>
                <c:pt idx="208">
                  <c:v>4.7</c:v>
                </c:pt>
                <c:pt idx="209">
                  <c:v>3.4</c:v>
                </c:pt>
                <c:pt idx="210">
                  <c:v>3.8</c:v>
                </c:pt>
                <c:pt idx="211">
                  <c:v>2.5</c:v>
                </c:pt>
                <c:pt idx="212">
                  <c:v>3.5</c:v>
                </c:pt>
                <c:pt idx="213">
                  <c:v>3.1</c:v>
                </c:pt>
                <c:pt idx="214">
                  <c:v>3</c:v>
                </c:pt>
                <c:pt idx="215">
                  <c:v>3.5</c:v>
                </c:pt>
                <c:pt idx="216">
                  <c:v>4.0999999999999996</c:v>
                </c:pt>
                <c:pt idx="217">
                  <c:v>3.1</c:v>
                </c:pt>
                <c:pt idx="218">
                  <c:v>3.7</c:v>
                </c:pt>
                <c:pt idx="219">
                  <c:v>3.3</c:v>
                </c:pt>
                <c:pt idx="220">
                  <c:v>2.7</c:v>
                </c:pt>
                <c:pt idx="221">
                  <c:v>3.5</c:v>
                </c:pt>
                <c:pt idx="222">
                  <c:v>1.1000000000000001</c:v>
                </c:pt>
                <c:pt idx="223">
                  <c:v>2.5</c:v>
                </c:pt>
                <c:pt idx="224">
                  <c:v>2.9</c:v>
                </c:pt>
                <c:pt idx="225">
                  <c:v>3.8</c:v>
                </c:pt>
                <c:pt idx="226">
                  <c:v>5.3</c:v>
                </c:pt>
                <c:pt idx="227">
                  <c:v>4.0999999999999996</c:v>
                </c:pt>
                <c:pt idx="228">
                  <c:v>5</c:v>
                </c:pt>
                <c:pt idx="229">
                  <c:v>5.4</c:v>
                </c:pt>
                <c:pt idx="230">
                  <c:v>3.2</c:v>
                </c:pt>
                <c:pt idx="231">
                  <c:v>3.3</c:v>
                </c:pt>
                <c:pt idx="232">
                  <c:v>3.7</c:v>
                </c:pt>
                <c:pt idx="233">
                  <c:v>3.4</c:v>
                </c:pt>
                <c:pt idx="234">
                  <c:v>1.3</c:v>
                </c:pt>
                <c:pt idx="235">
                  <c:v>2.9</c:v>
                </c:pt>
                <c:pt idx="236">
                  <c:v>1.9000000000000001</c:v>
                </c:pt>
                <c:pt idx="237">
                  <c:v>4.0999999999999996</c:v>
                </c:pt>
                <c:pt idx="238">
                  <c:v>4.5</c:v>
                </c:pt>
                <c:pt idx="239">
                  <c:v>3.5</c:v>
                </c:pt>
                <c:pt idx="240">
                  <c:v>3.1</c:v>
                </c:pt>
                <c:pt idx="241">
                  <c:v>2.7</c:v>
                </c:pt>
                <c:pt idx="242">
                  <c:v>2</c:v>
                </c:pt>
                <c:pt idx="243">
                  <c:v>2</c:v>
                </c:pt>
                <c:pt idx="244">
                  <c:v>1.8</c:v>
                </c:pt>
                <c:pt idx="245">
                  <c:v>2.4</c:v>
                </c:pt>
                <c:pt idx="246">
                  <c:v>1.5</c:v>
                </c:pt>
                <c:pt idx="247">
                  <c:v>2.6</c:v>
                </c:pt>
                <c:pt idx="248">
                  <c:v>1.9000000000000001</c:v>
                </c:pt>
                <c:pt idx="249">
                  <c:v>2.4</c:v>
                </c:pt>
                <c:pt idx="250">
                  <c:v>2.2999999999999998</c:v>
                </c:pt>
                <c:pt idx="251">
                  <c:v>2.5</c:v>
                </c:pt>
                <c:pt idx="252">
                  <c:v>1.8</c:v>
                </c:pt>
                <c:pt idx="253">
                  <c:v>1.6</c:v>
                </c:pt>
                <c:pt idx="254">
                  <c:v>1.5</c:v>
                </c:pt>
                <c:pt idx="255">
                  <c:v>3.3</c:v>
                </c:pt>
                <c:pt idx="256">
                  <c:v>4.3</c:v>
                </c:pt>
                <c:pt idx="257">
                  <c:v>4.3</c:v>
                </c:pt>
                <c:pt idx="258">
                  <c:v>3.6</c:v>
                </c:pt>
                <c:pt idx="259">
                  <c:v>4.4000000000000004</c:v>
                </c:pt>
                <c:pt idx="260">
                  <c:v>3.4</c:v>
                </c:pt>
                <c:pt idx="261">
                  <c:v>3.6</c:v>
                </c:pt>
                <c:pt idx="262">
                  <c:v>4</c:v>
                </c:pt>
                <c:pt idx="263">
                  <c:v>5.0999999999999996</c:v>
                </c:pt>
                <c:pt idx="264">
                  <c:v>6.6</c:v>
                </c:pt>
                <c:pt idx="265">
                  <c:v>8.3000000000000007</c:v>
                </c:pt>
                <c:pt idx="266">
                  <c:v>9.4</c:v>
                </c:pt>
                <c:pt idx="267">
                  <c:v>11.5</c:v>
                </c:pt>
                <c:pt idx="268">
                  <c:v>12.3</c:v>
                </c:pt>
                <c:pt idx="269">
                  <c:v>10.5</c:v>
                </c:pt>
                <c:pt idx="270">
                  <c:v>11.4</c:v>
                </c:pt>
                <c:pt idx="271">
                  <c:v>12.7</c:v>
                </c:pt>
                <c:pt idx="272">
                  <c:v>11.9</c:v>
                </c:pt>
                <c:pt idx="273">
                  <c:v>12</c:v>
                </c:pt>
                <c:pt idx="274">
                  <c:v>10.1</c:v>
                </c:pt>
                <c:pt idx="275">
                  <c:v>12.3</c:v>
                </c:pt>
                <c:pt idx="276">
                  <c:v>11.7</c:v>
                </c:pt>
                <c:pt idx="277">
                  <c:v>11.7</c:v>
                </c:pt>
                <c:pt idx="278">
                  <c:v>10.6</c:v>
                </c:pt>
                <c:pt idx="279">
                  <c:v>11.7</c:v>
                </c:pt>
                <c:pt idx="280">
                  <c:v>11.4</c:v>
                </c:pt>
                <c:pt idx="281">
                  <c:v>11</c:v>
                </c:pt>
                <c:pt idx="282">
                  <c:v>11.4</c:v>
                </c:pt>
                <c:pt idx="283">
                  <c:v>10.8</c:v>
                </c:pt>
                <c:pt idx="284">
                  <c:v>10.6</c:v>
                </c:pt>
                <c:pt idx="285">
                  <c:v>11.3</c:v>
                </c:pt>
                <c:pt idx="286">
                  <c:v>11.3</c:v>
                </c:pt>
                <c:pt idx="287">
                  <c:v>11.4</c:v>
                </c:pt>
                <c:pt idx="288">
                  <c:v>10.8</c:v>
                </c:pt>
                <c:pt idx="289">
                  <c:v>11</c:v>
                </c:pt>
                <c:pt idx="290">
                  <c:v>10.6</c:v>
                </c:pt>
                <c:pt idx="291">
                  <c:v>10.5</c:v>
                </c:pt>
                <c:pt idx="292">
                  <c:v>7.3</c:v>
                </c:pt>
                <c:pt idx="293">
                  <c:v>6.7</c:v>
                </c:pt>
                <c:pt idx="294">
                  <c:v>5.6</c:v>
                </c:pt>
                <c:pt idx="295">
                  <c:v>5.0999999999999996</c:v>
                </c:pt>
                <c:pt idx="296">
                  <c:v>4.8</c:v>
                </c:pt>
                <c:pt idx="297">
                  <c:v>4.8</c:v>
                </c:pt>
                <c:pt idx="298">
                  <c:v>5.3</c:v>
                </c:pt>
                <c:pt idx="299">
                  <c:v>4.7</c:v>
                </c:pt>
                <c:pt idx="300">
                  <c:v>4.5999999999999996</c:v>
                </c:pt>
                <c:pt idx="301">
                  <c:v>3.4</c:v>
                </c:pt>
                <c:pt idx="302">
                  <c:v>3.1</c:v>
                </c:pt>
                <c:pt idx="303">
                  <c:v>3.4</c:v>
                </c:pt>
                <c:pt idx="304">
                  <c:v>3.3</c:v>
                </c:pt>
                <c:pt idx="305">
                  <c:v>3.3</c:v>
                </c:pt>
                <c:pt idx="306">
                  <c:v>4.5</c:v>
                </c:pt>
                <c:pt idx="307">
                  <c:v>4.5999999999999996</c:v>
                </c:pt>
                <c:pt idx="308">
                  <c:v>4.8</c:v>
                </c:pt>
                <c:pt idx="309">
                  <c:v>5.9</c:v>
                </c:pt>
                <c:pt idx="310">
                  <c:v>6.6</c:v>
                </c:pt>
                <c:pt idx="311">
                  <c:v>6.8</c:v>
                </c:pt>
                <c:pt idx="312">
                  <c:v>6.8</c:v>
                </c:pt>
                <c:pt idx="313">
                  <c:v>6</c:v>
                </c:pt>
                <c:pt idx="314">
                  <c:v>5.9</c:v>
                </c:pt>
                <c:pt idx="315">
                  <c:v>5.9</c:v>
                </c:pt>
                <c:pt idx="316">
                  <c:v>5.4</c:v>
                </c:pt>
                <c:pt idx="317">
                  <c:v>4.9000000000000004</c:v>
                </c:pt>
                <c:pt idx="318">
                  <c:v>4.5</c:v>
                </c:pt>
                <c:pt idx="319">
                  <c:v>3.9</c:v>
                </c:pt>
                <c:pt idx="320">
                  <c:v>3.8</c:v>
                </c:pt>
                <c:pt idx="321">
                  <c:v>4.2</c:v>
                </c:pt>
                <c:pt idx="322">
                  <c:v>3.5</c:v>
                </c:pt>
                <c:pt idx="323">
                  <c:v>2.5</c:v>
                </c:pt>
                <c:pt idx="324">
                  <c:v>3</c:v>
                </c:pt>
                <c:pt idx="325">
                  <c:v>1.9000000000000001</c:v>
                </c:pt>
                <c:pt idx="326">
                  <c:v>1</c:v>
                </c:pt>
                <c:pt idx="327">
                  <c:v>0.30000000000000021</c:v>
                </c:pt>
                <c:pt idx="328">
                  <c:v>0.7000000000000004</c:v>
                </c:pt>
                <c:pt idx="329">
                  <c:v>3</c:v>
                </c:pt>
                <c:pt idx="330">
                  <c:v>3.1</c:v>
                </c:pt>
                <c:pt idx="331">
                  <c:v>3</c:v>
                </c:pt>
                <c:pt idx="332">
                  <c:v>4.7</c:v>
                </c:pt>
                <c:pt idx="333">
                  <c:v>2.2000000000000002</c:v>
                </c:pt>
                <c:pt idx="334">
                  <c:v>2.7</c:v>
                </c:pt>
                <c:pt idx="335">
                  <c:v>3.5</c:v>
                </c:pt>
                <c:pt idx="336">
                  <c:v>5.8</c:v>
                </c:pt>
                <c:pt idx="337">
                  <c:v>4.2</c:v>
                </c:pt>
                <c:pt idx="338">
                  <c:v>3.1</c:v>
                </c:pt>
                <c:pt idx="339">
                  <c:v>1.8</c:v>
                </c:pt>
                <c:pt idx="340">
                  <c:v>3.2</c:v>
                </c:pt>
                <c:pt idx="341">
                  <c:v>2.5</c:v>
                </c:pt>
                <c:pt idx="342">
                  <c:v>3.4</c:v>
                </c:pt>
                <c:pt idx="343">
                  <c:v>3.2</c:v>
                </c:pt>
                <c:pt idx="344">
                  <c:v>4.7</c:v>
                </c:pt>
                <c:pt idx="345">
                  <c:v>6.1</c:v>
                </c:pt>
                <c:pt idx="346">
                  <c:v>7.2</c:v>
                </c:pt>
                <c:pt idx="347">
                  <c:v>8.4</c:v>
                </c:pt>
                <c:pt idx="348">
                  <c:v>7.8</c:v>
                </c:pt>
                <c:pt idx="349">
                  <c:v>8</c:v>
                </c:pt>
                <c:pt idx="350">
                  <c:v>5.7</c:v>
                </c:pt>
                <c:pt idx="351">
                  <c:v>6.4</c:v>
                </c:pt>
                <c:pt idx="352">
                  <c:v>4.7</c:v>
                </c:pt>
                <c:pt idx="353">
                  <c:v>1</c:v>
                </c:pt>
                <c:pt idx="354">
                  <c:v>0.30000000000000021</c:v>
                </c:pt>
                <c:pt idx="355">
                  <c:v>1.4</c:v>
                </c:pt>
                <c:pt idx="356">
                  <c:v>2</c:v>
                </c:pt>
                <c:pt idx="357">
                  <c:v>0.7000000000000004</c:v>
                </c:pt>
                <c:pt idx="358">
                  <c:v>2.7</c:v>
                </c:pt>
                <c:pt idx="359">
                  <c:v>2.2000000000000002</c:v>
                </c:pt>
                <c:pt idx="360">
                  <c:v>3.1</c:v>
                </c:pt>
                <c:pt idx="361">
                  <c:v>3.4</c:v>
                </c:pt>
                <c:pt idx="362">
                  <c:v>3.6</c:v>
                </c:pt>
                <c:pt idx="363">
                  <c:v>4.2</c:v>
                </c:pt>
                <c:pt idx="364">
                  <c:v>4.9000000000000004</c:v>
                </c:pt>
                <c:pt idx="365">
                  <c:v>5.9</c:v>
                </c:pt>
                <c:pt idx="366">
                  <c:v>7.5</c:v>
                </c:pt>
                <c:pt idx="367">
                  <c:v>5.8</c:v>
                </c:pt>
                <c:pt idx="368">
                  <c:v>4.4000000000000004</c:v>
                </c:pt>
                <c:pt idx="369">
                  <c:v>4.9000000000000004</c:v>
                </c:pt>
                <c:pt idx="370">
                  <c:v>5.5</c:v>
                </c:pt>
                <c:pt idx="371">
                  <c:v>4.2</c:v>
                </c:pt>
                <c:pt idx="372">
                  <c:v>4.5</c:v>
                </c:pt>
                <c:pt idx="373">
                  <c:v>7.3</c:v>
                </c:pt>
                <c:pt idx="374">
                  <c:v>7.7</c:v>
                </c:pt>
                <c:pt idx="375">
                  <c:v>8.1</c:v>
                </c:pt>
                <c:pt idx="376">
                  <c:v>7.4</c:v>
                </c:pt>
                <c:pt idx="377">
                  <c:v>7.5</c:v>
                </c:pt>
                <c:pt idx="378">
                  <c:v>8</c:v>
                </c:pt>
                <c:pt idx="379">
                  <c:v>7.5</c:v>
                </c:pt>
                <c:pt idx="380">
                  <c:v>7.8</c:v>
                </c:pt>
                <c:pt idx="381">
                  <c:v>6.8</c:v>
                </c:pt>
                <c:pt idx="382">
                  <c:v>7.4</c:v>
                </c:pt>
                <c:pt idx="383">
                  <c:v>7.2</c:v>
                </c:pt>
                <c:pt idx="384">
                  <c:v>7.1</c:v>
                </c:pt>
                <c:pt idx="385">
                  <c:v>7.3</c:v>
                </c:pt>
                <c:pt idx="386">
                  <c:v>6.3</c:v>
                </c:pt>
                <c:pt idx="387">
                  <c:v>6.8</c:v>
                </c:pt>
                <c:pt idx="388">
                  <c:v>1.8</c:v>
                </c:pt>
                <c:pt idx="389">
                  <c:v>2.2999999999999998</c:v>
                </c:pt>
                <c:pt idx="390">
                  <c:v>3.4</c:v>
                </c:pt>
                <c:pt idx="391">
                  <c:v>2.5</c:v>
                </c:pt>
                <c:pt idx="392">
                  <c:v>3</c:v>
                </c:pt>
                <c:pt idx="393">
                  <c:v>1</c:v>
                </c:pt>
                <c:pt idx="394">
                  <c:v>0.5</c:v>
                </c:pt>
                <c:pt idx="395">
                  <c:v>1.7</c:v>
                </c:pt>
                <c:pt idx="396">
                  <c:v>4.5999999999999996</c:v>
                </c:pt>
                <c:pt idx="397">
                  <c:v>6.6</c:v>
                </c:pt>
                <c:pt idx="398">
                  <c:v>10.6</c:v>
                </c:pt>
                <c:pt idx="399">
                  <c:v>8.7000000000000011</c:v>
                </c:pt>
                <c:pt idx="400">
                  <c:v>6.7</c:v>
                </c:pt>
                <c:pt idx="401">
                  <c:v>9.1</c:v>
                </c:pt>
                <c:pt idx="402">
                  <c:v>8.7000000000000011</c:v>
                </c:pt>
                <c:pt idx="403">
                  <c:v>9.3000000000000007</c:v>
                </c:pt>
                <c:pt idx="404">
                  <c:v>10</c:v>
                </c:pt>
                <c:pt idx="405">
                  <c:v>10.1</c:v>
                </c:pt>
                <c:pt idx="406">
                  <c:v>10.9</c:v>
                </c:pt>
                <c:pt idx="407">
                  <c:v>10.8</c:v>
                </c:pt>
                <c:pt idx="408">
                  <c:v>11.4</c:v>
                </c:pt>
                <c:pt idx="409">
                  <c:v>12.4</c:v>
                </c:pt>
                <c:pt idx="410">
                  <c:v>12</c:v>
                </c:pt>
                <c:pt idx="411">
                  <c:v>12.5</c:v>
                </c:pt>
                <c:pt idx="412">
                  <c:v>12.8</c:v>
                </c:pt>
                <c:pt idx="413">
                  <c:v>14.1</c:v>
                </c:pt>
                <c:pt idx="414">
                  <c:v>13.1</c:v>
                </c:pt>
                <c:pt idx="415">
                  <c:v>14.1</c:v>
                </c:pt>
                <c:pt idx="416">
                  <c:v>12.9</c:v>
                </c:pt>
                <c:pt idx="417">
                  <c:v>14</c:v>
                </c:pt>
                <c:pt idx="418">
                  <c:v>14.3</c:v>
                </c:pt>
                <c:pt idx="419">
                  <c:v>15.7</c:v>
                </c:pt>
                <c:pt idx="420">
                  <c:v>17.5</c:v>
                </c:pt>
                <c:pt idx="421">
                  <c:v>15.1</c:v>
                </c:pt>
                <c:pt idx="422">
                  <c:v>12.2</c:v>
                </c:pt>
                <c:pt idx="423">
                  <c:v>12</c:v>
                </c:pt>
                <c:pt idx="424">
                  <c:v>11.9</c:v>
                </c:pt>
                <c:pt idx="425">
                  <c:v>10.6</c:v>
                </c:pt>
                <c:pt idx="426">
                  <c:v>10.7</c:v>
                </c:pt>
                <c:pt idx="427">
                  <c:v>10</c:v>
                </c:pt>
                <c:pt idx="428">
                  <c:v>8.4</c:v>
                </c:pt>
                <c:pt idx="429">
                  <c:v>7.3</c:v>
                </c:pt>
                <c:pt idx="430">
                  <c:v>7.7</c:v>
                </c:pt>
                <c:pt idx="431">
                  <c:v>8.9</c:v>
                </c:pt>
                <c:pt idx="432">
                  <c:v>8.3000000000000007</c:v>
                </c:pt>
                <c:pt idx="433">
                  <c:v>7.1</c:v>
                </c:pt>
                <c:pt idx="434">
                  <c:v>8.9</c:v>
                </c:pt>
                <c:pt idx="435">
                  <c:v>10.3</c:v>
                </c:pt>
                <c:pt idx="436">
                  <c:v>12.5</c:v>
                </c:pt>
                <c:pt idx="437">
                  <c:v>12.7</c:v>
                </c:pt>
                <c:pt idx="438">
                  <c:v>14.3</c:v>
                </c:pt>
                <c:pt idx="439">
                  <c:v>16.3</c:v>
                </c:pt>
                <c:pt idx="440">
                  <c:v>15.7</c:v>
                </c:pt>
                <c:pt idx="441">
                  <c:v>13.9</c:v>
                </c:pt>
                <c:pt idx="442">
                  <c:v>15.5</c:v>
                </c:pt>
                <c:pt idx="443">
                  <c:v>14.9</c:v>
                </c:pt>
                <c:pt idx="444">
                  <c:v>10.1</c:v>
                </c:pt>
                <c:pt idx="445">
                  <c:v>8.2000000000000011</c:v>
                </c:pt>
                <c:pt idx="446">
                  <c:v>6.5</c:v>
                </c:pt>
                <c:pt idx="447">
                  <c:v>6</c:v>
                </c:pt>
                <c:pt idx="448">
                  <c:v>5.5</c:v>
                </c:pt>
                <c:pt idx="449">
                  <c:v>6.8</c:v>
                </c:pt>
                <c:pt idx="450">
                  <c:v>8.8000000000000007</c:v>
                </c:pt>
                <c:pt idx="451">
                  <c:v>9.6</c:v>
                </c:pt>
                <c:pt idx="452">
                  <c:v>11.6</c:v>
                </c:pt>
                <c:pt idx="453">
                  <c:v>8.8000000000000007</c:v>
                </c:pt>
                <c:pt idx="454">
                  <c:v>4.7</c:v>
                </c:pt>
                <c:pt idx="455">
                  <c:v>9.2000000000000011</c:v>
                </c:pt>
                <c:pt idx="456">
                  <c:v>6.3</c:v>
                </c:pt>
                <c:pt idx="457">
                  <c:v>7.4</c:v>
                </c:pt>
                <c:pt idx="458">
                  <c:v>6.7</c:v>
                </c:pt>
                <c:pt idx="459">
                  <c:v>9.3000000000000007</c:v>
                </c:pt>
                <c:pt idx="460">
                  <c:v>10.8</c:v>
                </c:pt>
                <c:pt idx="461">
                  <c:v>12.7</c:v>
                </c:pt>
                <c:pt idx="462">
                  <c:v>12.8</c:v>
                </c:pt>
                <c:pt idx="463">
                  <c:v>14</c:v>
                </c:pt>
                <c:pt idx="464">
                  <c:v>13.4</c:v>
                </c:pt>
                <c:pt idx="465">
                  <c:v>12.6</c:v>
                </c:pt>
                <c:pt idx="466">
                  <c:v>17.899999999999999</c:v>
                </c:pt>
                <c:pt idx="467">
                  <c:v>17.899999999999999</c:v>
                </c:pt>
                <c:pt idx="468">
                  <c:v>17.8</c:v>
                </c:pt>
                <c:pt idx="469">
                  <c:v>10.6</c:v>
                </c:pt>
                <c:pt idx="470">
                  <c:v>8.8000000000000007</c:v>
                </c:pt>
                <c:pt idx="471">
                  <c:v>9.8000000000000007</c:v>
                </c:pt>
                <c:pt idx="472">
                  <c:v>10.1</c:v>
                </c:pt>
                <c:pt idx="473">
                  <c:v>11.7</c:v>
                </c:pt>
                <c:pt idx="474">
                  <c:v>10.3</c:v>
                </c:pt>
                <c:pt idx="475">
                  <c:v>12</c:v>
                </c:pt>
                <c:pt idx="476">
                  <c:v>9.7000000000000011</c:v>
                </c:pt>
                <c:pt idx="477">
                  <c:v>10.7</c:v>
                </c:pt>
                <c:pt idx="478">
                  <c:v>10.200000000000001</c:v>
                </c:pt>
                <c:pt idx="479">
                  <c:v>9.4</c:v>
                </c:pt>
                <c:pt idx="480">
                  <c:v>8.4</c:v>
                </c:pt>
                <c:pt idx="481">
                  <c:v>9</c:v>
                </c:pt>
                <c:pt idx="482">
                  <c:v>8.2000000000000011</c:v>
                </c:pt>
                <c:pt idx="483">
                  <c:v>8.9</c:v>
                </c:pt>
                <c:pt idx="484">
                  <c:v>9.6</c:v>
                </c:pt>
                <c:pt idx="485">
                  <c:v>3.7</c:v>
                </c:pt>
                <c:pt idx="486">
                  <c:v>4.3</c:v>
                </c:pt>
                <c:pt idx="487">
                  <c:v>7.3</c:v>
                </c:pt>
                <c:pt idx="488">
                  <c:v>8.8000000000000007</c:v>
                </c:pt>
                <c:pt idx="489">
                  <c:v>8.3000000000000007</c:v>
                </c:pt>
                <c:pt idx="490">
                  <c:v>8.5</c:v>
                </c:pt>
                <c:pt idx="491">
                  <c:v>13.4</c:v>
                </c:pt>
                <c:pt idx="492">
                  <c:v>10.6</c:v>
                </c:pt>
                <c:pt idx="493">
                  <c:v>10.8</c:v>
                </c:pt>
                <c:pt idx="494">
                  <c:v>10.5</c:v>
                </c:pt>
                <c:pt idx="495">
                  <c:v>7.3</c:v>
                </c:pt>
                <c:pt idx="496">
                  <c:v>7.1</c:v>
                </c:pt>
                <c:pt idx="497">
                  <c:v>7.2</c:v>
                </c:pt>
                <c:pt idx="498">
                  <c:v>9.1</c:v>
                </c:pt>
                <c:pt idx="499">
                  <c:v>9.5</c:v>
                </c:pt>
                <c:pt idx="500">
                  <c:v>10.6</c:v>
                </c:pt>
                <c:pt idx="501">
                  <c:v>11.2</c:v>
                </c:pt>
                <c:pt idx="502">
                  <c:v>12.2</c:v>
                </c:pt>
                <c:pt idx="503">
                  <c:v>10.9</c:v>
                </c:pt>
                <c:pt idx="504">
                  <c:v>10.1</c:v>
                </c:pt>
                <c:pt idx="505">
                  <c:v>9.7000000000000011</c:v>
                </c:pt>
                <c:pt idx="506">
                  <c:v>7.5</c:v>
                </c:pt>
                <c:pt idx="507">
                  <c:v>6.9</c:v>
                </c:pt>
                <c:pt idx="508">
                  <c:v>7.5</c:v>
                </c:pt>
                <c:pt idx="509">
                  <c:v>7.4</c:v>
                </c:pt>
                <c:pt idx="510">
                  <c:v>4.4000000000000004</c:v>
                </c:pt>
                <c:pt idx="511">
                  <c:v>8.9</c:v>
                </c:pt>
                <c:pt idx="512">
                  <c:v>5.5</c:v>
                </c:pt>
                <c:pt idx="513">
                  <c:v>5.8</c:v>
                </c:pt>
                <c:pt idx="514">
                  <c:v>2.6</c:v>
                </c:pt>
                <c:pt idx="515">
                  <c:v>1.5</c:v>
                </c:pt>
                <c:pt idx="516">
                  <c:v>1.7</c:v>
                </c:pt>
                <c:pt idx="517">
                  <c:v>6.5</c:v>
                </c:pt>
                <c:pt idx="518">
                  <c:v>6.7</c:v>
                </c:pt>
                <c:pt idx="519">
                  <c:v>3.7</c:v>
                </c:pt>
                <c:pt idx="520">
                  <c:v>1.1000000000000001</c:v>
                </c:pt>
                <c:pt idx="521">
                  <c:v>2</c:v>
                </c:pt>
                <c:pt idx="522">
                  <c:v>3</c:v>
                </c:pt>
                <c:pt idx="523">
                  <c:v>4.7</c:v>
                </c:pt>
                <c:pt idx="524">
                  <c:v>5.2</c:v>
                </c:pt>
                <c:pt idx="525">
                  <c:v>3.7</c:v>
                </c:pt>
                <c:pt idx="526">
                  <c:v>3.4</c:v>
                </c:pt>
                <c:pt idx="527">
                  <c:v>4.5999999999999996</c:v>
                </c:pt>
                <c:pt idx="528">
                  <c:v>4.5999999999999996</c:v>
                </c:pt>
                <c:pt idx="529">
                  <c:v>4.7</c:v>
                </c:pt>
                <c:pt idx="530">
                  <c:v>4.0999999999999996</c:v>
                </c:pt>
                <c:pt idx="531">
                  <c:v>3.7</c:v>
                </c:pt>
                <c:pt idx="532">
                  <c:v>2.2999999999999998</c:v>
                </c:pt>
                <c:pt idx="533">
                  <c:v>4.4000000000000004</c:v>
                </c:pt>
                <c:pt idx="534">
                  <c:v>4.4000000000000004</c:v>
                </c:pt>
                <c:pt idx="535">
                  <c:v>1</c:v>
                </c:pt>
                <c:pt idx="536">
                  <c:v>4.3</c:v>
                </c:pt>
                <c:pt idx="537">
                  <c:v>4.5</c:v>
                </c:pt>
                <c:pt idx="538">
                  <c:v>4.7</c:v>
                </c:pt>
                <c:pt idx="539">
                  <c:v>3.9</c:v>
                </c:pt>
                <c:pt idx="540">
                  <c:v>3.4</c:v>
                </c:pt>
                <c:pt idx="541">
                  <c:v>3.2</c:v>
                </c:pt>
                <c:pt idx="542">
                  <c:v>1.9000000000000001</c:v>
                </c:pt>
                <c:pt idx="543">
                  <c:v>2.4</c:v>
                </c:pt>
                <c:pt idx="544">
                  <c:v>3</c:v>
                </c:pt>
                <c:pt idx="545">
                  <c:v>2.5</c:v>
                </c:pt>
                <c:pt idx="546">
                  <c:v>4.0999999999999996</c:v>
                </c:pt>
                <c:pt idx="547">
                  <c:v>3</c:v>
                </c:pt>
                <c:pt idx="548">
                  <c:v>2.5</c:v>
                </c:pt>
                <c:pt idx="549">
                  <c:v>1.4</c:v>
                </c:pt>
                <c:pt idx="550">
                  <c:v>2</c:v>
                </c:pt>
                <c:pt idx="551">
                  <c:v>2.2999999999999998</c:v>
                </c:pt>
                <c:pt idx="552">
                  <c:v>2.2000000000000002</c:v>
                </c:pt>
                <c:pt idx="553">
                  <c:v>2.6</c:v>
                </c:pt>
                <c:pt idx="554">
                  <c:v>2.1</c:v>
                </c:pt>
                <c:pt idx="555">
                  <c:v>4.5</c:v>
                </c:pt>
                <c:pt idx="556">
                  <c:v>4.3</c:v>
                </c:pt>
                <c:pt idx="557">
                  <c:v>4.2</c:v>
                </c:pt>
                <c:pt idx="558">
                  <c:v>5.5</c:v>
                </c:pt>
                <c:pt idx="559">
                  <c:v>5.2</c:v>
                </c:pt>
                <c:pt idx="560">
                  <c:v>5.9</c:v>
                </c:pt>
                <c:pt idx="561">
                  <c:v>5.2</c:v>
                </c:pt>
                <c:pt idx="562">
                  <c:v>5.4</c:v>
                </c:pt>
                <c:pt idx="563">
                  <c:v>4.9000000000000004</c:v>
                </c:pt>
                <c:pt idx="564">
                  <c:v>4.5999999999999996</c:v>
                </c:pt>
                <c:pt idx="565">
                  <c:v>5.8</c:v>
                </c:pt>
                <c:pt idx="566">
                  <c:v>5.3</c:v>
                </c:pt>
                <c:pt idx="567">
                  <c:v>5.3</c:v>
                </c:pt>
                <c:pt idx="568">
                  <c:v>6.1</c:v>
                </c:pt>
                <c:pt idx="569">
                  <c:v>6.5</c:v>
                </c:pt>
                <c:pt idx="570">
                  <c:v>7.4</c:v>
                </c:pt>
                <c:pt idx="571">
                  <c:v>7.5</c:v>
                </c:pt>
                <c:pt idx="572">
                  <c:v>7.6</c:v>
                </c:pt>
                <c:pt idx="573">
                  <c:v>7.9</c:v>
                </c:pt>
                <c:pt idx="574">
                  <c:v>8.2000000000000011</c:v>
                </c:pt>
                <c:pt idx="575">
                  <c:v>7.8</c:v>
                </c:pt>
                <c:pt idx="576">
                  <c:v>7.3</c:v>
                </c:pt>
                <c:pt idx="577">
                  <c:v>8</c:v>
                </c:pt>
                <c:pt idx="578">
                  <c:v>8.7000000000000011</c:v>
                </c:pt>
                <c:pt idx="579">
                  <c:v>8.2000000000000011</c:v>
                </c:pt>
                <c:pt idx="580">
                  <c:v>9</c:v>
                </c:pt>
                <c:pt idx="581">
                  <c:v>8.6</c:v>
                </c:pt>
                <c:pt idx="582">
                  <c:v>7.8</c:v>
                </c:pt>
                <c:pt idx="583">
                  <c:v>8.1</c:v>
                </c:pt>
                <c:pt idx="584">
                  <c:v>8.3000000000000007</c:v>
                </c:pt>
                <c:pt idx="585">
                  <c:v>8.3000000000000007</c:v>
                </c:pt>
                <c:pt idx="586">
                  <c:v>8.3000000000000007</c:v>
                </c:pt>
                <c:pt idx="587">
                  <c:v>8.6</c:v>
                </c:pt>
                <c:pt idx="588">
                  <c:v>8.4</c:v>
                </c:pt>
                <c:pt idx="589">
                  <c:v>9.7000000000000011</c:v>
                </c:pt>
                <c:pt idx="590">
                  <c:v>9.3000000000000007</c:v>
                </c:pt>
                <c:pt idx="591">
                  <c:v>9.4</c:v>
                </c:pt>
                <c:pt idx="592">
                  <c:v>10.6</c:v>
                </c:pt>
                <c:pt idx="593">
                  <c:v>10.3</c:v>
                </c:pt>
                <c:pt idx="594">
                  <c:v>12.3</c:v>
                </c:pt>
                <c:pt idx="595">
                  <c:v>13.6</c:v>
                </c:pt>
                <c:pt idx="596">
                  <c:v>13.1</c:v>
                </c:pt>
                <c:pt idx="597">
                  <c:v>13.2</c:v>
                </c:pt>
                <c:pt idx="598">
                  <c:v>12.9</c:v>
                </c:pt>
                <c:pt idx="599">
                  <c:v>13.1</c:v>
                </c:pt>
                <c:pt idx="600">
                  <c:v>12.6</c:v>
                </c:pt>
                <c:pt idx="601">
                  <c:v>12.2</c:v>
                </c:pt>
                <c:pt idx="602">
                  <c:v>12.3</c:v>
                </c:pt>
                <c:pt idx="603">
                  <c:v>12.6</c:v>
                </c:pt>
                <c:pt idx="604">
                  <c:v>12.2</c:v>
                </c:pt>
                <c:pt idx="605">
                  <c:v>12.4</c:v>
                </c:pt>
                <c:pt idx="606">
                  <c:v>11.6</c:v>
                </c:pt>
                <c:pt idx="607">
                  <c:v>11.1</c:v>
                </c:pt>
                <c:pt idx="608">
                  <c:v>9.2000000000000011</c:v>
                </c:pt>
                <c:pt idx="609">
                  <c:v>7.3</c:v>
                </c:pt>
                <c:pt idx="610">
                  <c:v>8.3000000000000007</c:v>
                </c:pt>
                <c:pt idx="611">
                  <c:v>8.5</c:v>
                </c:pt>
                <c:pt idx="612">
                  <c:v>8.3000000000000007</c:v>
                </c:pt>
                <c:pt idx="613">
                  <c:v>8.3000000000000007</c:v>
                </c:pt>
                <c:pt idx="614">
                  <c:v>7.5</c:v>
                </c:pt>
                <c:pt idx="615">
                  <c:v>6.7</c:v>
                </c:pt>
                <c:pt idx="616">
                  <c:v>6.4</c:v>
                </c:pt>
                <c:pt idx="617">
                  <c:v>7.2</c:v>
                </c:pt>
                <c:pt idx="618">
                  <c:v>6.1</c:v>
                </c:pt>
                <c:pt idx="619">
                  <c:v>5.4</c:v>
                </c:pt>
                <c:pt idx="620">
                  <c:v>5.5</c:v>
                </c:pt>
                <c:pt idx="621">
                  <c:v>1.2</c:v>
                </c:pt>
                <c:pt idx="622">
                  <c:v>0.7000000000000004</c:v>
                </c:pt>
                <c:pt idx="623">
                  <c:v>2.2000000000000002</c:v>
                </c:pt>
                <c:pt idx="624">
                  <c:v>4.7</c:v>
                </c:pt>
                <c:pt idx="625">
                  <c:v>1.5</c:v>
                </c:pt>
                <c:pt idx="626">
                  <c:v>3.7</c:v>
                </c:pt>
                <c:pt idx="627">
                  <c:v>6.9</c:v>
                </c:pt>
                <c:pt idx="628">
                  <c:v>4.0999999999999996</c:v>
                </c:pt>
                <c:pt idx="629">
                  <c:v>4.5</c:v>
                </c:pt>
                <c:pt idx="630">
                  <c:v>5.8</c:v>
                </c:pt>
                <c:pt idx="631">
                  <c:v>6.9</c:v>
                </c:pt>
                <c:pt idx="632">
                  <c:v>6.2</c:v>
                </c:pt>
                <c:pt idx="633">
                  <c:v>4</c:v>
                </c:pt>
                <c:pt idx="634">
                  <c:v>2</c:v>
                </c:pt>
                <c:pt idx="635">
                  <c:v>2.7</c:v>
                </c:pt>
                <c:pt idx="636">
                  <c:v>3.3</c:v>
                </c:pt>
                <c:pt idx="637">
                  <c:v>5.9</c:v>
                </c:pt>
                <c:pt idx="638">
                  <c:v>6.9</c:v>
                </c:pt>
                <c:pt idx="639">
                  <c:v>6.7</c:v>
                </c:pt>
                <c:pt idx="640">
                  <c:v>8.1</c:v>
                </c:pt>
                <c:pt idx="641">
                  <c:v>7.2</c:v>
                </c:pt>
                <c:pt idx="642">
                  <c:v>8.1</c:v>
                </c:pt>
                <c:pt idx="643">
                  <c:v>7.8</c:v>
                </c:pt>
                <c:pt idx="644">
                  <c:v>8.2000000000000011</c:v>
                </c:pt>
                <c:pt idx="645">
                  <c:v>7.7</c:v>
                </c:pt>
                <c:pt idx="646">
                  <c:v>7.3</c:v>
                </c:pt>
                <c:pt idx="647">
                  <c:v>7.3</c:v>
                </c:pt>
                <c:pt idx="648">
                  <c:v>7.9</c:v>
                </c:pt>
                <c:pt idx="649">
                  <c:v>6.5</c:v>
                </c:pt>
                <c:pt idx="650">
                  <c:v>5.5</c:v>
                </c:pt>
                <c:pt idx="651">
                  <c:v>5.9</c:v>
                </c:pt>
                <c:pt idx="652">
                  <c:v>5.7</c:v>
                </c:pt>
                <c:pt idx="653">
                  <c:v>5</c:v>
                </c:pt>
                <c:pt idx="654">
                  <c:v>3.6</c:v>
                </c:pt>
                <c:pt idx="655">
                  <c:v>1.9000000000000001</c:v>
                </c:pt>
                <c:pt idx="656">
                  <c:v>1.3</c:v>
                </c:pt>
                <c:pt idx="657">
                  <c:v>1.2</c:v>
                </c:pt>
                <c:pt idx="658">
                  <c:v>2.6</c:v>
                </c:pt>
                <c:pt idx="659">
                  <c:v>4.2</c:v>
                </c:pt>
                <c:pt idx="660">
                  <c:v>4.0999999999999996</c:v>
                </c:pt>
                <c:pt idx="661">
                  <c:v>5.4</c:v>
                </c:pt>
                <c:pt idx="662">
                  <c:v>4.9000000000000004</c:v>
                </c:pt>
                <c:pt idx="663">
                  <c:v>4.9000000000000004</c:v>
                </c:pt>
                <c:pt idx="664">
                  <c:v>2.9</c:v>
                </c:pt>
                <c:pt idx="665">
                  <c:v>2.6</c:v>
                </c:pt>
                <c:pt idx="666">
                  <c:v>0.8</c:v>
                </c:pt>
                <c:pt idx="667">
                  <c:v>2</c:v>
                </c:pt>
                <c:pt idx="668">
                  <c:v>3.4</c:v>
                </c:pt>
                <c:pt idx="669">
                  <c:v>4.5</c:v>
                </c:pt>
                <c:pt idx="670">
                  <c:v>4.3</c:v>
                </c:pt>
                <c:pt idx="671">
                  <c:v>3.9</c:v>
                </c:pt>
                <c:pt idx="672">
                  <c:v>3.9</c:v>
                </c:pt>
                <c:pt idx="673">
                  <c:v>2.2000000000000002</c:v>
                </c:pt>
                <c:pt idx="674">
                  <c:v>1.2</c:v>
                </c:pt>
                <c:pt idx="675">
                  <c:v>2.6</c:v>
                </c:pt>
                <c:pt idx="676">
                  <c:v>2.1</c:v>
                </c:pt>
                <c:pt idx="677">
                  <c:v>1.4</c:v>
                </c:pt>
                <c:pt idx="678">
                  <c:v>1.8</c:v>
                </c:pt>
                <c:pt idx="679">
                  <c:v>1.3</c:v>
                </c:pt>
                <c:pt idx="680">
                  <c:v>2.2000000000000002</c:v>
                </c:pt>
                <c:pt idx="681">
                  <c:v>1.8</c:v>
                </c:pt>
                <c:pt idx="682">
                  <c:v>3.5</c:v>
                </c:pt>
                <c:pt idx="683">
                  <c:v>3.9</c:v>
                </c:pt>
                <c:pt idx="684">
                  <c:v>5.0999999999999996</c:v>
                </c:pt>
                <c:pt idx="685">
                  <c:v>6.5</c:v>
                </c:pt>
                <c:pt idx="686">
                  <c:v>7.2</c:v>
                </c:pt>
                <c:pt idx="687">
                  <c:v>8</c:v>
                </c:pt>
                <c:pt idx="688">
                  <c:v>8.3000000000000007</c:v>
                </c:pt>
                <c:pt idx="689">
                  <c:v>7.6</c:v>
                </c:pt>
                <c:pt idx="690">
                  <c:v>8</c:v>
                </c:pt>
                <c:pt idx="691">
                  <c:v>9.5</c:v>
                </c:pt>
                <c:pt idx="692">
                  <c:v>8.2000000000000011</c:v>
                </c:pt>
                <c:pt idx="693">
                  <c:v>9.6</c:v>
                </c:pt>
                <c:pt idx="694">
                  <c:v>6.5</c:v>
                </c:pt>
                <c:pt idx="695">
                  <c:v>4.4000000000000004</c:v>
                </c:pt>
                <c:pt idx="696">
                  <c:v>4.7</c:v>
                </c:pt>
                <c:pt idx="697">
                  <c:v>3.3</c:v>
                </c:pt>
                <c:pt idx="698">
                  <c:v>3.4</c:v>
                </c:pt>
                <c:pt idx="699">
                  <c:v>4.7</c:v>
                </c:pt>
                <c:pt idx="700">
                  <c:v>3.4</c:v>
                </c:pt>
                <c:pt idx="701">
                  <c:v>2.2000000000000002</c:v>
                </c:pt>
                <c:pt idx="702">
                  <c:v>1.9000000000000001</c:v>
                </c:pt>
                <c:pt idx="703">
                  <c:v>2.2999999999999998</c:v>
                </c:pt>
                <c:pt idx="704">
                  <c:v>2.7</c:v>
                </c:pt>
                <c:pt idx="705">
                  <c:v>2.8</c:v>
                </c:pt>
                <c:pt idx="706">
                  <c:v>2.7</c:v>
                </c:pt>
                <c:pt idx="707">
                  <c:v>3.1</c:v>
                </c:pt>
                <c:pt idx="708">
                  <c:v>2.9</c:v>
                </c:pt>
                <c:pt idx="709">
                  <c:v>3.3</c:v>
                </c:pt>
                <c:pt idx="710">
                  <c:v>2.4</c:v>
                </c:pt>
                <c:pt idx="711">
                  <c:v>1.6</c:v>
                </c:pt>
                <c:pt idx="712">
                  <c:v>0.7000000000000004</c:v>
                </c:pt>
                <c:pt idx="713">
                  <c:v>1.9000000000000001</c:v>
                </c:pt>
                <c:pt idx="714">
                  <c:v>3.1</c:v>
                </c:pt>
                <c:pt idx="715">
                  <c:v>4.3</c:v>
                </c:pt>
                <c:pt idx="716">
                  <c:v>5.6</c:v>
                </c:pt>
                <c:pt idx="717">
                  <c:v>5.3</c:v>
                </c:pt>
                <c:pt idx="718">
                  <c:v>5.2</c:v>
                </c:pt>
                <c:pt idx="719">
                  <c:v>5.2</c:v>
                </c:pt>
                <c:pt idx="720">
                  <c:v>5.9</c:v>
                </c:pt>
                <c:pt idx="721">
                  <c:v>6.2</c:v>
                </c:pt>
                <c:pt idx="722">
                  <c:v>6.3</c:v>
                </c:pt>
                <c:pt idx="723">
                  <c:v>5.5</c:v>
                </c:pt>
                <c:pt idx="724">
                  <c:v>4.7</c:v>
                </c:pt>
                <c:pt idx="725">
                  <c:v>3.9</c:v>
                </c:pt>
                <c:pt idx="726">
                  <c:v>3.9</c:v>
                </c:pt>
                <c:pt idx="727">
                  <c:v>4.5999999999999996</c:v>
                </c:pt>
                <c:pt idx="728">
                  <c:v>4</c:v>
                </c:pt>
                <c:pt idx="729">
                  <c:v>2.8</c:v>
                </c:pt>
                <c:pt idx="730">
                  <c:v>2.6</c:v>
                </c:pt>
                <c:pt idx="731">
                  <c:v>2.5</c:v>
                </c:pt>
                <c:pt idx="732">
                  <c:v>1.9000000000000001</c:v>
                </c:pt>
                <c:pt idx="733">
                  <c:v>2.2000000000000002</c:v>
                </c:pt>
                <c:pt idx="734">
                  <c:v>2.4</c:v>
                </c:pt>
                <c:pt idx="735">
                  <c:v>1.3</c:v>
                </c:pt>
                <c:pt idx="736">
                  <c:v>1.4</c:v>
                </c:pt>
                <c:pt idx="737">
                  <c:v>1.6</c:v>
                </c:pt>
                <c:pt idx="738">
                  <c:v>3.9</c:v>
                </c:pt>
                <c:pt idx="739">
                  <c:v>4.3</c:v>
                </c:pt>
                <c:pt idx="740">
                  <c:v>4.5</c:v>
                </c:pt>
                <c:pt idx="741">
                  <c:v>3.4</c:v>
                </c:pt>
                <c:pt idx="742">
                  <c:v>2.8</c:v>
                </c:pt>
                <c:pt idx="743">
                  <c:v>0.5</c:v>
                </c:pt>
                <c:pt idx="744">
                  <c:v>1</c:v>
                </c:pt>
                <c:pt idx="745">
                  <c:v>1.2</c:v>
                </c:pt>
                <c:pt idx="746">
                  <c:v>1.9000000000000001</c:v>
                </c:pt>
                <c:pt idx="747">
                  <c:v>2.4</c:v>
                </c:pt>
                <c:pt idx="748">
                  <c:v>1.7</c:v>
                </c:pt>
                <c:pt idx="749">
                  <c:v>2.2999999999999998</c:v>
                </c:pt>
                <c:pt idx="750">
                  <c:v>1.9000000000000001</c:v>
                </c:pt>
                <c:pt idx="751">
                  <c:v>1</c:v>
                </c:pt>
                <c:pt idx="752">
                  <c:v>0.5</c:v>
                </c:pt>
                <c:pt idx="753">
                  <c:v>0</c:v>
                </c:pt>
                <c:pt idx="754">
                  <c:v>4.5</c:v>
                </c:pt>
                <c:pt idx="755">
                  <c:v>4.0999999999999996</c:v>
                </c:pt>
                <c:pt idx="756">
                  <c:v>5.9</c:v>
                </c:pt>
                <c:pt idx="757">
                  <c:v>5</c:v>
                </c:pt>
                <c:pt idx="758">
                  <c:v>4.5</c:v>
                </c:pt>
                <c:pt idx="759">
                  <c:v>2.8</c:v>
                </c:pt>
                <c:pt idx="760">
                  <c:v>2.8</c:v>
                </c:pt>
                <c:pt idx="761">
                  <c:v>3</c:v>
                </c:pt>
                <c:pt idx="762">
                  <c:v>3.8</c:v>
                </c:pt>
                <c:pt idx="763">
                  <c:v>2.2000000000000002</c:v>
                </c:pt>
                <c:pt idx="764">
                  <c:v>3.2</c:v>
                </c:pt>
                <c:pt idx="765">
                  <c:v>2.4</c:v>
                </c:pt>
                <c:pt idx="766">
                  <c:v>0.9</c:v>
                </c:pt>
                <c:pt idx="767">
                  <c:v>1.5</c:v>
                </c:pt>
                <c:pt idx="768">
                  <c:v>1.6</c:v>
                </c:pt>
                <c:pt idx="769">
                  <c:v>2.8</c:v>
                </c:pt>
                <c:pt idx="770">
                  <c:v>2.1</c:v>
                </c:pt>
                <c:pt idx="771">
                  <c:v>2.9</c:v>
                </c:pt>
                <c:pt idx="772">
                  <c:v>4.3</c:v>
                </c:pt>
                <c:pt idx="773">
                  <c:v>3.7</c:v>
                </c:pt>
                <c:pt idx="774">
                  <c:v>3.6</c:v>
                </c:pt>
                <c:pt idx="775">
                  <c:v>3.8</c:v>
                </c:pt>
                <c:pt idx="776">
                  <c:v>4.9000000000000004</c:v>
                </c:pt>
                <c:pt idx="777">
                  <c:v>3.4</c:v>
                </c:pt>
                <c:pt idx="778">
                  <c:v>3.1</c:v>
                </c:pt>
                <c:pt idx="779">
                  <c:v>3</c:v>
                </c:pt>
                <c:pt idx="780">
                  <c:v>2.8</c:v>
                </c:pt>
                <c:pt idx="781">
                  <c:v>3.8</c:v>
                </c:pt>
                <c:pt idx="782">
                  <c:v>4.5</c:v>
                </c:pt>
                <c:pt idx="783">
                  <c:v>2.2000000000000002</c:v>
                </c:pt>
                <c:pt idx="784">
                  <c:v>1.7</c:v>
                </c:pt>
                <c:pt idx="785">
                  <c:v>1.4</c:v>
                </c:pt>
                <c:pt idx="786">
                  <c:v>0.5</c:v>
                </c:pt>
                <c:pt idx="787">
                  <c:v>0.1</c:v>
                </c:pt>
                <c:pt idx="788">
                  <c:v>1.3</c:v>
                </c:pt>
                <c:pt idx="789">
                  <c:v>1.5</c:v>
                </c:pt>
                <c:pt idx="790">
                  <c:v>1.6</c:v>
                </c:pt>
                <c:pt idx="791">
                  <c:v>0.7000000000000004</c:v>
                </c:pt>
                <c:pt idx="792">
                  <c:v>0.8</c:v>
                </c:pt>
                <c:pt idx="793">
                  <c:v>0.8</c:v>
                </c:pt>
                <c:pt idx="794">
                  <c:v>1</c:v>
                </c:pt>
                <c:pt idx="795">
                  <c:v>0.4</c:v>
                </c:pt>
                <c:pt idx="796">
                  <c:v>0.2</c:v>
                </c:pt>
                <c:pt idx="797">
                  <c:v>0.2</c:v>
                </c:pt>
                <c:pt idx="798">
                  <c:v>0.5</c:v>
                </c:pt>
                <c:pt idx="799">
                  <c:v>3</c:v>
                </c:pt>
                <c:pt idx="800">
                  <c:v>0.8</c:v>
                </c:pt>
                <c:pt idx="801">
                  <c:v>1.5</c:v>
                </c:pt>
                <c:pt idx="802">
                  <c:v>2.8</c:v>
                </c:pt>
                <c:pt idx="803">
                  <c:v>2.1</c:v>
                </c:pt>
                <c:pt idx="804">
                  <c:v>3.4</c:v>
                </c:pt>
                <c:pt idx="805">
                  <c:v>3.7</c:v>
                </c:pt>
                <c:pt idx="806">
                  <c:v>2.5</c:v>
                </c:pt>
                <c:pt idx="807">
                  <c:v>1.7</c:v>
                </c:pt>
                <c:pt idx="808">
                  <c:v>0.2</c:v>
                </c:pt>
                <c:pt idx="809">
                  <c:v>0.1</c:v>
                </c:pt>
                <c:pt idx="810">
                  <c:v>3</c:v>
                </c:pt>
                <c:pt idx="811">
                  <c:v>5.0999999999999996</c:v>
                </c:pt>
                <c:pt idx="812">
                  <c:v>4.7</c:v>
                </c:pt>
                <c:pt idx="813">
                  <c:v>4.0999999999999996</c:v>
                </c:pt>
                <c:pt idx="814">
                  <c:v>2.5</c:v>
                </c:pt>
                <c:pt idx="815">
                  <c:v>1.8</c:v>
                </c:pt>
                <c:pt idx="816">
                  <c:v>0.9</c:v>
                </c:pt>
                <c:pt idx="817">
                  <c:v>1.5</c:v>
                </c:pt>
                <c:pt idx="818">
                  <c:v>2.8</c:v>
                </c:pt>
                <c:pt idx="819">
                  <c:v>2.6</c:v>
                </c:pt>
                <c:pt idx="820">
                  <c:v>1.7</c:v>
                </c:pt>
                <c:pt idx="821">
                  <c:v>3.8</c:v>
                </c:pt>
                <c:pt idx="822">
                  <c:v>4.5999999999999996</c:v>
                </c:pt>
                <c:pt idx="823">
                  <c:v>5</c:v>
                </c:pt>
                <c:pt idx="824">
                  <c:v>6.2</c:v>
                </c:pt>
                <c:pt idx="825">
                  <c:v>6.1</c:v>
                </c:pt>
                <c:pt idx="826">
                  <c:v>7.4</c:v>
                </c:pt>
                <c:pt idx="827">
                  <c:v>5.9</c:v>
                </c:pt>
                <c:pt idx="828">
                  <c:v>7.7</c:v>
                </c:pt>
                <c:pt idx="829">
                  <c:v>9.5</c:v>
                </c:pt>
                <c:pt idx="830">
                  <c:v>11.2</c:v>
                </c:pt>
                <c:pt idx="831">
                  <c:v>13.2</c:v>
                </c:pt>
                <c:pt idx="832">
                  <c:v>13.5</c:v>
                </c:pt>
                <c:pt idx="833">
                  <c:v>14.4</c:v>
                </c:pt>
                <c:pt idx="834">
                  <c:v>14.7</c:v>
                </c:pt>
                <c:pt idx="835">
                  <c:v>15.3</c:v>
                </c:pt>
                <c:pt idx="836">
                  <c:v>15.4</c:v>
                </c:pt>
                <c:pt idx="837">
                  <c:v>14.7</c:v>
                </c:pt>
                <c:pt idx="838">
                  <c:v>16.2</c:v>
                </c:pt>
                <c:pt idx="839">
                  <c:v>14.7</c:v>
                </c:pt>
                <c:pt idx="840">
                  <c:v>14.4</c:v>
                </c:pt>
                <c:pt idx="841">
                  <c:v>10.3</c:v>
                </c:pt>
                <c:pt idx="842">
                  <c:v>7.2</c:v>
                </c:pt>
                <c:pt idx="843">
                  <c:v>5.3</c:v>
                </c:pt>
                <c:pt idx="844">
                  <c:v>2.9</c:v>
                </c:pt>
                <c:pt idx="845">
                  <c:v>2.9</c:v>
                </c:pt>
                <c:pt idx="846">
                  <c:v>1.9000000000000001</c:v>
                </c:pt>
                <c:pt idx="847">
                  <c:v>2.1</c:v>
                </c:pt>
                <c:pt idx="848">
                  <c:v>2.5</c:v>
                </c:pt>
                <c:pt idx="849">
                  <c:v>2.6</c:v>
                </c:pt>
                <c:pt idx="850">
                  <c:v>4.4000000000000004</c:v>
                </c:pt>
                <c:pt idx="851">
                  <c:v>3.7</c:v>
                </c:pt>
                <c:pt idx="852">
                  <c:v>3.4</c:v>
                </c:pt>
                <c:pt idx="853">
                  <c:v>3.5</c:v>
                </c:pt>
                <c:pt idx="854">
                  <c:v>3.9</c:v>
                </c:pt>
                <c:pt idx="855">
                  <c:v>4</c:v>
                </c:pt>
                <c:pt idx="856">
                  <c:v>4.8</c:v>
                </c:pt>
                <c:pt idx="857">
                  <c:v>5.9</c:v>
                </c:pt>
                <c:pt idx="858">
                  <c:v>6.2</c:v>
                </c:pt>
                <c:pt idx="859">
                  <c:v>5.3</c:v>
                </c:pt>
                <c:pt idx="860">
                  <c:v>6.1</c:v>
                </c:pt>
                <c:pt idx="861">
                  <c:v>7.2</c:v>
                </c:pt>
                <c:pt idx="862">
                  <c:v>7.7</c:v>
                </c:pt>
                <c:pt idx="863">
                  <c:v>9.9</c:v>
                </c:pt>
                <c:pt idx="864">
                  <c:v>9.8000000000000007</c:v>
                </c:pt>
                <c:pt idx="865">
                  <c:v>10.7</c:v>
                </c:pt>
                <c:pt idx="866">
                  <c:v>11.1</c:v>
                </c:pt>
                <c:pt idx="867">
                  <c:v>11.3</c:v>
                </c:pt>
                <c:pt idx="868">
                  <c:v>12.7</c:v>
                </c:pt>
                <c:pt idx="869">
                  <c:v>12.2</c:v>
                </c:pt>
                <c:pt idx="870">
                  <c:v>2.6</c:v>
                </c:pt>
                <c:pt idx="871">
                  <c:v>3.3</c:v>
                </c:pt>
                <c:pt idx="872">
                  <c:v>5.9</c:v>
                </c:pt>
                <c:pt idx="873">
                  <c:v>4.4000000000000004</c:v>
                </c:pt>
                <c:pt idx="874">
                  <c:v>4.3</c:v>
                </c:pt>
                <c:pt idx="875">
                  <c:v>5.5</c:v>
                </c:pt>
                <c:pt idx="876">
                  <c:v>5.3</c:v>
                </c:pt>
                <c:pt idx="877">
                  <c:v>6</c:v>
                </c:pt>
                <c:pt idx="878">
                  <c:v>6.9</c:v>
                </c:pt>
                <c:pt idx="879">
                  <c:v>7.2</c:v>
                </c:pt>
                <c:pt idx="880">
                  <c:v>8.2000000000000011</c:v>
                </c:pt>
                <c:pt idx="881">
                  <c:v>8.8000000000000007</c:v>
                </c:pt>
                <c:pt idx="882">
                  <c:v>8.2000000000000011</c:v>
                </c:pt>
                <c:pt idx="883">
                  <c:v>7.8</c:v>
                </c:pt>
                <c:pt idx="884">
                  <c:v>7.3</c:v>
                </c:pt>
                <c:pt idx="885">
                  <c:v>6.5</c:v>
                </c:pt>
                <c:pt idx="886">
                  <c:v>8.4</c:v>
                </c:pt>
                <c:pt idx="887">
                  <c:v>8.3000000000000007</c:v>
                </c:pt>
                <c:pt idx="888">
                  <c:v>8.2000000000000011</c:v>
                </c:pt>
                <c:pt idx="889">
                  <c:v>7.9</c:v>
                </c:pt>
                <c:pt idx="890">
                  <c:v>8.3000000000000007</c:v>
                </c:pt>
                <c:pt idx="891">
                  <c:v>8.1</c:v>
                </c:pt>
                <c:pt idx="892">
                  <c:v>8.5</c:v>
                </c:pt>
                <c:pt idx="893">
                  <c:v>9.1</c:v>
                </c:pt>
                <c:pt idx="894">
                  <c:v>10.1</c:v>
                </c:pt>
                <c:pt idx="895">
                  <c:v>8.8000000000000007</c:v>
                </c:pt>
                <c:pt idx="896">
                  <c:v>10.1</c:v>
                </c:pt>
                <c:pt idx="897">
                  <c:v>10.1</c:v>
                </c:pt>
                <c:pt idx="898">
                  <c:v>10.200000000000001</c:v>
                </c:pt>
                <c:pt idx="899">
                  <c:v>10.1</c:v>
                </c:pt>
                <c:pt idx="900">
                  <c:v>10</c:v>
                </c:pt>
                <c:pt idx="901">
                  <c:v>9.5</c:v>
                </c:pt>
                <c:pt idx="902">
                  <c:v>9.2000000000000011</c:v>
                </c:pt>
                <c:pt idx="903">
                  <c:v>9.5</c:v>
                </c:pt>
                <c:pt idx="904">
                  <c:v>9.5</c:v>
                </c:pt>
                <c:pt idx="905">
                  <c:v>9.7000000000000011</c:v>
                </c:pt>
                <c:pt idx="906">
                  <c:v>10</c:v>
                </c:pt>
                <c:pt idx="907">
                  <c:v>9.2000000000000011</c:v>
                </c:pt>
                <c:pt idx="908">
                  <c:v>9.7000000000000011</c:v>
                </c:pt>
                <c:pt idx="909">
                  <c:v>9.7000000000000011</c:v>
                </c:pt>
                <c:pt idx="910">
                  <c:v>9.9</c:v>
                </c:pt>
                <c:pt idx="911">
                  <c:v>9.2000000000000011</c:v>
                </c:pt>
                <c:pt idx="912">
                  <c:v>8.6</c:v>
                </c:pt>
                <c:pt idx="913">
                  <c:v>8.7000000000000011</c:v>
                </c:pt>
                <c:pt idx="914">
                  <c:v>7.5</c:v>
                </c:pt>
                <c:pt idx="915">
                  <c:v>8.5</c:v>
                </c:pt>
                <c:pt idx="916">
                  <c:v>7.7</c:v>
                </c:pt>
                <c:pt idx="917">
                  <c:v>7.7</c:v>
                </c:pt>
                <c:pt idx="918">
                  <c:v>7.5</c:v>
                </c:pt>
                <c:pt idx="919">
                  <c:v>6.4</c:v>
                </c:pt>
                <c:pt idx="920">
                  <c:v>6.2</c:v>
                </c:pt>
                <c:pt idx="921">
                  <c:v>6</c:v>
                </c:pt>
                <c:pt idx="922">
                  <c:v>4.9000000000000004</c:v>
                </c:pt>
                <c:pt idx="923">
                  <c:v>5.6</c:v>
                </c:pt>
                <c:pt idx="924">
                  <c:v>5.0999999999999996</c:v>
                </c:pt>
                <c:pt idx="925">
                  <c:v>5.4</c:v>
                </c:pt>
                <c:pt idx="926">
                  <c:v>4.2</c:v>
                </c:pt>
                <c:pt idx="927">
                  <c:v>5</c:v>
                </c:pt>
                <c:pt idx="928">
                  <c:v>4.4000000000000004</c:v>
                </c:pt>
                <c:pt idx="929">
                  <c:v>4.2</c:v>
                </c:pt>
                <c:pt idx="930">
                  <c:v>3.9</c:v>
                </c:pt>
                <c:pt idx="931">
                  <c:v>3.8</c:v>
                </c:pt>
                <c:pt idx="932">
                  <c:v>2</c:v>
                </c:pt>
                <c:pt idx="933">
                  <c:v>0.5</c:v>
                </c:pt>
                <c:pt idx="934">
                  <c:v>1.9000000000000001</c:v>
                </c:pt>
                <c:pt idx="935">
                  <c:v>2.9</c:v>
                </c:pt>
                <c:pt idx="936">
                  <c:v>3.8</c:v>
                </c:pt>
                <c:pt idx="937">
                  <c:v>4.3</c:v>
                </c:pt>
                <c:pt idx="938">
                  <c:v>6.1</c:v>
                </c:pt>
                <c:pt idx="939">
                  <c:v>6</c:v>
                </c:pt>
                <c:pt idx="940">
                  <c:v>6</c:v>
                </c:pt>
                <c:pt idx="941">
                  <c:v>10.1</c:v>
                </c:pt>
                <c:pt idx="942">
                  <c:v>8.7000000000000011</c:v>
                </c:pt>
                <c:pt idx="943">
                  <c:v>10.200000000000001</c:v>
                </c:pt>
                <c:pt idx="944">
                  <c:v>9.8000000000000007</c:v>
                </c:pt>
                <c:pt idx="945">
                  <c:v>10.4</c:v>
                </c:pt>
                <c:pt idx="946">
                  <c:v>8.3000000000000007</c:v>
                </c:pt>
                <c:pt idx="947">
                  <c:v>7.8</c:v>
                </c:pt>
                <c:pt idx="948">
                  <c:v>7.3</c:v>
                </c:pt>
                <c:pt idx="949">
                  <c:v>4.5999999999999996</c:v>
                </c:pt>
                <c:pt idx="950">
                  <c:v>3</c:v>
                </c:pt>
                <c:pt idx="951">
                  <c:v>4</c:v>
                </c:pt>
                <c:pt idx="952">
                  <c:v>6.5</c:v>
                </c:pt>
                <c:pt idx="953">
                  <c:v>6.1</c:v>
                </c:pt>
                <c:pt idx="954">
                  <c:v>5.3</c:v>
                </c:pt>
                <c:pt idx="955">
                  <c:v>4.2</c:v>
                </c:pt>
                <c:pt idx="956">
                  <c:v>3.8</c:v>
                </c:pt>
                <c:pt idx="957">
                  <c:v>7.8</c:v>
                </c:pt>
                <c:pt idx="958">
                  <c:v>8.1</c:v>
                </c:pt>
                <c:pt idx="959">
                  <c:v>10.1</c:v>
                </c:pt>
                <c:pt idx="960">
                  <c:v>9</c:v>
                </c:pt>
                <c:pt idx="961">
                  <c:v>8.5</c:v>
                </c:pt>
                <c:pt idx="962">
                  <c:v>6.4</c:v>
                </c:pt>
                <c:pt idx="963">
                  <c:v>3.8</c:v>
                </c:pt>
                <c:pt idx="964">
                  <c:v>4.2</c:v>
                </c:pt>
                <c:pt idx="965">
                  <c:v>5</c:v>
                </c:pt>
                <c:pt idx="966">
                  <c:v>7.2</c:v>
                </c:pt>
                <c:pt idx="967">
                  <c:v>7.1</c:v>
                </c:pt>
                <c:pt idx="968">
                  <c:v>6.1</c:v>
                </c:pt>
                <c:pt idx="969">
                  <c:v>5</c:v>
                </c:pt>
                <c:pt idx="970">
                  <c:v>5.5</c:v>
                </c:pt>
                <c:pt idx="971">
                  <c:v>4.7</c:v>
                </c:pt>
                <c:pt idx="972">
                  <c:v>4.9000000000000004</c:v>
                </c:pt>
                <c:pt idx="973">
                  <c:v>6.9</c:v>
                </c:pt>
                <c:pt idx="974">
                  <c:v>6.3</c:v>
                </c:pt>
                <c:pt idx="975">
                  <c:v>6.5</c:v>
                </c:pt>
                <c:pt idx="976">
                  <c:v>4.9000000000000004</c:v>
                </c:pt>
                <c:pt idx="977">
                  <c:v>4.4000000000000004</c:v>
                </c:pt>
                <c:pt idx="978">
                  <c:v>5.0999999999999996</c:v>
                </c:pt>
                <c:pt idx="979">
                  <c:v>6.6</c:v>
                </c:pt>
                <c:pt idx="980">
                  <c:v>6.4</c:v>
                </c:pt>
                <c:pt idx="981">
                  <c:v>4.3</c:v>
                </c:pt>
                <c:pt idx="982">
                  <c:v>5.2</c:v>
                </c:pt>
                <c:pt idx="983">
                  <c:v>6.3</c:v>
                </c:pt>
                <c:pt idx="984">
                  <c:v>5.3</c:v>
                </c:pt>
                <c:pt idx="985">
                  <c:v>4.8</c:v>
                </c:pt>
                <c:pt idx="986">
                  <c:v>4.4000000000000004</c:v>
                </c:pt>
                <c:pt idx="987">
                  <c:v>3.7</c:v>
                </c:pt>
                <c:pt idx="988">
                  <c:v>4.4000000000000004</c:v>
                </c:pt>
                <c:pt idx="989">
                  <c:v>4</c:v>
                </c:pt>
                <c:pt idx="990">
                  <c:v>3.7</c:v>
                </c:pt>
                <c:pt idx="991">
                  <c:v>2.9</c:v>
                </c:pt>
                <c:pt idx="992">
                  <c:v>2.2000000000000002</c:v>
                </c:pt>
                <c:pt idx="993">
                  <c:v>1.4</c:v>
                </c:pt>
                <c:pt idx="994">
                  <c:v>1.1000000000000001</c:v>
                </c:pt>
                <c:pt idx="995">
                  <c:v>3.8</c:v>
                </c:pt>
                <c:pt idx="996">
                  <c:v>3.3</c:v>
                </c:pt>
                <c:pt idx="997">
                  <c:v>3.1</c:v>
                </c:pt>
                <c:pt idx="998">
                  <c:v>2.2999999999999998</c:v>
                </c:pt>
                <c:pt idx="999">
                  <c:v>1.8</c:v>
                </c:pt>
                <c:pt idx="1000">
                  <c:v>2.8</c:v>
                </c:pt>
                <c:pt idx="1001">
                  <c:v>3.8</c:v>
                </c:pt>
                <c:pt idx="1002">
                  <c:v>3.3</c:v>
                </c:pt>
                <c:pt idx="1003">
                  <c:v>3.7</c:v>
                </c:pt>
                <c:pt idx="1004">
                  <c:v>3.4</c:v>
                </c:pt>
                <c:pt idx="1005">
                  <c:v>4.0999999999999996</c:v>
                </c:pt>
                <c:pt idx="1006">
                  <c:v>5.8</c:v>
                </c:pt>
                <c:pt idx="1007">
                  <c:v>5.3</c:v>
                </c:pt>
                <c:pt idx="1008">
                  <c:v>4.7</c:v>
                </c:pt>
                <c:pt idx="1009">
                  <c:v>5.5</c:v>
                </c:pt>
                <c:pt idx="1010">
                  <c:v>5.0999999999999996</c:v>
                </c:pt>
                <c:pt idx="1011">
                  <c:v>5.2</c:v>
                </c:pt>
                <c:pt idx="1012">
                  <c:v>5.6</c:v>
                </c:pt>
                <c:pt idx="1013">
                  <c:v>5.7</c:v>
                </c:pt>
                <c:pt idx="1014">
                  <c:v>5.5</c:v>
                </c:pt>
                <c:pt idx="1015">
                  <c:v>5.0999999999999996</c:v>
                </c:pt>
                <c:pt idx="1016">
                  <c:v>5.2</c:v>
                </c:pt>
                <c:pt idx="1017">
                  <c:v>5.2</c:v>
                </c:pt>
                <c:pt idx="1018">
                  <c:v>5.6</c:v>
                </c:pt>
                <c:pt idx="1019">
                  <c:v>4.7</c:v>
                </c:pt>
                <c:pt idx="1020">
                  <c:v>5.7</c:v>
                </c:pt>
                <c:pt idx="1021">
                  <c:v>4.8</c:v>
                </c:pt>
                <c:pt idx="1022">
                  <c:v>5.0999999999999996</c:v>
                </c:pt>
                <c:pt idx="1023">
                  <c:v>5</c:v>
                </c:pt>
                <c:pt idx="1024">
                  <c:v>4.0999999999999996</c:v>
                </c:pt>
                <c:pt idx="1025">
                  <c:v>3.2</c:v>
                </c:pt>
                <c:pt idx="1026">
                  <c:v>3.2</c:v>
                </c:pt>
                <c:pt idx="1027">
                  <c:v>2.8</c:v>
                </c:pt>
                <c:pt idx="1028">
                  <c:v>2.9</c:v>
                </c:pt>
                <c:pt idx="1029">
                  <c:v>3.2</c:v>
                </c:pt>
                <c:pt idx="1030">
                  <c:v>2.9</c:v>
                </c:pt>
                <c:pt idx="1031">
                  <c:v>1.7</c:v>
                </c:pt>
                <c:pt idx="1032">
                  <c:v>3.3</c:v>
                </c:pt>
                <c:pt idx="1033">
                  <c:v>0.5</c:v>
                </c:pt>
                <c:pt idx="1034">
                  <c:v>0.7000000000000004</c:v>
                </c:pt>
                <c:pt idx="1035">
                  <c:v>1.3</c:v>
                </c:pt>
                <c:pt idx="1036">
                  <c:v>3.1</c:v>
                </c:pt>
                <c:pt idx="1037">
                  <c:v>2</c:v>
                </c:pt>
                <c:pt idx="1038">
                  <c:v>2</c:v>
                </c:pt>
                <c:pt idx="1039">
                  <c:v>1.7</c:v>
                </c:pt>
                <c:pt idx="1040">
                  <c:v>2.7</c:v>
                </c:pt>
                <c:pt idx="1041">
                  <c:v>3.8</c:v>
                </c:pt>
                <c:pt idx="1042">
                  <c:v>3.5</c:v>
                </c:pt>
                <c:pt idx="1043">
                  <c:v>4.0999999999999996</c:v>
                </c:pt>
                <c:pt idx="1044">
                  <c:v>2.2999999999999998</c:v>
                </c:pt>
                <c:pt idx="1045">
                  <c:v>2.2000000000000002</c:v>
                </c:pt>
                <c:pt idx="1046">
                  <c:v>3.3</c:v>
                </c:pt>
                <c:pt idx="1047">
                  <c:v>2.7</c:v>
                </c:pt>
                <c:pt idx="1048">
                  <c:v>3.5</c:v>
                </c:pt>
                <c:pt idx="1049">
                  <c:v>3.5</c:v>
                </c:pt>
                <c:pt idx="1050">
                  <c:v>4.2</c:v>
                </c:pt>
                <c:pt idx="1051">
                  <c:v>4.5999999999999996</c:v>
                </c:pt>
                <c:pt idx="1052">
                  <c:v>5.6</c:v>
                </c:pt>
                <c:pt idx="1053">
                  <c:v>6.4</c:v>
                </c:pt>
                <c:pt idx="1054">
                  <c:v>5</c:v>
                </c:pt>
                <c:pt idx="1055">
                  <c:v>6.2</c:v>
                </c:pt>
                <c:pt idx="1056">
                  <c:v>5.8</c:v>
                </c:pt>
                <c:pt idx="1057">
                  <c:v>5.9</c:v>
                </c:pt>
                <c:pt idx="1058">
                  <c:v>6.2</c:v>
                </c:pt>
                <c:pt idx="1059">
                  <c:v>7.6</c:v>
                </c:pt>
                <c:pt idx="1060">
                  <c:v>7.4</c:v>
                </c:pt>
                <c:pt idx="1061">
                  <c:v>6.3</c:v>
                </c:pt>
                <c:pt idx="1062">
                  <c:v>4.8</c:v>
                </c:pt>
                <c:pt idx="1063">
                  <c:v>3.6</c:v>
                </c:pt>
                <c:pt idx="1064">
                  <c:v>2.4</c:v>
                </c:pt>
                <c:pt idx="1065">
                  <c:v>4</c:v>
                </c:pt>
                <c:pt idx="1066">
                  <c:v>4.8</c:v>
                </c:pt>
                <c:pt idx="1067">
                  <c:v>3.8</c:v>
                </c:pt>
                <c:pt idx="1068">
                  <c:v>4.2</c:v>
                </c:pt>
                <c:pt idx="1069">
                  <c:v>5.0999999999999996</c:v>
                </c:pt>
                <c:pt idx="1070">
                  <c:v>5.6</c:v>
                </c:pt>
                <c:pt idx="1071">
                  <c:v>5</c:v>
                </c:pt>
                <c:pt idx="1072">
                  <c:v>5.5</c:v>
                </c:pt>
                <c:pt idx="1073">
                  <c:v>6.5</c:v>
                </c:pt>
                <c:pt idx="1074">
                  <c:v>5.5</c:v>
                </c:pt>
                <c:pt idx="1075">
                  <c:v>8.6</c:v>
                </c:pt>
                <c:pt idx="1076">
                  <c:v>8.5</c:v>
                </c:pt>
                <c:pt idx="1077">
                  <c:v>9.3000000000000007</c:v>
                </c:pt>
                <c:pt idx="1078">
                  <c:v>9.2000000000000011</c:v>
                </c:pt>
                <c:pt idx="1079">
                  <c:v>9.2000000000000011</c:v>
                </c:pt>
                <c:pt idx="1080">
                  <c:v>8.3000000000000007</c:v>
                </c:pt>
                <c:pt idx="1081">
                  <c:v>8.2000000000000011</c:v>
                </c:pt>
                <c:pt idx="1082">
                  <c:v>7</c:v>
                </c:pt>
                <c:pt idx="1083">
                  <c:v>7.2</c:v>
                </c:pt>
                <c:pt idx="1084">
                  <c:v>8.1</c:v>
                </c:pt>
                <c:pt idx="1085">
                  <c:v>7.2</c:v>
                </c:pt>
                <c:pt idx="1086">
                  <c:v>5.8</c:v>
                </c:pt>
                <c:pt idx="1087">
                  <c:v>6.2</c:v>
                </c:pt>
                <c:pt idx="1088">
                  <c:v>7.3</c:v>
                </c:pt>
                <c:pt idx="1089">
                  <c:v>7.4</c:v>
                </c:pt>
                <c:pt idx="1090">
                  <c:v>6.3</c:v>
                </c:pt>
                <c:pt idx="1091">
                  <c:v>5.2</c:v>
                </c:pt>
                <c:pt idx="1092">
                  <c:v>3.9</c:v>
                </c:pt>
                <c:pt idx="1093">
                  <c:v>2.2999999999999998</c:v>
                </c:pt>
                <c:pt idx="1094">
                  <c:v>5</c:v>
                </c:pt>
                <c:pt idx="1095">
                  <c:v>5.3</c:v>
                </c:pt>
                <c:pt idx="1096">
                  <c:v>5.4</c:v>
                </c:pt>
                <c:pt idx="1097">
                  <c:v>5.2</c:v>
                </c:pt>
                <c:pt idx="1098">
                  <c:v>6.3</c:v>
                </c:pt>
                <c:pt idx="1099">
                  <c:v>8</c:v>
                </c:pt>
                <c:pt idx="1100">
                  <c:v>8.1</c:v>
                </c:pt>
                <c:pt idx="1101">
                  <c:v>9.6</c:v>
                </c:pt>
                <c:pt idx="1102">
                  <c:v>11.2</c:v>
                </c:pt>
                <c:pt idx="1103">
                  <c:v>10.9</c:v>
                </c:pt>
                <c:pt idx="1104">
                  <c:v>10.200000000000001</c:v>
                </c:pt>
                <c:pt idx="1105">
                  <c:v>9.5</c:v>
                </c:pt>
                <c:pt idx="1106">
                  <c:v>9.4</c:v>
                </c:pt>
                <c:pt idx="1107">
                  <c:v>8.5</c:v>
                </c:pt>
                <c:pt idx="1108">
                  <c:v>7.9</c:v>
                </c:pt>
                <c:pt idx="1109">
                  <c:v>6.7</c:v>
                </c:pt>
                <c:pt idx="1110">
                  <c:v>5.2</c:v>
                </c:pt>
                <c:pt idx="1111">
                  <c:v>5.3</c:v>
                </c:pt>
                <c:pt idx="1112">
                  <c:v>5.2</c:v>
                </c:pt>
                <c:pt idx="1113">
                  <c:v>5.4</c:v>
                </c:pt>
                <c:pt idx="1114">
                  <c:v>5.8</c:v>
                </c:pt>
                <c:pt idx="1115">
                  <c:v>4.2</c:v>
                </c:pt>
                <c:pt idx="1116">
                  <c:v>2.8</c:v>
                </c:pt>
                <c:pt idx="1117">
                  <c:v>4.8</c:v>
                </c:pt>
                <c:pt idx="1118">
                  <c:v>5.5</c:v>
                </c:pt>
                <c:pt idx="1119">
                  <c:v>4.9000000000000004</c:v>
                </c:pt>
                <c:pt idx="1120">
                  <c:v>4.8</c:v>
                </c:pt>
                <c:pt idx="1121">
                  <c:v>8.4</c:v>
                </c:pt>
                <c:pt idx="1122">
                  <c:v>9.4</c:v>
                </c:pt>
                <c:pt idx="1123">
                  <c:v>9.2000000000000011</c:v>
                </c:pt>
                <c:pt idx="1124">
                  <c:v>8.9</c:v>
                </c:pt>
                <c:pt idx="1125">
                  <c:v>9.2000000000000011</c:v>
                </c:pt>
                <c:pt idx="1126">
                  <c:v>9.1</c:v>
                </c:pt>
                <c:pt idx="1127">
                  <c:v>10.3</c:v>
                </c:pt>
                <c:pt idx="1128">
                  <c:v>10.4</c:v>
                </c:pt>
                <c:pt idx="1129">
                  <c:v>10</c:v>
                </c:pt>
                <c:pt idx="1130">
                  <c:v>9.6</c:v>
                </c:pt>
                <c:pt idx="1131">
                  <c:v>8.3000000000000007</c:v>
                </c:pt>
                <c:pt idx="1132">
                  <c:v>6.8</c:v>
                </c:pt>
                <c:pt idx="1133">
                  <c:v>5.9</c:v>
                </c:pt>
                <c:pt idx="1134">
                  <c:v>6.1</c:v>
                </c:pt>
                <c:pt idx="1135">
                  <c:v>6</c:v>
                </c:pt>
                <c:pt idx="1136">
                  <c:v>5.5</c:v>
                </c:pt>
                <c:pt idx="1137">
                  <c:v>5.6</c:v>
                </c:pt>
                <c:pt idx="1138">
                  <c:v>5.0999999999999996</c:v>
                </c:pt>
                <c:pt idx="1139">
                  <c:v>5</c:v>
                </c:pt>
                <c:pt idx="1140">
                  <c:v>4.3</c:v>
                </c:pt>
                <c:pt idx="1141">
                  <c:v>4.0999999999999996</c:v>
                </c:pt>
                <c:pt idx="1142">
                  <c:v>3.6</c:v>
                </c:pt>
                <c:pt idx="1143">
                  <c:v>3.3</c:v>
                </c:pt>
                <c:pt idx="1144">
                  <c:v>4.0999999999999996</c:v>
                </c:pt>
                <c:pt idx="1145">
                  <c:v>5.2</c:v>
                </c:pt>
                <c:pt idx="1146">
                  <c:v>6.2</c:v>
                </c:pt>
                <c:pt idx="1147">
                  <c:v>5.3</c:v>
                </c:pt>
                <c:pt idx="1148">
                  <c:v>5.2</c:v>
                </c:pt>
                <c:pt idx="1149">
                  <c:v>5.5</c:v>
                </c:pt>
                <c:pt idx="1150">
                  <c:v>4.7</c:v>
                </c:pt>
                <c:pt idx="1151">
                  <c:v>4.3</c:v>
                </c:pt>
                <c:pt idx="1152">
                  <c:v>3.8</c:v>
                </c:pt>
                <c:pt idx="1153">
                  <c:v>3.8</c:v>
                </c:pt>
                <c:pt idx="1154">
                  <c:v>2.7</c:v>
                </c:pt>
                <c:pt idx="1155">
                  <c:v>1.9000000000000001</c:v>
                </c:pt>
                <c:pt idx="1156">
                  <c:v>2.8</c:v>
                </c:pt>
                <c:pt idx="1157">
                  <c:v>3.1</c:v>
                </c:pt>
                <c:pt idx="1158">
                  <c:v>2.1</c:v>
                </c:pt>
                <c:pt idx="1159">
                  <c:v>2.2000000000000002</c:v>
                </c:pt>
                <c:pt idx="1160">
                  <c:v>1.5</c:v>
                </c:pt>
                <c:pt idx="1161">
                  <c:v>0.2</c:v>
                </c:pt>
                <c:pt idx="1162">
                  <c:v>1.1000000000000001</c:v>
                </c:pt>
                <c:pt idx="1163">
                  <c:v>0.4</c:v>
                </c:pt>
                <c:pt idx="1164">
                  <c:v>0.2</c:v>
                </c:pt>
                <c:pt idx="1165">
                  <c:v>0.60000000000000042</c:v>
                </c:pt>
                <c:pt idx="1166">
                  <c:v>1.8</c:v>
                </c:pt>
                <c:pt idx="1167">
                  <c:v>2.2000000000000002</c:v>
                </c:pt>
                <c:pt idx="1168">
                  <c:v>1.8</c:v>
                </c:pt>
                <c:pt idx="1169">
                  <c:v>1.9000000000000001</c:v>
                </c:pt>
                <c:pt idx="1170">
                  <c:v>1.1000000000000001</c:v>
                </c:pt>
                <c:pt idx="1171">
                  <c:v>1.9000000000000001</c:v>
                </c:pt>
                <c:pt idx="1172">
                  <c:v>1.9000000000000001</c:v>
                </c:pt>
                <c:pt idx="1173">
                  <c:v>2.2999999999999998</c:v>
                </c:pt>
                <c:pt idx="1174">
                  <c:v>2.6</c:v>
                </c:pt>
                <c:pt idx="1175">
                  <c:v>3.3</c:v>
                </c:pt>
                <c:pt idx="1176">
                  <c:v>1</c:v>
                </c:pt>
                <c:pt idx="1177">
                  <c:v>0.9</c:v>
                </c:pt>
                <c:pt idx="1178">
                  <c:v>1.1000000000000001</c:v>
                </c:pt>
                <c:pt idx="1179">
                  <c:v>0.60000000000000042</c:v>
                </c:pt>
                <c:pt idx="1180">
                  <c:v>0.5</c:v>
                </c:pt>
                <c:pt idx="1181">
                  <c:v>0</c:v>
                </c:pt>
                <c:pt idx="1182">
                  <c:v>4</c:v>
                </c:pt>
                <c:pt idx="1183">
                  <c:v>4.2</c:v>
                </c:pt>
                <c:pt idx="1184">
                  <c:v>1.8</c:v>
                </c:pt>
                <c:pt idx="1185">
                  <c:v>4</c:v>
                </c:pt>
                <c:pt idx="1186">
                  <c:v>4.2</c:v>
                </c:pt>
                <c:pt idx="1187">
                  <c:v>4.4000000000000004</c:v>
                </c:pt>
                <c:pt idx="1188">
                  <c:v>4</c:v>
                </c:pt>
                <c:pt idx="1189">
                  <c:v>4.4000000000000004</c:v>
                </c:pt>
                <c:pt idx="1190">
                  <c:v>5.3</c:v>
                </c:pt>
                <c:pt idx="1191">
                  <c:v>5.8</c:v>
                </c:pt>
                <c:pt idx="1192">
                  <c:v>7.4</c:v>
                </c:pt>
                <c:pt idx="1193">
                  <c:v>7.5</c:v>
                </c:pt>
                <c:pt idx="1194">
                  <c:v>8.6</c:v>
                </c:pt>
                <c:pt idx="1195">
                  <c:v>9.3000000000000007</c:v>
                </c:pt>
                <c:pt idx="1196">
                  <c:v>7.9</c:v>
                </c:pt>
                <c:pt idx="1197">
                  <c:v>7.5</c:v>
                </c:pt>
                <c:pt idx="1198">
                  <c:v>6.5</c:v>
                </c:pt>
                <c:pt idx="1199">
                  <c:v>5.6</c:v>
                </c:pt>
                <c:pt idx="1200">
                  <c:v>5.7</c:v>
                </c:pt>
                <c:pt idx="1201">
                  <c:v>5.8</c:v>
                </c:pt>
                <c:pt idx="1202">
                  <c:v>5.4</c:v>
                </c:pt>
                <c:pt idx="1203">
                  <c:v>5</c:v>
                </c:pt>
                <c:pt idx="1204">
                  <c:v>2.8</c:v>
                </c:pt>
                <c:pt idx="1205">
                  <c:v>2.7</c:v>
                </c:pt>
                <c:pt idx="1206">
                  <c:v>2.5</c:v>
                </c:pt>
                <c:pt idx="1207">
                  <c:v>2.2999999999999998</c:v>
                </c:pt>
                <c:pt idx="1208">
                  <c:v>1.6</c:v>
                </c:pt>
                <c:pt idx="1209">
                  <c:v>4.4000000000000004</c:v>
                </c:pt>
                <c:pt idx="1210">
                  <c:v>5.6</c:v>
                </c:pt>
                <c:pt idx="1211">
                  <c:v>5</c:v>
                </c:pt>
                <c:pt idx="1212">
                  <c:v>5.6</c:v>
                </c:pt>
                <c:pt idx="1213">
                  <c:v>5.2</c:v>
                </c:pt>
                <c:pt idx="1214">
                  <c:v>4.7</c:v>
                </c:pt>
                <c:pt idx="1215">
                  <c:v>6</c:v>
                </c:pt>
                <c:pt idx="1216">
                  <c:v>6.7</c:v>
                </c:pt>
                <c:pt idx="1217">
                  <c:v>6.1</c:v>
                </c:pt>
                <c:pt idx="1218">
                  <c:v>5.7</c:v>
                </c:pt>
                <c:pt idx="1219">
                  <c:v>5.2</c:v>
                </c:pt>
                <c:pt idx="1220">
                  <c:v>4</c:v>
                </c:pt>
                <c:pt idx="1221">
                  <c:v>4.9000000000000004</c:v>
                </c:pt>
                <c:pt idx="1222">
                  <c:v>4.2</c:v>
                </c:pt>
                <c:pt idx="1223">
                  <c:v>4.2</c:v>
                </c:pt>
                <c:pt idx="1224">
                  <c:v>2.4</c:v>
                </c:pt>
                <c:pt idx="1225">
                  <c:v>2.2000000000000002</c:v>
                </c:pt>
                <c:pt idx="1226">
                  <c:v>3.6</c:v>
                </c:pt>
                <c:pt idx="1227">
                  <c:v>5.7</c:v>
                </c:pt>
                <c:pt idx="1228">
                  <c:v>8.4</c:v>
                </c:pt>
                <c:pt idx="1229">
                  <c:v>6.9</c:v>
                </c:pt>
                <c:pt idx="1230">
                  <c:v>4.9000000000000004</c:v>
                </c:pt>
                <c:pt idx="1231">
                  <c:v>4</c:v>
                </c:pt>
                <c:pt idx="1232">
                  <c:v>2.8</c:v>
                </c:pt>
                <c:pt idx="1233">
                  <c:v>4.0999999999999996</c:v>
                </c:pt>
                <c:pt idx="1234">
                  <c:v>4.5999999999999996</c:v>
                </c:pt>
                <c:pt idx="1235">
                  <c:v>4.8</c:v>
                </c:pt>
                <c:pt idx="1236">
                  <c:v>5.9</c:v>
                </c:pt>
                <c:pt idx="1237">
                  <c:v>4.9000000000000004</c:v>
                </c:pt>
                <c:pt idx="1238">
                  <c:v>3.8</c:v>
                </c:pt>
                <c:pt idx="1239">
                  <c:v>6</c:v>
                </c:pt>
                <c:pt idx="1240">
                  <c:v>3.3</c:v>
                </c:pt>
                <c:pt idx="1241">
                  <c:v>8.7000000000000011</c:v>
                </c:pt>
                <c:pt idx="1242">
                  <c:v>6.4</c:v>
                </c:pt>
                <c:pt idx="1243">
                  <c:v>8.6</c:v>
                </c:pt>
                <c:pt idx="1244">
                  <c:v>8.3000000000000007</c:v>
                </c:pt>
                <c:pt idx="1245">
                  <c:v>9.8000000000000007</c:v>
                </c:pt>
                <c:pt idx="1246">
                  <c:v>9.1</c:v>
                </c:pt>
                <c:pt idx="1247">
                  <c:v>10.4</c:v>
                </c:pt>
                <c:pt idx="1248">
                  <c:v>8.5</c:v>
                </c:pt>
                <c:pt idx="1249">
                  <c:v>8.7000000000000011</c:v>
                </c:pt>
                <c:pt idx="1250">
                  <c:v>9.1</c:v>
                </c:pt>
                <c:pt idx="1251">
                  <c:v>8.1</c:v>
                </c:pt>
                <c:pt idx="1252">
                  <c:v>6.2</c:v>
                </c:pt>
                <c:pt idx="1253">
                  <c:v>5</c:v>
                </c:pt>
                <c:pt idx="1254">
                  <c:v>5.0999999999999996</c:v>
                </c:pt>
                <c:pt idx="1255">
                  <c:v>6.4</c:v>
                </c:pt>
                <c:pt idx="1256">
                  <c:v>5.7</c:v>
                </c:pt>
                <c:pt idx="1257">
                  <c:v>5.5</c:v>
                </c:pt>
                <c:pt idx="1258">
                  <c:v>5.3</c:v>
                </c:pt>
                <c:pt idx="1259">
                  <c:v>5.0999999999999996</c:v>
                </c:pt>
                <c:pt idx="1260">
                  <c:v>5.2</c:v>
                </c:pt>
                <c:pt idx="1261">
                  <c:v>4.8</c:v>
                </c:pt>
                <c:pt idx="1262">
                  <c:v>5.4</c:v>
                </c:pt>
                <c:pt idx="1263">
                  <c:v>4.9000000000000004</c:v>
                </c:pt>
                <c:pt idx="1264">
                  <c:v>4.5</c:v>
                </c:pt>
                <c:pt idx="1265">
                  <c:v>4.8</c:v>
                </c:pt>
                <c:pt idx="1266">
                  <c:v>4.9000000000000004</c:v>
                </c:pt>
                <c:pt idx="1267">
                  <c:v>4.0999999999999996</c:v>
                </c:pt>
                <c:pt idx="1268">
                  <c:v>3.4</c:v>
                </c:pt>
                <c:pt idx="1269">
                  <c:v>3.7</c:v>
                </c:pt>
                <c:pt idx="1270">
                  <c:v>5.6</c:v>
                </c:pt>
                <c:pt idx="1271">
                  <c:v>4</c:v>
                </c:pt>
                <c:pt idx="1272">
                  <c:v>4.5999999999999996</c:v>
                </c:pt>
                <c:pt idx="1273">
                  <c:v>4.2</c:v>
                </c:pt>
                <c:pt idx="1274">
                  <c:v>3.9</c:v>
                </c:pt>
                <c:pt idx="1275">
                  <c:v>4.4000000000000004</c:v>
                </c:pt>
                <c:pt idx="1276">
                  <c:v>5.0999999999999996</c:v>
                </c:pt>
                <c:pt idx="1277">
                  <c:v>3.9</c:v>
                </c:pt>
                <c:pt idx="1278">
                  <c:v>4.5</c:v>
                </c:pt>
                <c:pt idx="1279">
                  <c:v>4.5999999999999996</c:v>
                </c:pt>
                <c:pt idx="1280">
                  <c:v>3.9</c:v>
                </c:pt>
                <c:pt idx="1281">
                  <c:v>3.9</c:v>
                </c:pt>
                <c:pt idx="1282">
                  <c:v>5.4</c:v>
                </c:pt>
                <c:pt idx="1283">
                  <c:v>4.9000000000000004</c:v>
                </c:pt>
                <c:pt idx="1284">
                  <c:v>7.6</c:v>
                </c:pt>
                <c:pt idx="1285">
                  <c:v>7.1</c:v>
                </c:pt>
                <c:pt idx="1286">
                  <c:v>7.3</c:v>
                </c:pt>
                <c:pt idx="1287">
                  <c:v>9.6</c:v>
                </c:pt>
                <c:pt idx="1288">
                  <c:v>9.7000000000000011</c:v>
                </c:pt>
                <c:pt idx="1289">
                  <c:v>10.1</c:v>
                </c:pt>
                <c:pt idx="1290">
                  <c:v>11.7</c:v>
                </c:pt>
                <c:pt idx="1291">
                  <c:v>12.2</c:v>
                </c:pt>
                <c:pt idx="1292">
                  <c:v>13</c:v>
                </c:pt>
                <c:pt idx="1293">
                  <c:v>12.5</c:v>
                </c:pt>
                <c:pt idx="1294">
                  <c:v>12.6</c:v>
                </c:pt>
                <c:pt idx="1295">
                  <c:v>12.4</c:v>
                </c:pt>
                <c:pt idx="1296">
                  <c:v>12.5</c:v>
                </c:pt>
                <c:pt idx="1297">
                  <c:v>14.3</c:v>
                </c:pt>
                <c:pt idx="1298">
                  <c:v>14.1</c:v>
                </c:pt>
                <c:pt idx="1299">
                  <c:v>13</c:v>
                </c:pt>
                <c:pt idx="1300">
                  <c:v>13.2</c:v>
                </c:pt>
                <c:pt idx="1301">
                  <c:v>12.1</c:v>
                </c:pt>
                <c:pt idx="1302">
                  <c:v>11.4</c:v>
                </c:pt>
                <c:pt idx="1303">
                  <c:v>11</c:v>
                </c:pt>
                <c:pt idx="1304">
                  <c:v>9.4</c:v>
                </c:pt>
                <c:pt idx="1305">
                  <c:v>3.8</c:v>
                </c:pt>
                <c:pt idx="1306">
                  <c:v>3.4</c:v>
                </c:pt>
                <c:pt idx="1307">
                  <c:v>2.7</c:v>
                </c:pt>
                <c:pt idx="1308">
                  <c:v>4.4000000000000004</c:v>
                </c:pt>
                <c:pt idx="1309">
                  <c:v>2.8</c:v>
                </c:pt>
                <c:pt idx="1310">
                  <c:v>1.5</c:v>
                </c:pt>
                <c:pt idx="1311">
                  <c:v>1.6</c:v>
                </c:pt>
                <c:pt idx="1312">
                  <c:v>4.7</c:v>
                </c:pt>
                <c:pt idx="1313">
                  <c:v>6.1</c:v>
                </c:pt>
                <c:pt idx="1314">
                  <c:v>7.1</c:v>
                </c:pt>
                <c:pt idx="1315">
                  <c:v>6.6</c:v>
                </c:pt>
                <c:pt idx="1316">
                  <c:v>5.9</c:v>
                </c:pt>
                <c:pt idx="1317">
                  <c:v>6.2</c:v>
                </c:pt>
                <c:pt idx="1318">
                  <c:v>7</c:v>
                </c:pt>
                <c:pt idx="1319">
                  <c:v>4.7</c:v>
                </c:pt>
                <c:pt idx="1320">
                  <c:v>5.9</c:v>
                </c:pt>
                <c:pt idx="1321">
                  <c:v>6.3</c:v>
                </c:pt>
                <c:pt idx="1322">
                  <c:v>5.8</c:v>
                </c:pt>
                <c:pt idx="1323">
                  <c:v>4.7</c:v>
                </c:pt>
                <c:pt idx="1324">
                  <c:v>3.9</c:v>
                </c:pt>
                <c:pt idx="1325">
                  <c:v>3.6</c:v>
                </c:pt>
                <c:pt idx="1326">
                  <c:v>4.5999999999999996</c:v>
                </c:pt>
                <c:pt idx="1327">
                  <c:v>4</c:v>
                </c:pt>
                <c:pt idx="1328">
                  <c:v>4.0999999999999996</c:v>
                </c:pt>
                <c:pt idx="1329">
                  <c:v>5</c:v>
                </c:pt>
                <c:pt idx="1330">
                  <c:v>4</c:v>
                </c:pt>
                <c:pt idx="1331">
                  <c:v>3.9</c:v>
                </c:pt>
                <c:pt idx="1332">
                  <c:v>1.3</c:v>
                </c:pt>
                <c:pt idx="1333">
                  <c:v>2.5</c:v>
                </c:pt>
                <c:pt idx="1334">
                  <c:v>3</c:v>
                </c:pt>
                <c:pt idx="1335">
                  <c:v>2.1</c:v>
                </c:pt>
                <c:pt idx="1336">
                  <c:v>0.8</c:v>
                </c:pt>
                <c:pt idx="1337">
                  <c:v>1.6</c:v>
                </c:pt>
                <c:pt idx="1338">
                  <c:v>2.2999999999999998</c:v>
                </c:pt>
                <c:pt idx="1339">
                  <c:v>2.2000000000000002</c:v>
                </c:pt>
                <c:pt idx="1340">
                  <c:v>1.9000000000000001</c:v>
                </c:pt>
                <c:pt idx="1341">
                  <c:v>1.3</c:v>
                </c:pt>
                <c:pt idx="1342">
                  <c:v>1.1000000000000001</c:v>
                </c:pt>
                <c:pt idx="1343">
                  <c:v>2.1</c:v>
                </c:pt>
                <c:pt idx="1344">
                  <c:v>3.1</c:v>
                </c:pt>
                <c:pt idx="1345">
                  <c:v>4</c:v>
                </c:pt>
                <c:pt idx="1346">
                  <c:v>4</c:v>
                </c:pt>
                <c:pt idx="1347">
                  <c:v>4</c:v>
                </c:pt>
                <c:pt idx="1348">
                  <c:v>4.4000000000000004</c:v>
                </c:pt>
                <c:pt idx="1349">
                  <c:v>5.7</c:v>
                </c:pt>
                <c:pt idx="1350">
                  <c:v>6.5</c:v>
                </c:pt>
                <c:pt idx="1351">
                  <c:v>5.9</c:v>
                </c:pt>
                <c:pt idx="1352">
                  <c:v>7.3</c:v>
                </c:pt>
                <c:pt idx="1353">
                  <c:v>7.8</c:v>
                </c:pt>
                <c:pt idx="1354">
                  <c:v>9.1</c:v>
                </c:pt>
                <c:pt idx="1355">
                  <c:v>11.2</c:v>
                </c:pt>
                <c:pt idx="1356">
                  <c:v>12.3</c:v>
                </c:pt>
                <c:pt idx="1357">
                  <c:v>13.7</c:v>
                </c:pt>
                <c:pt idx="1358">
                  <c:v>14.4</c:v>
                </c:pt>
                <c:pt idx="1359">
                  <c:v>15.6</c:v>
                </c:pt>
                <c:pt idx="1360">
                  <c:v>16</c:v>
                </c:pt>
                <c:pt idx="1361">
                  <c:v>14.3</c:v>
                </c:pt>
                <c:pt idx="1362">
                  <c:v>5.5</c:v>
                </c:pt>
                <c:pt idx="1363">
                  <c:v>6</c:v>
                </c:pt>
                <c:pt idx="1364">
                  <c:v>4.4000000000000004</c:v>
                </c:pt>
                <c:pt idx="1365">
                  <c:v>5.0999999999999996</c:v>
                </c:pt>
                <c:pt idx="1366">
                  <c:v>5.9</c:v>
                </c:pt>
                <c:pt idx="1367">
                  <c:v>5.9</c:v>
                </c:pt>
                <c:pt idx="1368">
                  <c:v>5.9</c:v>
                </c:pt>
                <c:pt idx="1369">
                  <c:v>7.3</c:v>
                </c:pt>
                <c:pt idx="1370">
                  <c:v>6.9</c:v>
                </c:pt>
                <c:pt idx="1371">
                  <c:v>7.9</c:v>
                </c:pt>
                <c:pt idx="1372">
                  <c:v>9.2000000000000011</c:v>
                </c:pt>
                <c:pt idx="1373">
                  <c:v>8.4</c:v>
                </c:pt>
                <c:pt idx="1374">
                  <c:v>5.2</c:v>
                </c:pt>
                <c:pt idx="1375">
                  <c:v>8.5</c:v>
                </c:pt>
                <c:pt idx="1376">
                  <c:v>7.3</c:v>
                </c:pt>
                <c:pt idx="1377">
                  <c:v>9.1</c:v>
                </c:pt>
                <c:pt idx="1378">
                  <c:v>9.9</c:v>
                </c:pt>
                <c:pt idx="1379">
                  <c:v>9.5</c:v>
                </c:pt>
                <c:pt idx="1380">
                  <c:v>8.9</c:v>
                </c:pt>
                <c:pt idx="1381">
                  <c:v>7.1</c:v>
                </c:pt>
                <c:pt idx="1382">
                  <c:v>6.3</c:v>
                </c:pt>
                <c:pt idx="1383">
                  <c:v>4.7</c:v>
                </c:pt>
                <c:pt idx="1384">
                  <c:v>2.2999999999999998</c:v>
                </c:pt>
                <c:pt idx="1385">
                  <c:v>1.9000000000000001</c:v>
                </c:pt>
                <c:pt idx="1386">
                  <c:v>7.7</c:v>
                </c:pt>
                <c:pt idx="1387">
                  <c:v>7.1</c:v>
                </c:pt>
                <c:pt idx="1388">
                  <c:v>8.2000000000000011</c:v>
                </c:pt>
                <c:pt idx="1389">
                  <c:v>9.3000000000000007</c:v>
                </c:pt>
                <c:pt idx="1390">
                  <c:v>11.5</c:v>
                </c:pt>
                <c:pt idx="1391">
                  <c:v>9.3000000000000007</c:v>
                </c:pt>
                <c:pt idx="1392">
                  <c:v>7.8</c:v>
                </c:pt>
                <c:pt idx="1393">
                  <c:v>7.9</c:v>
                </c:pt>
                <c:pt idx="1394">
                  <c:v>8.1</c:v>
                </c:pt>
                <c:pt idx="1395">
                  <c:v>7.5</c:v>
                </c:pt>
                <c:pt idx="1396">
                  <c:v>7.6</c:v>
                </c:pt>
                <c:pt idx="1397">
                  <c:v>8.5</c:v>
                </c:pt>
                <c:pt idx="1398">
                  <c:v>8.9</c:v>
                </c:pt>
                <c:pt idx="1399">
                  <c:v>7.9</c:v>
                </c:pt>
                <c:pt idx="1400">
                  <c:v>6.9</c:v>
                </c:pt>
                <c:pt idx="1401">
                  <c:v>5.9</c:v>
                </c:pt>
                <c:pt idx="1402">
                  <c:v>5.3</c:v>
                </c:pt>
                <c:pt idx="1403">
                  <c:v>4.5</c:v>
                </c:pt>
                <c:pt idx="1404">
                  <c:v>4.2</c:v>
                </c:pt>
                <c:pt idx="1405">
                  <c:v>3.7</c:v>
                </c:pt>
                <c:pt idx="1406">
                  <c:v>4.0999999999999996</c:v>
                </c:pt>
                <c:pt idx="1407">
                  <c:v>3.2</c:v>
                </c:pt>
                <c:pt idx="1408">
                  <c:v>4.3</c:v>
                </c:pt>
                <c:pt idx="1409">
                  <c:v>5.7</c:v>
                </c:pt>
                <c:pt idx="1410">
                  <c:v>6.2</c:v>
                </c:pt>
              </c:numCache>
            </c:numRef>
          </c:val>
        </c:ser>
        <c:marker val="1"/>
        <c:axId val="55345536"/>
        <c:axId val="55347072"/>
      </c:lineChart>
      <c:lineChart>
        <c:grouping val="standard"/>
        <c:ser>
          <c:idx val="1"/>
          <c:order val="1"/>
          <c:tx>
            <c:strRef>
              <c:f>Jan2010StdMet!$M$1:$M$2</c:f>
              <c:strCache>
                <c:ptCount val="1"/>
                <c:pt idx="0">
                  <c:v>WVHT m</c:v>
                </c:pt>
              </c:strCache>
            </c:strRef>
          </c:tx>
          <c:spPr>
            <a:ln w="12700"/>
          </c:spPr>
          <c:marker>
            <c:symbol val="none"/>
          </c:marker>
          <c:cat>
            <c:numRef>
              <c:f>Jan2010StdMet!$I$3:$I$1414</c:f>
              <c:numCache>
                <c:formatCode>0.00</c:formatCode>
                <c:ptCount val="1412"/>
                <c:pt idx="0">
                  <c:v>40179.034722222204</c:v>
                </c:pt>
                <c:pt idx="1">
                  <c:v>40179.076388888891</c:v>
                </c:pt>
                <c:pt idx="2">
                  <c:v>40179.118055555562</c:v>
                </c:pt>
                <c:pt idx="3">
                  <c:v>40179.159722222204</c:v>
                </c:pt>
                <c:pt idx="4">
                  <c:v>40179.201388888876</c:v>
                </c:pt>
                <c:pt idx="5">
                  <c:v>40179.243055555555</c:v>
                </c:pt>
                <c:pt idx="6">
                  <c:v>40179.284722222204</c:v>
                </c:pt>
                <c:pt idx="7">
                  <c:v>40179.326388888891</c:v>
                </c:pt>
                <c:pt idx="8">
                  <c:v>40179.368055555562</c:v>
                </c:pt>
                <c:pt idx="9">
                  <c:v>40179.409722222204</c:v>
                </c:pt>
                <c:pt idx="10">
                  <c:v>40179.451388888891</c:v>
                </c:pt>
                <c:pt idx="11">
                  <c:v>40179.493055555555</c:v>
                </c:pt>
                <c:pt idx="12">
                  <c:v>40179.534722222204</c:v>
                </c:pt>
                <c:pt idx="13">
                  <c:v>40179.576388888891</c:v>
                </c:pt>
                <c:pt idx="14">
                  <c:v>40179.618055555562</c:v>
                </c:pt>
                <c:pt idx="15">
                  <c:v>40179.659722222204</c:v>
                </c:pt>
                <c:pt idx="16">
                  <c:v>40179.701388888876</c:v>
                </c:pt>
                <c:pt idx="17">
                  <c:v>40179.743055555555</c:v>
                </c:pt>
                <c:pt idx="18">
                  <c:v>40179.784722222204</c:v>
                </c:pt>
                <c:pt idx="19">
                  <c:v>40179.826388888891</c:v>
                </c:pt>
                <c:pt idx="20">
                  <c:v>40179.868055555562</c:v>
                </c:pt>
                <c:pt idx="21">
                  <c:v>40179.909722222204</c:v>
                </c:pt>
                <c:pt idx="22">
                  <c:v>40179.951388888891</c:v>
                </c:pt>
                <c:pt idx="23">
                  <c:v>40179.993055555555</c:v>
                </c:pt>
                <c:pt idx="24">
                  <c:v>40180.034722222204</c:v>
                </c:pt>
                <c:pt idx="25">
                  <c:v>40180.076388888891</c:v>
                </c:pt>
                <c:pt idx="26">
                  <c:v>40180.118055555562</c:v>
                </c:pt>
                <c:pt idx="27">
                  <c:v>40180.159722222204</c:v>
                </c:pt>
                <c:pt idx="28">
                  <c:v>40180.201388888876</c:v>
                </c:pt>
                <c:pt idx="29">
                  <c:v>40180.243055555555</c:v>
                </c:pt>
                <c:pt idx="30">
                  <c:v>40180.284722222204</c:v>
                </c:pt>
                <c:pt idx="31">
                  <c:v>40180.326388888891</c:v>
                </c:pt>
                <c:pt idx="32">
                  <c:v>40180.368055555562</c:v>
                </c:pt>
                <c:pt idx="33">
                  <c:v>40180.409722222204</c:v>
                </c:pt>
                <c:pt idx="34">
                  <c:v>40180.451388888891</c:v>
                </c:pt>
                <c:pt idx="35">
                  <c:v>40180.493055555555</c:v>
                </c:pt>
                <c:pt idx="36">
                  <c:v>40180.534722222204</c:v>
                </c:pt>
                <c:pt idx="37">
                  <c:v>40180.576388888891</c:v>
                </c:pt>
                <c:pt idx="38">
                  <c:v>40180.618055555562</c:v>
                </c:pt>
                <c:pt idx="39">
                  <c:v>40180.659722222204</c:v>
                </c:pt>
                <c:pt idx="40">
                  <c:v>40180.701388888876</c:v>
                </c:pt>
                <c:pt idx="41">
                  <c:v>40180.743055555555</c:v>
                </c:pt>
                <c:pt idx="42">
                  <c:v>40180.784722222204</c:v>
                </c:pt>
                <c:pt idx="43">
                  <c:v>40180.826388888891</c:v>
                </c:pt>
                <c:pt idx="44">
                  <c:v>40180.868055555562</c:v>
                </c:pt>
                <c:pt idx="45">
                  <c:v>40180.909722222204</c:v>
                </c:pt>
                <c:pt idx="46">
                  <c:v>40180.951388888891</c:v>
                </c:pt>
                <c:pt idx="47">
                  <c:v>40180.993055555555</c:v>
                </c:pt>
                <c:pt idx="48">
                  <c:v>40181.034722222204</c:v>
                </c:pt>
                <c:pt idx="49">
                  <c:v>40181.076388888891</c:v>
                </c:pt>
                <c:pt idx="50">
                  <c:v>40181.118055555562</c:v>
                </c:pt>
                <c:pt idx="51">
                  <c:v>40181.159722222204</c:v>
                </c:pt>
                <c:pt idx="52">
                  <c:v>40181.201388888876</c:v>
                </c:pt>
                <c:pt idx="53">
                  <c:v>40181.243055555555</c:v>
                </c:pt>
                <c:pt idx="54">
                  <c:v>40181.284722222204</c:v>
                </c:pt>
                <c:pt idx="55">
                  <c:v>40181.326388888891</c:v>
                </c:pt>
                <c:pt idx="56">
                  <c:v>40181.368055555562</c:v>
                </c:pt>
                <c:pt idx="57">
                  <c:v>40181.409722222204</c:v>
                </c:pt>
                <c:pt idx="58">
                  <c:v>40181.451388888891</c:v>
                </c:pt>
                <c:pt idx="59">
                  <c:v>40181.493055555555</c:v>
                </c:pt>
                <c:pt idx="60">
                  <c:v>40181.534722222204</c:v>
                </c:pt>
                <c:pt idx="61">
                  <c:v>40181.576388888891</c:v>
                </c:pt>
                <c:pt idx="62">
                  <c:v>40181.618055555562</c:v>
                </c:pt>
                <c:pt idx="63">
                  <c:v>40181.659722222204</c:v>
                </c:pt>
                <c:pt idx="64">
                  <c:v>40181.701388888876</c:v>
                </c:pt>
                <c:pt idx="65">
                  <c:v>40181.743055555555</c:v>
                </c:pt>
                <c:pt idx="66">
                  <c:v>40181.784722222204</c:v>
                </c:pt>
                <c:pt idx="67">
                  <c:v>40181.826388888891</c:v>
                </c:pt>
                <c:pt idx="68">
                  <c:v>40181.868055555562</c:v>
                </c:pt>
                <c:pt idx="69">
                  <c:v>40181.951388888891</c:v>
                </c:pt>
                <c:pt idx="70">
                  <c:v>40181.993055555555</c:v>
                </c:pt>
                <c:pt idx="71">
                  <c:v>40182.034722222204</c:v>
                </c:pt>
                <c:pt idx="72">
                  <c:v>40182.076388888891</c:v>
                </c:pt>
                <c:pt idx="73">
                  <c:v>40182.118055555562</c:v>
                </c:pt>
                <c:pt idx="74">
                  <c:v>40182.159722222204</c:v>
                </c:pt>
                <c:pt idx="75">
                  <c:v>40182.201388888876</c:v>
                </c:pt>
                <c:pt idx="76">
                  <c:v>40182.243055555555</c:v>
                </c:pt>
                <c:pt idx="77">
                  <c:v>40182.284722222204</c:v>
                </c:pt>
                <c:pt idx="78">
                  <c:v>40182.326388888891</c:v>
                </c:pt>
                <c:pt idx="79">
                  <c:v>40182.368055555562</c:v>
                </c:pt>
                <c:pt idx="80">
                  <c:v>40182.409722222204</c:v>
                </c:pt>
                <c:pt idx="81">
                  <c:v>40182.451388888891</c:v>
                </c:pt>
                <c:pt idx="82">
                  <c:v>40182.493055555555</c:v>
                </c:pt>
                <c:pt idx="83">
                  <c:v>40182.534722222204</c:v>
                </c:pt>
                <c:pt idx="84">
                  <c:v>40182.576388888891</c:v>
                </c:pt>
                <c:pt idx="85">
                  <c:v>40182.618055555562</c:v>
                </c:pt>
                <c:pt idx="86">
                  <c:v>40182.659722222204</c:v>
                </c:pt>
                <c:pt idx="87">
                  <c:v>40182.701388888876</c:v>
                </c:pt>
                <c:pt idx="88">
                  <c:v>40182.743055555555</c:v>
                </c:pt>
                <c:pt idx="89">
                  <c:v>40182.784722222204</c:v>
                </c:pt>
                <c:pt idx="90">
                  <c:v>40182.826388888891</c:v>
                </c:pt>
                <c:pt idx="91">
                  <c:v>40182.993055555555</c:v>
                </c:pt>
                <c:pt idx="92">
                  <c:v>40183.034722222204</c:v>
                </c:pt>
                <c:pt idx="93">
                  <c:v>40183.076388888891</c:v>
                </c:pt>
                <c:pt idx="94">
                  <c:v>40183.118055555562</c:v>
                </c:pt>
                <c:pt idx="95">
                  <c:v>40183.159722222204</c:v>
                </c:pt>
                <c:pt idx="96">
                  <c:v>40183.201388888876</c:v>
                </c:pt>
                <c:pt idx="97">
                  <c:v>40183.243055555555</c:v>
                </c:pt>
                <c:pt idx="98">
                  <c:v>40183.284722222204</c:v>
                </c:pt>
                <c:pt idx="99">
                  <c:v>40183.326388888891</c:v>
                </c:pt>
                <c:pt idx="100">
                  <c:v>40183.368055555562</c:v>
                </c:pt>
                <c:pt idx="101">
                  <c:v>40183.409722222204</c:v>
                </c:pt>
                <c:pt idx="102">
                  <c:v>40183.451388888891</c:v>
                </c:pt>
                <c:pt idx="103">
                  <c:v>40183.493055555555</c:v>
                </c:pt>
                <c:pt idx="104">
                  <c:v>40183.534722222204</c:v>
                </c:pt>
                <c:pt idx="105">
                  <c:v>40183.576388888891</c:v>
                </c:pt>
                <c:pt idx="106">
                  <c:v>40183.618055555562</c:v>
                </c:pt>
                <c:pt idx="107">
                  <c:v>40183.659722222204</c:v>
                </c:pt>
                <c:pt idx="108">
                  <c:v>40183.701388888876</c:v>
                </c:pt>
                <c:pt idx="109">
                  <c:v>40183.743055555555</c:v>
                </c:pt>
                <c:pt idx="110">
                  <c:v>40183.784722222204</c:v>
                </c:pt>
                <c:pt idx="111">
                  <c:v>40183.826388888891</c:v>
                </c:pt>
                <c:pt idx="112">
                  <c:v>40183.868055555562</c:v>
                </c:pt>
                <c:pt idx="113">
                  <c:v>40183.909722222204</c:v>
                </c:pt>
                <c:pt idx="114">
                  <c:v>40183.951388888891</c:v>
                </c:pt>
                <c:pt idx="115">
                  <c:v>40183.993055555555</c:v>
                </c:pt>
                <c:pt idx="116">
                  <c:v>40184.034722222204</c:v>
                </c:pt>
                <c:pt idx="117">
                  <c:v>40184.076388888891</c:v>
                </c:pt>
                <c:pt idx="118">
                  <c:v>40184.118055555562</c:v>
                </c:pt>
                <c:pt idx="119">
                  <c:v>40184.159722222204</c:v>
                </c:pt>
                <c:pt idx="120">
                  <c:v>40184.201388888876</c:v>
                </c:pt>
                <c:pt idx="121">
                  <c:v>40184.243055555555</c:v>
                </c:pt>
                <c:pt idx="122">
                  <c:v>40184.284722222204</c:v>
                </c:pt>
                <c:pt idx="123">
                  <c:v>40184.326388888891</c:v>
                </c:pt>
                <c:pt idx="124">
                  <c:v>40184.368055555562</c:v>
                </c:pt>
                <c:pt idx="125">
                  <c:v>40184.409722222204</c:v>
                </c:pt>
                <c:pt idx="126">
                  <c:v>40184.451388888891</c:v>
                </c:pt>
                <c:pt idx="127">
                  <c:v>40184.493055555555</c:v>
                </c:pt>
                <c:pt idx="128">
                  <c:v>40184.534722222204</c:v>
                </c:pt>
                <c:pt idx="129">
                  <c:v>40184.576388888891</c:v>
                </c:pt>
                <c:pt idx="130">
                  <c:v>40184.618055555562</c:v>
                </c:pt>
                <c:pt idx="131">
                  <c:v>40184.659722222204</c:v>
                </c:pt>
                <c:pt idx="132">
                  <c:v>40184.701388888876</c:v>
                </c:pt>
                <c:pt idx="133">
                  <c:v>40184.743055555555</c:v>
                </c:pt>
                <c:pt idx="134">
                  <c:v>40184.784722222204</c:v>
                </c:pt>
                <c:pt idx="135">
                  <c:v>40184.826388888891</c:v>
                </c:pt>
                <c:pt idx="136">
                  <c:v>40184.868055555562</c:v>
                </c:pt>
                <c:pt idx="137">
                  <c:v>40184.909722222204</c:v>
                </c:pt>
                <c:pt idx="138">
                  <c:v>40184.951388888891</c:v>
                </c:pt>
                <c:pt idx="139">
                  <c:v>40184.993055555555</c:v>
                </c:pt>
                <c:pt idx="140">
                  <c:v>40185.034722222204</c:v>
                </c:pt>
                <c:pt idx="141">
                  <c:v>40185.076388888891</c:v>
                </c:pt>
                <c:pt idx="142">
                  <c:v>40185.118055555562</c:v>
                </c:pt>
                <c:pt idx="143">
                  <c:v>40185.159722222204</c:v>
                </c:pt>
                <c:pt idx="144">
                  <c:v>40185.201388888876</c:v>
                </c:pt>
                <c:pt idx="145">
                  <c:v>40185.243055555555</c:v>
                </c:pt>
                <c:pt idx="146">
                  <c:v>40185.284722222204</c:v>
                </c:pt>
                <c:pt idx="147">
                  <c:v>40185.326388888891</c:v>
                </c:pt>
                <c:pt idx="148">
                  <c:v>40185.368055555562</c:v>
                </c:pt>
                <c:pt idx="149">
                  <c:v>40185.409722222204</c:v>
                </c:pt>
                <c:pt idx="150">
                  <c:v>40185.451388888891</c:v>
                </c:pt>
                <c:pt idx="151">
                  <c:v>40185.493055555555</c:v>
                </c:pt>
                <c:pt idx="152">
                  <c:v>40185.534722222204</c:v>
                </c:pt>
                <c:pt idx="153">
                  <c:v>40185.576388888891</c:v>
                </c:pt>
                <c:pt idx="154">
                  <c:v>40185.618055555562</c:v>
                </c:pt>
                <c:pt idx="155">
                  <c:v>40185.659722222204</c:v>
                </c:pt>
                <c:pt idx="156">
                  <c:v>40185.701388888876</c:v>
                </c:pt>
                <c:pt idx="157">
                  <c:v>40185.743055555555</c:v>
                </c:pt>
                <c:pt idx="158">
                  <c:v>40185.784722222204</c:v>
                </c:pt>
                <c:pt idx="159">
                  <c:v>40185.826388888891</c:v>
                </c:pt>
                <c:pt idx="160">
                  <c:v>40185.868055555562</c:v>
                </c:pt>
                <c:pt idx="161">
                  <c:v>40185.909722222204</c:v>
                </c:pt>
                <c:pt idx="162">
                  <c:v>40185.951388888891</c:v>
                </c:pt>
                <c:pt idx="163">
                  <c:v>40185.993055555555</c:v>
                </c:pt>
                <c:pt idx="164">
                  <c:v>40186.034722222204</c:v>
                </c:pt>
                <c:pt idx="165">
                  <c:v>40186.076388888891</c:v>
                </c:pt>
                <c:pt idx="166">
                  <c:v>40186.118055555562</c:v>
                </c:pt>
                <c:pt idx="167">
                  <c:v>40186.159722222204</c:v>
                </c:pt>
                <c:pt idx="168">
                  <c:v>40186.201388888876</c:v>
                </c:pt>
                <c:pt idx="169">
                  <c:v>40186.243055555555</c:v>
                </c:pt>
                <c:pt idx="170">
                  <c:v>40186.284722222204</c:v>
                </c:pt>
                <c:pt idx="171">
                  <c:v>40186.326388888891</c:v>
                </c:pt>
                <c:pt idx="172">
                  <c:v>40186.368055555562</c:v>
                </c:pt>
                <c:pt idx="173">
                  <c:v>40186.409722222204</c:v>
                </c:pt>
                <c:pt idx="174">
                  <c:v>40186.451388888891</c:v>
                </c:pt>
                <c:pt idx="175">
                  <c:v>40186.493055555555</c:v>
                </c:pt>
                <c:pt idx="176">
                  <c:v>40186.534722222204</c:v>
                </c:pt>
                <c:pt idx="177">
                  <c:v>40186.576388888891</c:v>
                </c:pt>
                <c:pt idx="178">
                  <c:v>40186.618055555562</c:v>
                </c:pt>
                <c:pt idx="179">
                  <c:v>40186.659722222204</c:v>
                </c:pt>
                <c:pt idx="180">
                  <c:v>40186.701388888876</c:v>
                </c:pt>
                <c:pt idx="181">
                  <c:v>40186.743055555555</c:v>
                </c:pt>
                <c:pt idx="182">
                  <c:v>40186.784722222204</c:v>
                </c:pt>
                <c:pt idx="183">
                  <c:v>40186.826388888891</c:v>
                </c:pt>
                <c:pt idx="184">
                  <c:v>40186.868055555562</c:v>
                </c:pt>
                <c:pt idx="185">
                  <c:v>40186.909722222204</c:v>
                </c:pt>
                <c:pt idx="186">
                  <c:v>40186.951388888891</c:v>
                </c:pt>
                <c:pt idx="187">
                  <c:v>40186.993055555555</c:v>
                </c:pt>
                <c:pt idx="188">
                  <c:v>40187.034722222204</c:v>
                </c:pt>
                <c:pt idx="189">
                  <c:v>40187.076388888891</c:v>
                </c:pt>
                <c:pt idx="190">
                  <c:v>40187.118055555562</c:v>
                </c:pt>
                <c:pt idx="191">
                  <c:v>40187.159722222204</c:v>
                </c:pt>
                <c:pt idx="192">
                  <c:v>40187.201388888876</c:v>
                </c:pt>
                <c:pt idx="193">
                  <c:v>40187.243055555555</c:v>
                </c:pt>
                <c:pt idx="194">
                  <c:v>40187.284722222204</c:v>
                </c:pt>
                <c:pt idx="195">
                  <c:v>40187.326388888891</c:v>
                </c:pt>
                <c:pt idx="196">
                  <c:v>40187.368055555562</c:v>
                </c:pt>
                <c:pt idx="197">
                  <c:v>40187.409722222204</c:v>
                </c:pt>
                <c:pt idx="198">
                  <c:v>40187.451388888891</c:v>
                </c:pt>
                <c:pt idx="199">
                  <c:v>40187.493055555555</c:v>
                </c:pt>
                <c:pt idx="200">
                  <c:v>40187.534722222204</c:v>
                </c:pt>
                <c:pt idx="201">
                  <c:v>40187.576388888891</c:v>
                </c:pt>
                <c:pt idx="202">
                  <c:v>40187.618055555562</c:v>
                </c:pt>
                <c:pt idx="203">
                  <c:v>40187.659722222204</c:v>
                </c:pt>
                <c:pt idx="204">
                  <c:v>40187.701388888876</c:v>
                </c:pt>
                <c:pt idx="205">
                  <c:v>40187.743055555555</c:v>
                </c:pt>
                <c:pt idx="206">
                  <c:v>40187.784722222204</c:v>
                </c:pt>
                <c:pt idx="207">
                  <c:v>40187.826388888891</c:v>
                </c:pt>
                <c:pt idx="208">
                  <c:v>40187.868055555562</c:v>
                </c:pt>
                <c:pt idx="209">
                  <c:v>40187.909722222204</c:v>
                </c:pt>
                <c:pt idx="210">
                  <c:v>40187.951388888891</c:v>
                </c:pt>
                <c:pt idx="211">
                  <c:v>40187.993055555555</c:v>
                </c:pt>
                <c:pt idx="212">
                  <c:v>40188.034722222204</c:v>
                </c:pt>
                <c:pt idx="213">
                  <c:v>40188.076388888891</c:v>
                </c:pt>
                <c:pt idx="214">
                  <c:v>40188.118055555562</c:v>
                </c:pt>
                <c:pt idx="215">
                  <c:v>40188.159722222204</c:v>
                </c:pt>
                <c:pt idx="216">
                  <c:v>40188.201388888876</c:v>
                </c:pt>
                <c:pt idx="217">
                  <c:v>40188.243055555555</c:v>
                </c:pt>
                <c:pt idx="218">
                  <c:v>40188.284722222204</c:v>
                </c:pt>
                <c:pt idx="219">
                  <c:v>40188.326388888891</c:v>
                </c:pt>
                <c:pt idx="220">
                  <c:v>40188.368055555562</c:v>
                </c:pt>
                <c:pt idx="221">
                  <c:v>40188.409722222204</c:v>
                </c:pt>
                <c:pt idx="222">
                  <c:v>40188.451388888891</c:v>
                </c:pt>
                <c:pt idx="223">
                  <c:v>40188.493055555555</c:v>
                </c:pt>
                <c:pt idx="224">
                  <c:v>40188.534722222204</c:v>
                </c:pt>
                <c:pt idx="225">
                  <c:v>40188.576388888891</c:v>
                </c:pt>
                <c:pt idx="226">
                  <c:v>40188.618055555562</c:v>
                </c:pt>
                <c:pt idx="227">
                  <c:v>40188.659722222204</c:v>
                </c:pt>
                <c:pt idx="228">
                  <c:v>40188.701388888876</c:v>
                </c:pt>
                <c:pt idx="229">
                  <c:v>40188.743055555555</c:v>
                </c:pt>
                <c:pt idx="230">
                  <c:v>40188.784722222204</c:v>
                </c:pt>
                <c:pt idx="231">
                  <c:v>40188.826388888891</c:v>
                </c:pt>
                <c:pt idx="232">
                  <c:v>40188.868055555562</c:v>
                </c:pt>
                <c:pt idx="233">
                  <c:v>40188.909722222204</c:v>
                </c:pt>
                <c:pt idx="234">
                  <c:v>40188.951388888891</c:v>
                </c:pt>
                <c:pt idx="235">
                  <c:v>40188.993055555555</c:v>
                </c:pt>
                <c:pt idx="236">
                  <c:v>40189.034722222204</c:v>
                </c:pt>
                <c:pt idx="237">
                  <c:v>40189.076388888891</c:v>
                </c:pt>
                <c:pt idx="238">
                  <c:v>40189.118055555562</c:v>
                </c:pt>
                <c:pt idx="239">
                  <c:v>40189.159722222204</c:v>
                </c:pt>
                <c:pt idx="240">
                  <c:v>40189.201388888876</c:v>
                </c:pt>
                <c:pt idx="241">
                  <c:v>40189.243055555555</c:v>
                </c:pt>
                <c:pt idx="242">
                  <c:v>40189.284722222204</c:v>
                </c:pt>
                <c:pt idx="243">
                  <c:v>40189.326388888891</c:v>
                </c:pt>
                <c:pt idx="244">
                  <c:v>40189.368055555562</c:v>
                </c:pt>
                <c:pt idx="245">
                  <c:v>40189.409722222204</c:v>
                </c:pt>
                <c:pt idx="246">
                  <c:v>40189.451388888891</c:v>
                </c:pt>
                <c:pt idx="247">
                  <c:v>40189.493055555555</c:v>
                </c:pt>
                <c:pt idx="248">
                  <c:v>40189.534722222204</c:v>
                </c:pt>
                <c:pt idx="249">
                  <c:v>40189.576388888891</c:v>
                </c:pt>
                <c:pt idx="250">
                  <c:v>40189.618055555562</c:v>
                </c:pt>
                <c:pt idx="251">
                  <c:v>40189.659722222204</c:v>
                </c:pt>
                <c:pt idx="252">
                  <c:v>40189.701388888876</c:v>
                </c:pt>
                <c:pt idx="253">
                  <c:v>40189.743055555555</c:v>
                </c:pt>
                <c:pt idx="254">
                  <c:v>40189.784722222204</c:v>
                </c:pt>
                <c:pt idx="255">
                  <c:v>40189.826388888891</c:v>
                </c:pt>
                <c:pt idx="256">
                  <c:v>40189.868055555562</c:v>
                </c:pt>
                <c:pt idx="257">
                  <c:v>40189.909722222204</c:v>
                </c:pt>
                <c:pt idx="258">
                  <c:v>40189.951388888891</c:v>
                </c:pt>
                <c:pt idx="259">
                  <c:v>40189.993055555555</c:v>
                </c:pt>
                <c:pt idx="260">
                  <c:v>40190.034722222204</c:v>
                </c:pt>
                <c:pt idx="261">
                  <c:v>40190.076388888891</c:v>
                </c:pt>
                <c:pt idx="262">
                  <c:v>40190.118055555562</c:v>
                </c:pt>
                <c:pt idx="263">
                  <c:v>40190.159722222204</c:v>
                </c:pt>
                <c:pt idx="264">
                  <c:v>40190.201388888876</c:v>
                </c:pt>
                <c:pt idx="265">
                  <c:v>40190.243055555555</c:v>
                </c:pt>
                <c:pt idx="266">
                  <c:v>40190.284722222204</c:v>
                </c:pt>
                <c:pt idx="267">
                  <c:v>40190.326388888891</c:v>
                </c:pt>
                <c:pt idx="268">
                  <c:v>40190.368055555562</c:v>
                </c:pt>
                <c:pt idx="269">
                  <c:v>40190.409722222204</c:v>
                </c:pt>
                <c:pt idx="270">
                  <c:v>40190.451388888891</c:v>
                </c:pt>
                <c:pt idx="271">
                  <c:v>40190.493055555555</c:v>
                </c:pt>
                <c:pt idx="272">
                  <c:v>40190.534722222204</c:v>
                </c:pt>
                <c:pt idx="273">
                  <c:v>40190.576388888891</c:v>
                </c:pt>
                <c:pt idx="274">
                  <c:v>40190.618055555562</c:v>
                </c:pt>
                <c:pt idx="275">
                  <c:v>40190.659722222204</c:v>
                </c:pt>
                <c:pt idx="276">
                  <c:v>40190.701388888876</c:v>
                </c:pt>
                <c:pt idx="277">
                  <c:v>40190.743055555555</c:v>
                </c:pt>
                <c:pt idx="278">
                  <c:v>40190.784722222204</c:v>
                </c:pt>
                <c:pt idx="279">
                  <c:v>40190.826388888891</c:v>
                </c:pt>
                <c:pt idx="280">
                  <c:v>40190.868055555562</c:v>
                </c:pt>
                <c:pt idx="281">
                  <c:v>40190.909722222204</c:v>
                </c:pt>
                <c:pt idx="282">
                  <c:v>40190.951388888891</c:v>
                </c:pt>
                <c:pt idx="283">
                  <c:v>40190.993055555555</c:v>
                </c:pt>
                <c:pt idx="284">
                  <c:v>40191.034722222204</c:v>
                </c:pt>
                <c:pt idx="285">
                  <c:v>40191.076388888891</c:v>
                </c:pt>
                <c:pt idx="286">
                  <c:v>40191.118055555562</c:v>
                </c:pt>
                <c:pt idx="287">
                  <c:v>40191.159722222204</c:v>
                </c:pt>
                <c:pt idx="288">
                  <c:v>40191.201388888876</c:v>
                </c:pt>
                <c:pt idx="289">
                  <c:v>40191.243055555555</c:v>
                </c:pt>
                <c:pt idx="290">
                  <c:v>40191.284722222204</c:v>
                </c:pt>
                <c:pt idx="291">
                  <c:v>40191.326388888891</c:v>
                </c:pt>
                <c:pt idx="292">
                  <c:v>40191.368055555562</c:v>
                </c:pt>
                <c:pt idx="293">
                  <c:v>40191.409722222204</c:v>
                </c:pt>
                <c:pt idx="294">
                  <c:v>40191.451388888891</c:v>
                </c:pt>
                <c:pt idx="295">
                  <c:v>40191.493055555555</c:v>
                </c:pt>
                <c:pt idx="296">
                  <c:v>40191.534722222204</c:v>
                </c:pt>
                <c:pt idx="297">
                  <c:v>40191.576388888891</c:v>
                </c:pt>
                <c:pt idx="298">
                  <c:v>40191.618055555562</c:v>
                </c:pt>
                <c:pt idx="299">
                  <c:v>40191.659722222204</c:v>
                </c:pt>
                <c:pt idx="300">
                  <c:v>40191.701388888876</c:v>
                </c:pt>
                <c:pt idx="301">
                  <c:v>40191.743055555555</c:v>
                </c:pt>
                <c:pt idx="302">
                  <c:v>40191.784722222204</c:v>
                </c:pt>
                <c:pt idx="303">
                  <c:v>40191.826388888891</c:v>
                </c:pt>
                <c:pt idx="304">
                  <c:v>40191.868055555562</c:v>
                </c:pt>
                <c:pt idx="305">
                  <c:v>40191.909722222204</c:v>
                </c:pt>
                <c:pt idx="306">
                  <c:v>40191.951388888891</c:v>
                </c:pt>
                <c:pt idx="307">
                  <c:v>40191.993055555555</c:v>
                </c:pt>
                <c:pt idx="308">
                  <c:v>40192.034722222204</c:v>
                </c:pt>
                <c:pt idx="309">
                  <c:v>40192.076388888891</c:v>
                </c:pt>
                <c:pt idx="310">
                  <c:v>40192.118055555562</c:v>
                </c:pt>
                <c:pt idx="311">
                  <c:v>40192.159722222204</c:v>
                </c:pt>
                <c:pt idx="312">
                  <c:v>40192.201388888876</c:v>
                </c:pt>
                <c:pt idx="313">
                  <c:v>40192.243055555555</c:v>
                </c:pt>
                <c:pt idx="314">
                  <c:v>40192.284722222204</c:v>
                </c:pt>
                <c:pt idx="315">
                  <c:v>40192.326388888891</c:v>
                </c:pt>
                <c:pt idx="316">
                  <c:v>40192.368055555562</c:v>
                </c:pt>
                <c:pt idx="317">
                  <c:v>40192.409722222204</c:v>
                </c:pt>
                <c:pt idx="318">
                  <c:v>40192.451388888891</c:v>
                </c:pt>
                <c:pt idx="319">
                  <c:v>40192.493055555555</c:v>
                </c:pt>
                <c:pt idx="320">
                  <c:v>40192.534722222204</c:v>
                </c:pt>
                <c:pt idx="321">
                  <c:v>40192.576388888891</c:v>
                </c:pt>
                <c:pt idx="322">
                  <c:v>40192.618055555562</c:v>
                </c:pt>
                <c:pt idx="323">
                  <c:v>40192.659722222204</c:v>
                </c:pt>
                <c:pt idx="324">
                  <c:v>40192.701388888876</c:v>
                </c:pt>
                <c:pt idx="325">
                  <c:v>40192.743055555555</c:v>
                </c:pt>
                <c:pt idx="326">
                  <c:v>40192.784722222204</c:v>
                </c:pt>
                <c:pt idx="327">
                  <c:v>40192.826388888891</c:v>
                </c:pt>
                <c:pt idx="328">
                  <c:v>40192.868055555562</c:v>
                </c:pt>
                <c:pt idx="329">
                  <c:v>40192.909722222204</c:v>
                </c:pt>
                <c:pt idx="330">
                  <c:v>40192.951388888891</c:v>
                </c:pt>
                <c:pt idx="331">
                  <c:v>40192.993055555555</c:v>
                </c:pt>
                <c:pt idx="332">
                  <c:v>40193.034722222204</c:v>
                </c:pt>
                <c:pt idx="333">
                  <c:v>40193.076388888891</c:v>
                </c:pt>
                <c:pt idx="334">
                  <c:v>40193.118055555562</c:v>
                </c:pt>
                <c:pt idx="335">
                  <c:v>40193.159722222204</c:v>
                </c:pt>
                <c:pt idx="336">
                  <c:v>40193.201388888876</c:v>
                </c:pt>
                <c:pt idx="337">
                  <c:v>40193.243055555555</c:v>
                </c:pt>
                <c:pt idx="338">
                  <c:v>40193.284722222204</c:v>
                </c:pt>
                <c:pt idx="339">
                  <c:v>40193.326388888891</c:v>
                </c:pt>
                <c:pt idx="340">
                  <c:v>40193.368055555562</c:v>
                </c:pt>
                <c:pt idx="341">
                  <c:v>40193.409722222204</c:v>
                </c:pt>
                <c:pt idx="342">
                  <c:v>40193.451388888891</c:v>
                </c:pt>
                <c:pt idx="343">
                  <c:v>40193.493055555555</c:v>
                </c:pt>
                <c:pt idx="344">
                  <c:v>40193.534722222204</c:v>
                </c:pt>
                <c:pt idx="345">
                  <c:v>40193.576388888891</c:v>
                </c:pt>
                <c:pt idx="346">
                  <c:v>40193.618055555562</c:v>
                </c:pt>
                <c:pt idx="347">
                  <c:v>40193.659722222204</c:v>
                </c:pt>
                <c:pt idx="348">
                  <c:v>40193.701388888876</c:v>
                </c:pt>
                <c:pt idx="349">
                  <c:v>40193.743055555555</c:v>
                </c:pt>
                <c:pt idx="350">
                  <c:v>40193.784722222204</c:v>
                </c:pt>
                <c:pt idx="351">
                  <c:v>40193.826388888891</c:v>
                </c:pt>
                <c:pt idx="352">
                  <c:v>40193.868055555562</c:v>
                </c:pt>
                <c:pt idx="353">
                  <c:v>40193.909722222204</c:v>
                </c:pt>
                <c:pt idx="354">
                  <c:v>40193.951388888891</c:v>
                </c:pt>
                <c:pt idx="355">
                  <c:v>40193.993055555555</c:v>
                </c:pt>
                <c:pt idx="356">
                  <c:v>40194.034722222204</c:v>
                </c:pt>
                <c:pt idx="357">
                  <c:v>40194.076388888891</c:v>
                </c:pt>
                <c:pt idx="358">
                  <c:v>40194.118055555562</c:v>
                </c:pt>
                <c:pt idx="359">
                  <c:v>40194.159722222204</c:v>
                </c:pt>
                <c:pt idx="360">
                  <c:v>40194.201388888876</c:v>
                </c:pt>
                <c:pt idx="361">
                  <c:v>40194.243055555555</c:v>
                </c:pt>
                <c:pt idx="362">
                  <c:v>40194.284722222204</c:v>
                </c:pt>
                <c:pt idx="363">
                  <c:v>40194.326388888891</c:v>
                </c:pt>
                <c:pt idx="364">
                  <c:v>40194.368055555562</c:v>
                </c:pt>
                <c:pt idx="365">
                  <c:v>40194.409722222204</c:v>
                </c:pt>
                <c:pt idx="366">
                  <c:v>40194.451388888891</c:v>
                </c:pt>
                <c:pt idx="367">
                  <c:v>40194.493055555555</c:v>
                </c:pt>
                <c:pt idx="368">
                  <c:v>40194.534722222204</c:v>
                </c:pt>
                <c:pt idx="369">
                  <c:v>40194.576388888891</c:v>
                </c:pt>
                <c:pt idx="370">
                  <c:v>40194.618055555562</c:v>
                </c:pt>
                <c:pt idx="371">
                  <c:v>40194.659722222204</c:v>
                </c:pt>
                <c:pt idx="372">
                  <c:v>40194.701388888876</c:v>
                </c:pt>
                <c:pt idx="373">
                  <c:v>40194.743055555555</c:v>
                </c:pt>
                <c:pt idx="374">
                  <c:v>40194.784722222204</c:v>
                </c:pt>
                <c:pt idx="375">
                  <c:v>40194.826388888891</c:v>
                </c:pt>
                <c:pt idx="376">
                  <c:v>40194.868055555562</c:v>
                </c:pt>
                <c:pt idx="377">
                  <c:v>40194.909722222204</c:v>
                </c:pt>
                <c:pt idx="378">
                  <c:v>40194.951388888891</c:v>
                </c:pt>
                <c:pt idx="379">
                  <c:v>40194.993055555555</c:v>
                </c:pt>
                <c:pt idx="380">
                  <c:v>40195.034722222204</c:v>
                </c:pt>
                <c:pt idx="381">
                  <c:v>40195.076388888891</c:v>
                </c:pt>
                <c:pt idx="382">
                  <c:v>40195.118055555562</c:v>
                </c:pt>
                <c:pt idx="383">
                  <c:v>40195.159722222204</c:v>
                </c:pt>
                <c:pt idx="384">
                  <c:v>40195.201388888876</c:v>
                </c:pt>
                <c:pt idx="385">
                  <c:v>40195.243055555555</c:v>
                </c:pt>
                <c:pt idx="386">
                  <c:v>40195.284722222204</c:v>
                </c:pt>
                <c:pt idx="387">
                  <c:v>40195.326388888891</c:v>
                </c:pt>
                <c:pt idx="388">
                  <c:v>40195.368055555562</c:v>
                </c:pt>
                <c:pt idx="389">
                  <c:v>40195.409722222204</c:v>
                </c:pt>
                <c:pt idx="390">
                  <c:v>40195.451388888891</c:v>
                </c:pt>
                <c:pt idx="391">
                  <c:v>40195.493055555555</c:v>
                </c:pt>
                <c:pt idx="392">
                  <c:v>40195.534722222204</c:v>
                </c:pt>
                <c:pt idx="393">
                  <c:v>40195.576388888891</c:v>
                </c:pt>
                <c:pt idx="394">
                  <c:v>40195.618055555562</c:v>
                </c:pt>
                <c:pt idx="395">
                  <c:v>40195.659722222204</c:v>
                </c:pt>
                <c:pt idx="396">
                  <c:v>40195.701388888876</c:v>
                </c:pt>
                <c:pt idx="397">
                  <c:v>40195.743055555555</c:v>
                </c:pt>
                <c:pt idx="398">
                  <c:v>40195.784722222204</c:v>
                </c:pt>
                <c:pt idx="399">
                  <c:v>40195.826388888891</c:v>
                </c:pt>
                <c:pt idx="400">
                  <c:v>40195.868055555562</c:v>
                </c:pt>
                <c:pt idx="401">
                  <c:v>40195.909722222204</c:v>
                </c:pt>
                <c:pt idx="402">
                  <c:v>40195.951388888891</c:v>
                </c:pt>
                <c:pt idx="403">
                  <c:v>40195.993055555555</c:v>
                </c:pt>
                <c:pt idx="404">
                  <c:v>40196.034722222204</c:v>
                </c:pt>
                <c:pt idx="405">
                  <c:v>40196.076388888891</c:v>
                </c:pt>
                <c:pt idx="406">
                  <c:v>40196.118055555562</c:v>
                </c:pt>
                <c:pt idx="407">
                  <c:v>40196.159722222204</c:v>
                </c:pt>
                <c:pt idx="408">
                  <c:v>40196.201388888876</c:v>
                </c:pt>
                <c:pt idx="409">
                  <c:v>40196.243055555555</c:v>
                </c:pt>
                <c:pt idx="410">
                  <c:v>40196.284722222204</c:v>
                </c:pt>
                <c:pt idx="411">
                  <c:v>40196.326388888891</c:v>
                </c:pt>
                <c:pt idx="412">
                  <c:v>40196.368055555562</c:v>
                </c:pt>
                <c:pt idx="413">
                  <c:v>40196.409722222204</c:v>
                </c:pt>
                <c:pt idx="414">
                  <c:v>40196.451388888891</c:v>
                </c:pt>
                <c:pt idx="415">
                  <c:v>40196.493055555555</c:v>
                </c:pt>
                <c:pt idx="416">
                  <c:v>40196.534722222204</c:v>
                </c:pt>
                <c:pt idx="417">
                  <c:v>40196.576388888891</c:v>
                </c:pt>
                <c:pt idx="418">
                  <c:v>40196.618055555562</c:v>
                </c:pt>
                <c:pt idx="419">
                  <c:v>40196.659722222204</c:v>
                </c:pt>
                <c:pt idx="420">
                  <c:v>40196.701388888876</c:v>
                </c:pt>
                <c:pt idx="421">
                  <c:v>40196.743055555555</c:v>
                </c:pt>
                <c:pt idx="422">
                  <c:v>40196.784722222204</c:v>
                </c:pt>
                <c:pt idx="423">
                  <c:v>40196.826388888891</c:v>
                </c:pt>
                <c:pt idx="424">
                  <c:v>40196.868055555562</c:v>
                </c:pt>
                <c:pt idx="425">
                  <c:v>40196.909722222204</c:v>
                </c:pt>
                <c:pt idx="426">
                  <c:v>40196.951388888891</c:v>
                </c:pt>
                <c:pt idx="427">
                  <c:v>40196.993055555555</c:v>
                </c:pt>
                <c:pt idx="428">
                  <c:v>40197.034722222204</c:v>
                </c:pt>
                <c:pt idx="429">
                  <c:v>40197.076388888891</c:v>
                </c:pt>
                <c:pt idx="430">
                  <c:v>40197.118055555562</c:v>
                </c:pt>
                <c:pt idx="431">
                  <c:v>40197.159722222204</c:v>
                </c:pt>
                <c:pt idx="432">
                  <c:v>40197.201388888876</c:v>
                </c:pt>
                <c:pt idx="433">
                  <c:v>40197.243055555555</c:v>
                </c:pt>
                <c:pt idx="434">
                  <c:v>40197.284722222204</c:v>
                </c:pt>
                <c:pt idx="435">
                  <c:v>40197.326388888891</c:v>
                </c:pt>
                <c:pt idx="436">
                  <c:v>40197.368055555562</c:v>
                </c:pt>
                <c:pt idx="437">
                  <c:v>40197.409722222204</c:v>
                </c:pt>
                <c:pt idx="438">
                  <c:v>40197.451388888891</c:v>
                </c:pt>
                <c:pt idx="439">
                  <c:v>40197.493055555555</c:v>
                </c:pt>
                <c:pt idx="440">
                  <c:v>40197.534722222204</c:v>
                </c:pt>
                <c:pt idx="441">
                  <c:v>40197.576388888891</c:v>
                </c:pt>
                <c:pt idx="442">
                  <c:v>40197.618055555562</c:v>
                </c:pt>
                <c:pt idx="443">
                  <c:v>40197.659722222204</c:v>
                </c:pt>
                <c:pt idx="444">
                  <c:v>40197.701388888876</c:v>
                </c:pt>
                <c:pt idx="445">
                  <c:v>40197.743055555555</c:v>
                </c:pt>
                <c:pt idx="446">
                  <c:v>40197.784722222204</c:v>
                </c:pt>
                <c:pt idx="447">
                  <c:v>40197.826388888891</c:v>
                </c:pt>
                <c:pt idx="448">
                  <c:v>40197.868055555562</c:v>
                </c:pt>
                <c:pt idx="449">
                  <c:v>40197.909722222204</c:v>
                </c:pt>
                <c:pt idx="450">
                  <c:v>40197.951388888891</c:v>
                </c:pt>
                <c:pt idx="451">
                  <c:v>40197.993055555555</c:v>
                </c:pt>
                <c:pt idx="452">
                  <c:v>40198.034722222204</c:v>
                </c:pt>
                <c:pt idx="453">
                  <c:v>40198.076388888891</c:v>
                </c:pt>
                <c:pt idx="454">
                  <c:v>40198.118055555562</c:v>
                </c:pt>
                <c:pt idx="455">
                  <c:v>40198.159722222204</c:v>
                </c:pt>
                <c:pt idx="456">
                  <c:v>40198.201388888876</c:v>
                </c:pt>
                <c:pt idx="457">
                  <c:v>40198.243055555555</c:v>
                </c:pt>
                <c:pt idx="458">
                  <c:v>40198.284722222204</c:v>
                </c:pt>
                <c:pt idx="459">
                  <c:v>40198.326388888891</c:v>
                </c:pt>
                <c:pt idx="460">
                  <c:v>40198.368055555562</c:v>
                </c:pt>
                <c:pt idx="461">
                  <c:v>40198.409722222204</c:v>
                </c:pt>
                <c:pt idx="462">
                  <c:v>40198.451388888891</c:v>
                </c:pt>
                <c:pt idx="463">
                  <c:v>40198.493055555555</c:v>
                </c:pt>
                <c:pt idx="464">
                  <c:v>40198.534722222204</c:v>
                </c:pt>
                <c:pt idx="465">
                  <c:v>40198.576388888891</c:v>
                </c:pt>
                <c:pt idx="466">
                  <c:v>40198.618055555562</c:v>
                </c:pt>
                <c:pt idx="467">
                  <c:v>40198.659722222204</c:v>
                </c:pt>
                <c:pt idx="468">
                  <c:v>40198.701388888876</c:v>
                </c:pt>
                <c:pt idx="469">
                  <c:v>40198.743055555555</c:v>
                </c:pt>
                <c:pt idx="470">
                  <c:v>40198.784722222204</c:v>
                </c:pt>
                <c:pt idx="471">
                  <c:v>40198.826388888891</c:v>
                </c:pt>
                <c:pt idx="472">
                  <c:v>40198.868055555562</c:v>
                </c:pt>
                <c:pt idx="473">
                  <c:v>40198.909722222204</c:v>
                </c:pt>
                <c:pt idx="474">
                  <c:v>40198.951388888891</c:v>
                </c:pt>
                <c:pt idx="475">
                  <c:v>40198.993055555555</c:v>
                </c:pt>
                <c:pt idx="476">
                  <c:v>40199.034722222204</c:v>
                </c:pt>
                <c:pt idx="477">
                  <c:v>40199.076388888891</c:v>
                </c:pt>
                <c:pt idx="478">
                  <c:v>40199.118055555562</c:v>
                </c:pt>
                <c:pt idx="479">
                  <c:v>40199.159722222204</c:v>
                </c:pt>
                <c:pt idx="480">
                  <c:v>40199.201388888876</c:v>
                </c:pt>
                <c:pt idx="481">
                  <c:v>40199.243055555555</c:v>
                </c:pt>
                <c:pt idx="482">
                  <c:v>40199.284722222204</c:v>
                </c:pt>
                <c:pt idx="483">
                  <c:v>40199.326388888891</c:v>
                </c:pt>
                <c:pt idx="484">
                  <c:v>40199.368055555562</c:v>
                </c:pt>
                <c:pt idx="485">
                  <c:v>40199.409722222204</c:v>
                </c:pt>
                <c:pt idx="486">
                  <c:v>40199.451388888891</c:v>
                </c:pt>
                <c:pt idx="487">
                  <c:v>40199.493055555555</c:v>
                </c:pt>
                <c:pt idx="488">
                  <c:v>40199.534722222204</c:v>
                </c:pt>
                <c:pt idx="489">
                  <c:v>40199.576388888891</c:v>
                </c:pt>
                <c:pt idx="490">
                  <c:v>40199.618055555562</c:v>
                </c:pt>
                <c:pt idx="491">
                  <c:v>40199.659722222204</c:v>
                </c:pt>
                <c:pt idx="492">
                  <c:v>40199.701388888876</c:v>
                </c:pt>
                <c:pt idx="493">
                  <c:v>40199.743055555555</c:v>
                </c:pt>
                <c:pt idx="494">
                  <c:v>40199.784722222204</c:v>
                </c:pt>
                <c:pt idx="495">
                  <c:v>40199.826388888891</c:v>
                </c:pt>
                <c:pt idx="496">
                  <c:v>40199.868055555562</c:v>
                </c:pt>
                <c:pt idx="497">
                  <c:v>40199.909722222204</c:v>
                </c:pt>
                <c:pt idx="498">
                  <c:v>40199.951388888891</c:v>
                </c:pt>
                <c:pt idx="499">
                  <c:v>40199.993055555555</c:v>
                </c:pt>
                <c:pt idx="500">
                  <c:v>40200.034722222204</c:v>
                </c:pt>
                <c:pt idx="501">
                  <c:v>40200.076388888891</c:v>
                </c:pt>
                <c:pt idx="502">
                  <c:v>40200.118055555562</c:v>
                </c:pt>
                <c:pt idx="503">
                  <c:v>40200.159722222204</c:v>
                </c:pt>
                <c:pt idx="504">
                  <c:v>40200.201388888876</c:v>
                </c:pt>
                <c:pt idx="505">
                  <c:v>40200.243055555555</c:v>
                </c:pt>
                <c:pt idx="506">
                  <c:v>40200.284722222204</c:v>
                </c:pt>
                <c:pt idx="507">
                  <c:v>40200.326388888891</c:v>
                </c:pt>
                <c:pt idx="508">
                  <c:v>40200.368055555562</c:v>
                </c:pt>
                <c:pt idx="509">
                  <c:v>40200.409722222204</c:v>
                </c:pt>
                <c:pt idx="510">
                  <c:v>40200.451388888891</c:v>
                </c:pt>
                <c:pt idx="511">
                  <c:v>40200.493055555555</c:v>
                </c:pt>
                <c:pt idx="512">
                  <c:v>40200.534722222204</c:v>
                </c:pt>
                <c:pt idx="513">
                  <c:v>40200.576388888891</c:v>
                </c:pt>
                <c:pt idx="514">
                  <c:v>40200.618055555562</c:v>
                </c:pt>
                <c:pt idx="515">
                  <c:v>40200.659722222204</c:v>
                </c:pt>
                <c:pt idx="516">
                  <c:v>40200.701388888876</c:v>
                </c:pt>
                <c:pt idx="517">
                  <c:v>40200.743055555555</c:v>
                </c:pt>
                <c:pt idx="518">
                  <c:v>40200.784722222204</c:v>
                </c:pt>
                <c:pt idx="519">
                  <c:v>40200.826388888891</c:v>
                </c:pt>
                <c:pt idx="520">
                  <c:v>40200.868055555562</c:v>
                </c:pt>
                <c:pt idx="521">
                  <c:v>40200.909722222204</c:v>
                </c:pt>
                <c:pt idx="522">
                  <c:v>40200.951388888891</c:v>
                </c:pt>
                <c:pt idx="523">
                  <c:v>40200.993055555555</c:v>
                </c:pt>
                <c:pt idx="524">
                  <c:v>40201.034722222204</c:v>
                </c:pt>
                <c:pt idx="525">
                  <c:v>40201.076388888891</c:v>
                </c:pt>
                <c:pt idx="526">
                  <c:v>40201.118055555562</c:v>
                </c:pt>
                <c:pt idx="527">
                  <c:v>40201.159722222204</c:v>
                </c:pt>
                <c:pt idx="528">
                  <c:v>40201.201388888876</c:v>
                </c:pt>
                <c:pt idx="529">
                  <c:v>40201.243055555555</c:v>
                </c:pt>
                <c:pt idx="530">
                  <c:v>40201.284722222204</c:v>
                </c:pt>
                <c:pt idx="531">
                  <c:v>40201.326388888891</c:v>
                </c:pt>
                <c:pt idx="532">
                  <c:v>40201.368055555562</c:v>
                </c:pt>
                <c:pt idx="533">
                  <c:v>40201.409722222204</c:v>
                </c:pt>
                <c:pt idx="534">
                  <c:v>40201.451388888891</c:v>
                </c:pt>
                <c:pt idx="535">
                  <c:v>40201.493055555555</c:v>
                </c:pt>
                <c:pt idx="536">
                  <c:v>40201.534722222204</c:v>
                </c:pt>
                <c:pt idx="537">
                  <c:v>40201.576388888891</c:v>
                </c:pt>
                <c:pt idx="538">
                  <c:v>40201.618055555562</c:v>
                </c:pt>
                <c:pt idx="539">
                  <c:v>40201.659722222204</c:v>
                </c:pt>
                <c:pt idx="540">
                  <c:v>40201.701388888876</c:v>
                </c:pt>
                <c:pt idx="541">
                  <c:v>40201.743055555555</c:v>
                </c:pt>
                <c:pt idx="542">
                  <c:v>40201.784722222204</c:v>
                </c:pt>
                <c:pt idx="543">
                  <c:v>40201.826388888891</c:v>
                </c:pt>
                <c:pt idx="544">
                  <c:v>40201.868055555562</c:v>
                </c:pt>
                <c:pt idx="545">
                  <c:v>40201.909722222204</c:v>
                </c:pt>
                <c:pt idx="546">
                  <c:v>40201.951388888891</c:v>
                </c:pt>
                <c:pt idx="547">
                  <c:v>40201.993055555555</c:v>
                </c:pt>
                <c:pt idx="548">
                  <c:v>40202.034722222204</c:v>
                </c:pt>
                <c:pt idx="549">
                  <c:v>40202.076388888891</c:v>
                </c:pt>
                <c:pt idx="550">
                  <c:v>40202.118055555562</c:v>
                </c:pt>
                <c:pt idx="551">
                  <c:v>40202.159722222204</c:v>
                </c:pt>
                <c:pt idx="552">
                  <c:v>40202.201388888876</c:v>
                </c:pt>
                <c:pt idx="553">
                  <c:v>40202.243055555555</c:v>
                </c:pt>
                <c:pt idx="554">
                  <c:v>40202.284722222204</c:v>
                </c:pt>
                <c:pt idx="555">
                  <c:v>40202.326388888891</c:v>
                </c:pt>
                <c:pt idx="556">
                  <c:v>40202.368055555562</c:v>
                </c:pt>
                <c:pt idx="557">
                  <c:v>40202.409722222204</c:v>
                </c:pt>
                <c:pt idx="558">
                  <c:v>40202.451388888891</c:v>
                </c:pt>
                <c:pt idx="559">
                  <c:v>40202.493055555555</c:v>
                </c:pt>
                <c:pt idx="560">
                  <c:v>40202.534722222204</c:v>
                </c:pt>
                <c:pt idx="561">
                  <c:v>40202.576388888891</c:v>
                </c:pt>
                <c:pt idx="562">
                  <c:v>40202.618055555562</c:v>
                </c:pt>
                <c:pt idx="563">
                  <c:v>40202.659722222204</c:v>
                </c:pt>
                <c:pt idx="564">
                  <c:v>40202.701388888876</c:v>
                </c:pt>
                <c:pt idx="565">
                  <c:v>40202.743055555555</c:v>
                </c:pt>
                <c:pt idx="566">
                  <c:v>40202.784722222204</c:v>
                </c:pt>
                <c:pt idx="567">
                  <c:v>40202.826388888891</c:v>
                </c:pt>
                <c:pt idx="568">
                  <c:v>40202.868055555562</c:v>
                </c:pt>
                <c:pt idx="569">
                  <c:v>40202.909722222204</c:v>
                </c:pt>
                <c:pt idx="570">
                  <c:v>40202.951388888891</c:v>
                </c:pt>
                <c:pt idx="571">
                  <c:v>40202.993055555555</c:v>
                </c:pt>
                <c:pt idx="572">
                  <c:v>40203.034722222204</c:v>
                </c:pt>
                <c:pt idx="573">
                  <c:v>40203.076388888891</c:v>
                </c:pt>
                <c:pt idx="574">
                  <c:v>40203.118055555562</c:v>
                </c:pt>
                <c:pt idx="575">
                  <c:v>40203.159722222204</c:v>
                </c:pt>
                <c:pt idx="576">
                  <c:v>40203.201388888876</c:v>
                </c:pt>
                <c:pt idx="577">
                  <c:v>40203.243055555555</c:v>
                </c:pt>
                <c:pt idx="578">
                  <c:v>40203.284722222204</c:v>
                </c:pt>
                <c:pt idx="579">
                  <c:v>40203.326388888891</c:v>
                </c:pt>
                <c:pt idx="580">
                  <c:v>40203.368055555562</c:v>
                </c:pt>
                <c:pt idx="581">
                  <c:v>40203.409722222204</c:v>
                </c:pt>
                <c:pt idx="582">
                  <c:v>40203.451388888891</c:v>
                </c:pt>
                <c:pt idx="583">
                  <c:v>40203.493055555555</c:v>
                </c:pt>
                <c:pt idx="584">
                  <c:v>40203.534722222204</c:v>
                </c:pt>
                <c:pt idx="585">
                  <c:v>40203.576388888891</c:v>
                </c:pt>
                <c:pt idx="586">
                  <c:v>40203.618055555562</c:v>
                </c:pt>
                <c:pt idx="587">
                  <c:v>40203.659722222204</c:v>
                </c:pt>
                <c:pt idx="588">
                  <c:v>40203.701388888876</c:v>
                </c:pt>
                <c:pt idx="589">
                  <c:v>40203.743055555555</c:v>
                </c:pt>
                <c:pt idx="590">
                  <c:v>40203.784722222204</c:v>
                </c:pt>
                <c:pt idx="591">
                  <c:v>40203.826388888891</c:v>
                </c:pt>
                <c:pt idx="592">
                  <c:v>40203.868055555562</c:v>
                </c:pt>
                <c:pt idx="593">
                  <c:v>40203.909722222204</c:v>
                </c:pt>
                <c:pt idx="594">
                  <c:v>40203.951388888891</c:v>
                </c:pt>
                <c:pt idx="595">
                  <c:v>40203.993055555555</c:v>
                </c:pt>
                <c:pt idx="596">
                  <c:v>40204.034722222204</c:v>
                </c:pt>
                <c:pt idx="597">
                  <c:v>40204.076388888891</c:v>
                </c:pt>
                <c:pt idx="598">
                  <c:v>40204.118055555562</c:v>
                </c:pt>
                <c:pt idx="599">
                  <c:v>40204.159722222204</c:v>
                </c:pt>
                <c:pt idx="600">
                  <c:v>40204.201388888876</c:v>
                </c:pt>
                <c:pt idx="601">
                  <c:v>40204.243055555555</c:v>
                </c:pt>
                <c:pt idx="602">
                  <c:v>40204.284722222204</c:v>
                </c:pt>
                <c:pt idx="603">
                  <c:v>40204.326388888891</c:v>
                </c:pt>
                <c:pt idx="604">
                  <c:v>40204.368055555562</c:v>
                </c:pt>
                <c:pt idx="605">
                  <c:v>40204.409722222204</c:v>
                </c:pt>
                <c:pt idx="606">
                  <c:v>40204.451388888891</c:v>
                </c:pt>
                <c:pt idx="607">
                  <c:v>40204.493055555555</c:v>
                </c:pt>
                <c:pt idx="608">
                  <c:v>40204.534722222204</c:v>
                </c:pt>
                <c:pt idx="609">
                  <c:v>40204.576388888891</c:v>
                </c:pt>
                <c:pt idx="610">
                  <c:v>40204.618055555562</c:v>
                </c:pt>
                <c:pt idx="611">
                  <c:v>40204.659722222204</c:v>
                </c:pt>
                <c:pt idx="612">
                  <c:v>40204.701388888876</c:v>
                </c:pt>
                <c:pt idx="613">
                  <c:v>40204.743055555555</c:v>
                </c:pt>
                <c:pt idx="614">
                  <c:v>40204.784722222204</c:v>
                </c:pt>
                <c:pt idx="615">
                  <c:v>40204.826388888891</c:v>
                </c:pt>
                <c:pt idx="616">
                  <c:v>40204.868055555562</c:v>
                </c:pt>
                <c:pt idx="617">
                  <c:v>40204.909722222204</c:v>
                </c:pt>
                <c:pt idx="618">
                  <c:v>40204.951388888891</c:v>
                </c:pt>
                <c:pt idx="619">
                  <c:v>40204.993055555555</c:v>
                </c:pt>
                <c:pt idx="620">
                  <c:v>40205.034722222204</c:v>
                </c:pt>
                <c:pt idx="621">
                  <c:v>40205.076388888891</c:v>
                </c:pt>
                <c:pt idx="622">
                  <c:v>40205.118055555562</c:v>
                </c:pt>
                <c:pt idx="623">
                  <c:v>40205.159722222204</c:v>
                </c:pt>
                <c:pt idx="624">
                  <c:v>40205.201388888876</c:v>
                </c:pt>
                <c:pt idx="625">
                  <c:v>40205.243055555555</c:v>
                </c:pt>
                <c:pt idx="626">
                  <c:v>40205.284722222204</c:v>
                </c:pt>
                <c:pt idx="627">
                  <c:v>40205.326388888891</c:v>
                </c:pt>
                <c:pt idx="628">
                  <c:v>40205.368055555562</c:v>
                </c:pt>
                <c:pt idx="629">
                  <c:v>40205.409722222204</c:v>
                </c:pt>
                <c:pt idx="630">
                  <c:v>40205.451388888891</c:v>
                </c:pt>
                <c:pt idx="631">
                  <c:v>40205.493055555555</c:v>
                </c:pt>
                <c:pt idx="632">
                  <c:v>40205.534722222204</c:v>
                </c:pt>
                <c:pt idx="633">
                  <c:v>40205.576388888891</c:v>
                </c:pt>
                <c:pt idx="634">
                  <c:v>40205.618055555562</c:v>
                </c:pt>
                <c:pt idx="635">
                  <c:v>40205.659722222204</c:v>
                </c:pt>
                <c:pt idx="636">
                  <c:v>40205.701388888876</c:v>
                </c:pt>
                <c:pt idx="637">
                  <c:v>40205.743055555555</c:v>
                </c:pt>
                <c:pt idx="638">
                  <c:v>40205.784722222204</c:v>
                </c:pt>
                <c:pt idx="639">
                  <c:v>40205.826388888891</c:v>
                </c:pt>
                <c:pt idx="640">
                  <c:v>40205.868055555562</c:v>
                </c:pt>
                <c:pt idx="641">
                  <c:v>40205.909722222204</c:v>
                </c:pt>
                <c:pt idx="642">
                  <c:v>40205.951388888891</c:v>
                </c:pt>
                <c:pt idx="643">
                  <c:v>40205.993055555555</c:v>
                </c:pt>
                <c:pt idx="644">
                  <c:v>40206.034722222204</c:v>
                </c:pt>
                <c:pt idx="645">
                  <c:v>40206.076388888891</c:v>
                </c:pt>
                <c:pt idx="646">
                  <c:v>40206.118055555562</c:v>
                </c:pt>
                <c:pt idx="647">
                  <c:v>40206.159722222204</c:v>
                </c:pt>
                <c:pt idx="648">
                  <c:v>40206.201388888876</c:v>
                </c:pt>
                <c:pt idx="649">
                  <c:v>40206.243055555555</c:v>
                </c:pt>
                <c:pt idx="650">
                  <c:v>40206.284722222204</c:v>
                </c:pt>
                <c:pt idx="651">
                  <c:v>40206.326388888891</c:v>
                </c:pt>
                <c:pt idx="652">
                  <c:v>40206.368055555562</c:v>
                </c:pt>
                <c:pt idx="653">
                  <c:v>40206.409722222204</c:v>
                </c:pt>
                <c:pt idx="654">
                  <c:v>40206.451388888891</c:v>
                </c:pt>
                <c:pt idx="655">
                  <c:v>40206.493055555555</c:v>
                </c:pt>
                <c:pt idx="656">
                  <c:v>40206.534722222204</c:v>
                </c:pt>
                <c:pt idx="657">
                  <c:v>40206.576388888891</c:v>
                </c:pt>
                <c:pt idx="658">
                  <c:v>40206.618055555562</c:v>
                </c:pt>
                <c:pt idx="659">
                  <c:v>40206.659722222204</c:v>
                </c:pt>
                <c:pt idx="660">
                  <c:v>40206.701388888876</c:v>
                </c:pt>
                <c:pt idx="661">
                  <c:v>40206.743055555555</c:v>
                </c:pt>
                <c:pt idx="662">
                  <c:v>40206.784722222204</c:v>
                </c:pt>
                <c:pt idx="663">
                  <c:v>40206.826388888891</c:v>
                </c:pt>
                <c:pt idx="664">
                  <c:v>40206.868055555562</c:v>
                </c:pt>
                <c:pt idx="665">
                  <c:v>40206.909722222204</c:v>
                </c:pt>
                <c:pt idx="666">
                  <c:v>40206.951388888891</c:v>
                </c:pt>
                <c:pt idx="667">
                  <c:v>40206.993055555555</c:v>
                </c:pt>
                <c:pt idx="668">
                  <c:v>40207.034722222204</c:v>
                </c:pt>
                <c:pt idx="669">
                  <c:v>40207.076388888891</c:v>
                </c:pt>
                <c:pt idx="670">
                  <c:v>40207.118055555562</c:v>
                </c:pt>
                <c:pt idx="671">
                  <c:v>40207.159722222204</c:v>
                </c:pt>
                <c:pt idx="672">
                  <c:v>40207.201388888876</c:v>
                </c:pt>
                <c:pt idx="673">
                  <c:v>40207.243055555555</c:v>
                </c:pt>
                <c:pt idx="674">
                  <c:v>40207.284722222204</c:v>
                </c:pt>
                <c:pt idx="675">
                  <c:v>40207.326388888891</c:v>
                </c:pt>
                <c:pt idx="676">
                  <c:v>40207.368055555562</c:v>
                </c:pt>
                <c:pt idx="677">
                  <c:v>40207.409722222204</c:v>
                </c:pt>
                <c:pt idx="678">
                  <c:v>40207.451388888891</c:v>
                </c:pt>
                <c:pt idx="679">
                  <c:v>40207.493055555555</c:v>
                </c:pt>
                <c:pt idx="680">
                  <c:v>40207.534722222204</c:v>
                </c:pt>
                <c:pt idx="681">
                  <c:v>40207.576388888891</c:v>
                </c:pt>
                <c:pt idx="682">
                  <c:v>40207.618055555562</c:v>
                </c:pt>
                <c:pt idx="683">
                  <c:v>40207.659722222204</c:v>
                </c:pt>
                <c:pt idx="684">
                  <c:v>40207.701388888876</c:v>
                </c:pt>
                <c:pt idx="685">
                  <c:v>40207.743055555555</c:v>
                </c:pt>
                <c:pt idx="686">
                  <c:v>40207.784722222204</c:v>
                </c:pt>
                <c:pt idx="687">
                  <c:v>40207.826388888891</c:v>
                </c:pt>
                <c:pt idx="688">
                  <c:v>40207.868055555562</c:v>
                </c:pt>
                <c:pt idx="689">
                  <c:v>40207.909722222204</c:v>
                </c:pt>
                <c:pt idx="690">
                  <c:v>40207.951388888891</c:v>
                </c:pt>
                <c:pt idx="691">
                  <c:v>40207.993055555555</c:v>
                </c:pt>
                <c:pt idx="692">
                  <c:v>40208.034722222204</c:v>
                </c:pt>
                <c:pt idx="693">
                  <c:v>40208.076388888891</c:v>
                </c:pt>
                <c:pt idx="694">
                  <c:v>40208.118055555562</c:v>
                </c:pt>
                <c:pt idx="695">
                  <c:v>40208.159722222204</c:v>
                </c:pt>
                <c:pt idx="696">
                  <c:v>40208.201388888876</c:v>
                </c:pt>
                <c:pt idx="697">
                  <c:v>40208.243055555555</c:v>
                </c:pt>
                <c:pt idx="698">
                  <c:v>40208.284722222204</c:v>
                </c:pt>
                <c:pt idx="699">
                  <c:v>40208.326388888891</c:v>
                </c:pt>
                <c:pt idx="700">
                  <c:v>40208.368055555562</c:v>
                </c:pt>
                <c:pt idx="701">
                  <c:v>40208.409722222204</c:v>
                </c:pt>
                <c:pt idx="702">
                  <c:v>40208.451388888891</c:v>
                </c:pt>
                <c:pt idx="703">
                  <c:v>40208.493055555555</c:v>
                </c:pt>
                <c:pt idx="704">
                  <c:v>40208.534722222204</c:v>
                </c:pt>
                <c:pt idx="705">
                  <c:v>40208.576388888891</c:v>
                </c:pt>
                <c:pt idx="706">
                  <c:v>40208.618055555562</c:v>
                </c:pt>
                <c:pt idx="707">
                  <c:v>40208.659722222204</c:v>
                </c:pt>
                <c:pt idx="708">
                  <c:v>40208.701388888876</c:v>
                </c:pt>
                <c:pt idx="709">
                  <c:v>40208.743055555555</c:v>
                </c:pt>
                <c:pt idx="710">
                  <c:v>40208.784722222204</c:v>
                </c:pt>
                <c:pt idx="711">
                  <c:v>40208.826388888891</c:v>
                </c:pt>
                <c:pt idx="712">
                  <c:v>40208.868055555562</c:v>
                </c:pt>
                <c:pt idx="713">
                  <c:v>40208.909722222204</c:v>
                </c:pt>
                <c:pt idx="714">
                  <c:v>40208.951388888891</c:v>
                </c:pt>
                <c:pt idx="715">
                  <c:v>40208.993055555555</c:v>
                </c:pt>
                <c:pt idx="716">
                  <c:v>40209.034722222204</c:v>
                </c:pt>
                <c:pt idx="717">
                  <c:v>40209.076388888891</c:v>
                </c:pt>
                <c:pt idx="718">
                  <c:v>40209.118055555562</c:v>
                </c:pt>
                <c:pt idx="719">
                  <c:v>40209.159722222204</c:v>
                </c:pt>
                <c:pt idx="720">
                  <c:v>40209.201388888876</c:v>
                </c:pt>
                <c:pt idx="721">
                  <c:v>40209.243055555555</c:v>
                </c:pt>
                <c:pt idx="722">
                  <c:v>40209.284722222204</c:v>
                </c:pt>
                <c:pt idx="723">
                  <c:v>40209.326388888891</c:v>
                </c:pt>
                <c:pt idx="724">
                  <c:v>40209.368055555562</c:v>
                </c:pt>
                <c:pt idx="725">
                  <c:v>40209.409722222204</c:v>
                </c:pt>
                <c:pt idx="726">
                  <c:v>40209.451388888891</c:v>
                </c:pt>
                <c:pt idx="727">
                  <c:v>40209.493055555555</c:v>
                </c:pt>
                <c:pt idx="728">
                  <c:v>40209.534722222204</c:v>
                </c:pt>
                <c:pt idx="729">
                  <c:v>40209.576388888891</c:v>
                </c:pt>
                <c:pt idx="730">
                  <c:v>40209.618055555562</c:v>
                </c:pt>
                <c:pt idx="731">
                  <c:v>40209.659722222204</c:v>
                </c:pt>
                <c:pt idx="732">
                  <c:v>40209.701388888876</c:v>
                </c:pt>
                <c:pt idx="733">
                  <c:v>40209.743055555555</c:v>
                </c:pt>
                <c:pt idx="734">
                  <c:v>40209.784722222204</c:v>
                </c:pt>
                <c:pt idx="735">
                  <c:v>40209.826388888891</c:v>
                </c:pt>
                <c:pt idx="736">
                  <c:v>40209.868055555562</c:v>
                </c:pt>
                <c:pt idx="737">
                  <c:v>40209.909722222204</c:v>
                </c:pt>
                <c:pt idx="738">
                  <c:v>40209.951388888891</c:v>
                </c:pt>
                <c:pt idx="739">
                  <c:v>40209.993055555555</c:v>
                </c:pt>
                <c:pt idx="740">
                  <c:v>40210.034722222204</c:v>
                </c:pt>
                <c:pt idx="741">
                  <c:v>40210.076388888891</c:v>
                </c:pt>
                <c:pt idx="742">
                  <c:v>40210.118055555562</c:v>
                </c:pt>
                <c:pt idx="743">
                  <c:v>40210.159722222204</c:v>
                </c:pt>
                <c:pt idx="744">
                  <c:v>40210.201388888876</c:v>
                </c:pt>
                <c:pt idx="745">
                  <c:v>40210.243055555555</c:v>
                </c:pt>
                <c:pt idx="746">
                  <c:v>40210.284722222204</c:v>
                </c:pt>
                <c:pt idx="747">
                  <c:v>40210.326388888891</c:v>
                </c:pt>
                <c:pt idx="748">
                  <c:v>40210.368055555562</c:v>
                </c:pt>
                <c:pt idx="749">
                  <c:v>40210.409722222204</c:v>
                </c:pt>
                <c:pt idx="750">
                  <c:v>40210.451388888891</c:v>
                </c:pt>
                <c:pt idx="751">
                  <c:v>40210.493055555555</c:v>
                </c:pt>
                <c:pt idx="752">
                  <c:v>40210.534722222204</c:v>
                </c:pt>
                <c:pt idx="753">
                  <c:v>40210.576388888891</c:v>
                </c:pt>
                <c:pt idx="754">
                  <c:v>40210.618055555562</c:v>
                </c:pt>
                <c:pt idx="755">
                  <c:v>40210.659722222204</c:v>
                </c:pt>
                <c:pt idx="756">
                  <c:v>40210.701388888876</c:v>
                </c:pt>
                <c:pt idx="757">
                  <c:v>40210.743055555555</c:v>
                </c:pt>
                <c:pt idx="758">
                  <c:v>40210.784722222204</c:v>
                </c:pt>
                <c:pt idx="759">
                  <c:v>40210.826388888891</c:v>
                </c:pt>
                <c:pt idx="760">
                  <c:v>40210.868055555562</c:v>
                </c:pt>
                <c:pt idx="761">
                  <c:v>40210.909722222204</c:v>
                </c:pt>
                <c:pt idx="762">
                  <c:v>40210.951388888891</c:v>
                </c:pt>
                <c:pt idx="763">
                  <c:v>40210.993055555555</c:v>
                </c:pt>
                <c:pt idx="764">
                  <c:v>40211.034722222204</c:v>
                </c:pt>
                <c:pt idx="765">
                  <c:v>40211.076388888891</c:v>
                </c:pt>
                <c:pt idx="766">
                  <c:v>40211.118055555562</c:v>
                </c:pt>
                <c:pt idx="767">
                  <c:v>40211.159722222204</c:v>
                </c:pt>
                <c:pt idx="768">
                  <c:v>40211.201388888876</c:v>
                </c:pt>
                <c:pt idx="769">
                  <c:v>40211.243055555555</c:v>
                </c:pt>
                <c:pt idx="770">
                  <c:v>40211.284722222204</c:v>
                </c:pt>
                <c:pt idx="771">
                  <c:v>40211.326388888891</c:v>
                </c:pt>
                <c:pt idx="772">
                  <c:v>40211.368055555562</c:v>
                </c:pt>
                <c:pt idx="773">
                  <c:v>40211.409722222204</c:v>
                </c:pt>
                <c:pt idx="774">
                  <c:v>40211.451388888891</c:v>
                </c:pt>
                <c:pt idx="775">
                  <c:v>40211.493055555555</c:v>
                </c:pt>
                <c:pt idx="776">
                  <c:v>40211.534722222204</c:v>
                </c:pt>
                <c:pt idx="777">
                  <c:v>40211.576388888891</c:v>
                </c:pt>
                <c:pt idx="778">
                  <c:v>40211.618055555562</c:v>
                </c:pt>
                <c:pt idx="779">
                  <c:v>40211.659722222204</c:v>
                </c:pt>
                <c:pt idx="780">
                  <c:v>40211.701388888876</c:v>
                </c:pt>
                <c:pt idx="781">
                  <c:v>40211.743055555555</c:v>
                </c:pt>
                <c:pt idx="782">
                  <c:v>40211.784722222204</c:v>
                </c:pt>
                <c:pt idx="783">
                  <c:v>40211.826388888891</c:v>
                </c:pt>
                <c:pt idx="784">
                  <c:v>40211.868055555562</c:v>
                </c:pt>
                <c:pt idx="785">
                  <c:v>40211.909722222204</c:v>
                </c:pt>
                <c:pt idx="786">
                  <c:v>40211.951388888891</c:v>
                </c:pt>
                <c:pt idx="787">
                  <c:v>40211.993055555555</c:v>
                </c:pt>
                <c:pt idx="788">
                  <c:v>40212.034722222204</c:v>
                </c:pt>
                <c:pt idx="789">
                  <c:v>40212.076388888891</c:v>
                </c:pt>
                <c:pt idx="790">
                  <c:v>40212.118055555562</c:v>
                </c:pt>
                <c:pt idx="791">
                  <c:v>40212.159722222204</c:v>
                </c:pt>
                <c:pt idx="792">
                  <c:v>40212.201388888876</c:v>
                </c:pt>
                <c:pt idx="793">
                  <c:v>40212.243055555555</c:v>
                </c:pt>
                <c:pt idx="794">
                  <c:v>40212.284722222204</c:v>
                </c:pt>
                <c:pt idx="795">
                  <c:v>40212.326388888891</c:v>
                </c:pt>
                <c:pt idx="796">
                  <c:v>40212.368055555562</c:v>
                </c:pt>
                <c:pt idx="797">
                  <c:v>40212.409722222204</c:v>
                </c:pt>
                <c:pt idx="798">
                  <c:v>40212.451388888891</c:v>
                </c:pt>
                <c:pt idx="799">
                  <c:v>40212.493055555555</c:v>
                </c:pt>
                <c:pt idx="800">
                  <c:v>40212.534722222204</c:v>
                </c:pt>
                <c:pt idx="801">
                  <c:v>40212.576388888891</c:v>
                </c:pt>
                <c:pt idx="802">
                  <c:v>40212.618055555562</c:v>
                </c:pt>
                <c:pt idx="803">
                  <c:v>40212.659722222204</c:v>
                </c:pt>
                <c:pt idx="804">
                  <c:v>40212.701388888876</c:v>
                </c:pt>
                <c:pt idx="805">
                  <c:v>40212.743055555555</c:v>
                </c:pt>
                <c:pt idx="806">
                  <c:v>40212.784722222204</c:v>
                </c:pt>
                <c:pt idx="807">
                  <c:v>40212.826388888891</c:v>
                </c:pt>
                <c:pt idx="808">
                  <c:v>40212.868055555562</c:v>
                </c:pt>
                <c:pt idx="809">
                  <c:v>40212.909722222204</c:v>
                </c:pt>
                <c:pt idx="810">
                  <c:v>40212.951388888891</c:v>
                </c:pt>
                <c:pt idx="811">
                  <c:v>40212.993055555555</c:v>
                </c:pt>
                <c:pt idx="812">
                  <c:v>40213.034722222204</c:v>
                </c:pt>
                <c:pt idx="813">
                  <c:v>40213.076388888891</c:v>
                </c:pt>
                <c:pt idx="814">
                  <c:v>40213.118055555562</c:v>
                </c:pt>
                <c:pt idx="815">
                  <c:v>40213.159722222204</c:v>
                </c:pt>
                <c:pt idx="816">
                  <c:v>40213.201388888876</c:v>
                </c:pt>
                <c:pt idx="817">
                  <c:v>40213.243055555555</c:v>
                </c:pt>
                <c:pt idx="818">
                  <c:v>40213.284722222204</c:v>
                </c:pt>
                <c:pt idx="819">
                  <c:v>40213.326388888891</c:v>
                </c:pt>
                <c:pt idx="820">
                  <c:v>40213.368055555562</c:v>
                </c:pt>
                <c:pt idx="821">
                  <c:v>40213.409722222204</c:v>
                </c:pt>
                <c:pt idx="822">
                  <c:v>40213.451388888891</c:v>
                </c:pt>
                <c:pt idx="823">
                  <c:v>40213.493055555555</c:v>
                </c:pt>
                <c:pt idx="824">
                  <c:v>40213.534722222204</c:v>
                </c:pt>
                <c:pt idx="825">
                  <c:v>40213.576388888891</c:v>
                </c:pt>
                <c:pt idx="826">
                  <c:v>40213.618055555562</c:v>
                </c:pt>
                <c:pt idx="827">
                  <c:v>40213.659722222204</c:v>
                </c:pt>
                <c:pt idx="828">
                  <c:v>40213.701388888876</c:v>
                </c:pt>
                <c:pt idx="829">
                  <c:v>40213.743055555555</c:v>
                </c:pt>
                <c:pt idx="830">
                  <c:v>40213.784722222204</c:v>
                </c:pt>
                <c:pt idx="831">
                  <c:v>40213.826388888891</c:v>
                </c:pt>
                <c:pt idx="832">
                  <c:v>40213.868055555562</c:v>
                </c:pt>
                <c:pt idx="833">
                  <c:v>40213.909722222204</c:v>
                </c:pt>
                <c:pt idx="834">
                  <c:v>40213.951388888891</c:v>
                </c:pt>
                <c:pt idx="835">
                  <c:v>40213.993055555555</c:v>
                </c:pt>
                <c:pt idx="836">
                  <c:v>40214.034722222204</c:v>
                </c:pt>
                <c:pt idx="837">
                  <c:v>40214.076388888891</c:v>
                </c:pt>
                <c:pt idx="838">
                  <c:v>40214.118055555562</c:v>
                </c:pt>
                <c:pt idx="839">
                  <c:v>40214.159722222204</c:v>
                </c:pt>
                <c:pt idx="840">
                  <c:v>40214.201388888876</c:v>
                </c:pt>
                <c:pt idx="841">
                  <c:v>40214.243055555555</c:v>
                </c:pt>
                <c:pt idx="842">
                  <c:v>40214.284722222204</c:v>
                </c:pt>
                <c:pt idx="843">
                  <c:v>40214.326388888891</c:v>
                </c:pt>
                <c:pt idx="844">
                  <c:v>40214.368055555562</c:v>
                </c:pt>
                <c:pt idx="845">
                  <c:v>40214.409722222204</c:v>
                </c:pt>
                <c:pt idx="846">
                  <c:v>40214.451388888891</c:v>
                </c:pt>
                <c:pt idx="847">
                  <c:v>40214.493055555555</c:v>
                </c:pt>
                <c:pt idx="848">
                  <c:v>40214.534722222204</c:v>
                </c:pt>
                <c:pt idx="849">
                  <c:v>40214.576388888891</c:v>
                </c:pt>
                <c:pt idx="850">
                  <c:v>40214.618055555562</c:v>
                </c:pt>
                <c:pt idx="851">
                  <c:v>40214.659722222204</c:v>
                </c:pt>
                <c:pt idx="852">
                  <c:v>40214.701388888876</c:v>
                </c:pt>
                <c:pt idx="853">
                  <c:v>40214.743055555555</c:v>
                </c:pt>
                <c:pt idx="854">
                  <c:v>40214.784722222204</c:v>
                </c:pt>
                <c:pt idx="855">
                  <c:v>40214.826388888891</c:v>
                </c:pt>
                <c:pt idx="856">
                  <c:v>40214.868055555562</c:v>
                </c:pt>
                <c:pt idx="857">
                  <c:v>40214.909722222204</c:v>
                </c:pt>
                <c:pt idx="858">
                  <c:v>40214.951388888891</c:v>
                </c:pt>
                <c:pt idx="859">
                  <c:v>40214.993055555555</c:v>
                </c:pt>
                <c:pt idx="860">
                  <c:v>40215.034722222204</c:v>
                </c:pt>
                <c:pt idx="861">
                  <c:v>40215.076388888891</c:v>
                </c:pt>
                <c:pt idx="862">
                  <c:v>40215.118055555562</c:v>
                </c:pt>
                <c:pt idx="863">
                  <c:v>40215.159722222204</c:v>
                </c:pt>
                <c:pt idx="864">
                  <c:v>40215.201388888876</c:v>
                </c:pt>
                <c:pt idx="865">
                  <c:v>40215.243055555555</c:v>
                </c:pt>
                <c:pt idx="866">
                  <c:v>40215.284722222204</c:v>
                </c:pt>
                <c:pt idx="867">
                  <c:v>40215.326388888891</c:v>
                </c:pt>
                <c:pt idx="868">
                  <c:v>40215.368055555562</c:v>
                </c:pt>
                <c:pt idx="869">
                  <c:v>40215.409722222204</c:v>
                </c:pt>
                <c:pt idx="870">
                  <c:v>40215.451388888891</c:v>
                </c:pt>
                <c:pt idx="871">
                  <c:v>40215.493055555555</c:v>
                </c:pt>
                <c:pt idx="872">
                  <c:v>40215.534722222204</c:v>
                </c:pt>
                <c:pt idx="873">
                  <c:v>40215.576388888891</c:v>
                </c:pt>
                <c:pt idx="874">
                  <c:v>40215.618055555562</c:v>
                </c:pt>
                <c:pt idx="875">
                  <c:v>40215.659722222204</c:v>
                </c:pt>
                <c:pt idx="876">
                  <c:v>40215.701388888876</c:v>
                </c:pt>
                <c:pt idx="877">
                  <c:v>40215.743055555555</c:v>
                </c:pt>
                <c:pt idx="878">
                  <c:v>40215.784722222204</c:v>
                </c:pt>
                <c:pt idx="879">
                  <c:v>40215.826388888891</c:v>
                </c:pt>
                <c:pt idx="880">
                  <c:v>40215.868055555562</c:v>
                </c:pt>
                <c:pt idx="881">
                  <c:v>40215.909722222204</c:v>
                </c:pt>
                <c:pt idx="882">
                  <c:v>40215.951388888891</c:v>
                </c:pt>
                <c:pt idx="883">
                  <c:v>40215.993055555555</c:v>
                </c:pt>
                <c:pt idx="884">
                  <c:v>40216.034722222204</c:v>
                </c:pt>
                <c:pt idx="885">
                  <c:v>40216.076388888891</c:v>
                </c:pt>
                <c:pt idx="886">
                  <c:v>40216.118055555562</c:v>
                </c:pt>
                <c:pt idx="887">
                  <c:v>40216.159722222204</c:v>
                </c:pt>
                <c:pt idx="888">
                  <c:v>40216.201388888876</c:v>
                </c:pt>
                <c:pt idx="889">
                  <c:v>40216.243055555555</c:v>
                </c:pt>
                <c:pt idx="890">
                  <c:v>40216.284722222204</c:v>
                </c:pt>
                <c:pt idx="891">
                  <c:v>40216.326388888891</c:v>
                </c:pt>
                <c:pt idx="892">
                  <c:v>40216.368055555562</c:v>
                </c:pt>
                <c:pt idx="893">
                  <c:v>40216.409722222204</c:v>
                </c:pt>
                <c:pt idx="894">
                  <c:v>40216.451388888891</c:v>
                </c:pt>
                <c:pt idx="895">
                  <c:v>40216.493055555555</c:v>
                </c:pt>
                <c:pt idx="896">
                  <c:v>40216.534722222204</c:v>
                </c:pt>
                <c:pt idx="897">
                  <c:v>40216.576388888891</c:v>
                </c:pt>
                <c:pt idx="898">
                  <c:v>40216.618055555562</c:v>
                </c:pt>
                <c:pt idx="899">
                  <c:v>40216.659722222204</c:v>
                </c:pt>
                <c:pt idx="900">
                  <c:v>40216.701388888876</c:v>
                </c:pt>
                <c:pt idx="901">
                  <c:v>40216.743055555555</c:v>
                </c:pt>
                <c:pt idx="902">
                  <c:v>40216.784722222204</c:v>
                </c:pt>
                <c:pt idx="903">
                  <c:v>40216.826388888891</c:v>
                </c:pt>
                <c:pt idx="904">
                  <c:v>40216.868055555562</c:v>
                </c:pt>
                <c:pt idx="905">
                  <c:v>40216.909722222204</c:v>
                </c:pt>
                <c:pt idx="906">
                  <c:v>40216.951388888891</c:v>
                </c:pt>
                <c:pt idx="907">
                  <c:v>40216.993055555555</c:v>
                </c:pt>
                <c:pt idx="908">
                  <c:v>40217.034722222204</c:v>
                </c:pt>
                <c:pt idx="909">
                  <c:v>40217.076388888891</c:v>
                </c:pt>
                <c:pt idx="910">
                  <c:v>40217.118055555562</c:v>
                </c:pt>
                <c:pt idx="911">
                  <c:v>40217.159722222204</c:v>
                </c:pt>
                <c:pt idx="912">
                  <c:v>40217.201388888876</c:v>
                </c:pt>
                <c:pt idx="913">
                  <c:v>40217.243055555555</c:v>
                </c:pt>
                <c:pt idx="914">
                  <c:v>40217.284722222204</c:v>
                </c:pt>
                <c:pt idx="915">
                  <c:v>40217.326388888891</c:v>
                </c:pt>
                <c:pt idx="916">
                  <c:v>40217.368055555562</c:v>
                </c:pt>
                <c:pt idx="917">
                  <c:v>40217.409722222204</c:v>
                </c:pt>
                <c:pt idx="918">
                  <c:v>40217.451388888891</c:v>
                </c:pt>
                <c:pt idx="919">
                  <c:v>40217.493055555555</c:v>
                </c:pt>
                <c:pt idx="920">
                  <c:v>40217.534722222204</c:v>
                </c:pt>
                <c:pt idx="921">
                  <c:v>40217.576388888891</c:v>
                </c:pt>
                <c:pt idx="922">
                  <c:v>40217.618055555562</c:v>
                </c:pt>
                <c:pt idx="923">
                  <c:v>40217.659722222204</c:v>
                </c:pt>
                <c:pt idx="924">
                  <c:v>40217.701388888876</c:v>
                </c:pt>
                <c:pt idx="925">
                  <c:v>40217.743055555555</c:v>
                </c:pt>
                <c:pt idx="926">
                  <c:v>40217.784722222204</c:v>
                </c:pt>
                <c:pt idx="927">
                  <c:v>40217.826388888891</c:v>
                </c:pt>
                <c:pt idx="928">
                  <c:v>40217.868055555562</c:v>
                </c:pt>
                <c:pt idx="929">
                  <c:v>40217.909722222204</c:v>
                </c:pt>
                <c:pt idx="930">
                  <c:v>40217.951388888891</c:v>
                </c:pt>
                <c:pt idx="931">
                  <c:v>40217.993055555555</c:v>
                </c:pt>
                <c:pt idx="932">
                  <c:v>40218.034722222204</c:v>
                </c:pt>
                <c:pt idx="933">
                  <c:v>40218.076388888891</c:v>
                </c:pt>
                <c:pt idx="934">
                  <c:v>40218.118055555562</c:v>
                </c:pt>
                <c:pt idx="935">
                  <c:v>40218.159722222204</c:v>
                </c:pt>
                <c:pt idx="936">
                  <c:v>40218.201388888876</c:v>
                </c:pt>
                <c:pt idx="937">
                  <c:v>40218.243055555555</c:v>
                </c:pt>
                <c:pt idx="938">
                  <c:v>40218.284722222204</c:v>
                </c:pt>
                <c:pt idx="939">
                  <c:v>40218.326388888891</c:v>
                </c:pt>
                <c:pt idx="940">
                  <c:v>40218.368055555562</c:v>
                </c:pt>
                <c:pt idx="941">
                  <c:v>40218.409722222204</c:v>
                </c:pt>
                <c:pt idx="942">
                  <c:v>40218.451388888891</c:v>
                </c:pt>
                <c:pt idx="943">
                  <c:v>40218.493055555555</c:v>
                </c:pt>
                <c:pt idx="944">
                  <c:v>40218.534722222204</c:v>
                </c:pt>
                <c:pt idx="945">
                  <c:v>40218.576388888891</c:v>
                </c:pt>
                <c:pt idx="946">
                  <c:v>40218.618055555562</c:v>
                </c:pt>
                <c:pt idx="947">
                  <c:v>40218.659722222204</c:v>
                </c:pt>
                <c:pt idx="948">
                  <c:v>40218.701388888876</c:v>
                </c:pt>
                <c:pt idx="949">
                  <c:v>40218.743055555555</c:v>
                </c:pt>
                <c:pt idx="950">
                  <c:v>40218.784722222204</c:v>
                </c:pt>
                <c:pt idx="951">
                  <c:v>40218.826388888891</c:v>
                </c:pt>
                <c:pt idx="952">
                  <c:v>40218.868055555562</c:v>
                </c:pt>
                <c:pt idx="953">
                  <c:v>40218.909722222204</c:v>
                </c:pt>
                <c:pt idx="954">
                  <c:v>40218.951388888891</c:v>
                </c:pt>
                <c:pt idx="955">
                  <c:v>40218.993055555555</c:v>
                </c:pt>
                <c:pt idx="956">
                  <c:v>40219.034722222204</c:v>
                </c:pt>
                <c:pt idx="957">
                  <c:v>40219.076388888891</c:v>
                </c:pt>
                <c:pt idx="958">
                  <c:v>40219.118055555562</c:v>
                </c:pt>
                <c:pt idx="959">
                  <c:v>40219.159722222204</c:v>
                </c:pt>
                <c:pt idx="960">
                  <c:v>40219.201388888876</c:v>
                </c:pt>
                <c:pt idx="961">
                  <c:v>40219.243055555555</c:v>
                </c:pt>
                <c:pt idx="962">
                  <c:v>40219.284722222204</c:v>
                </c:pt>
                <c:pt idx="963">
                  <c:v>40219.326388888891</c:v>
                </c:pt>
                <c:pt idx="964">
                  <c:v>40219.368055555562</c:v>
                </c:pt>
                <c:pt idx="965">
                  <c:v>40219.409722222204</c:v>
                </c:pt>
                <c:pt idx="966">
                  <c:v>40219.451388888891</c:v>
                </c:pt>
                <c:pt idx="967">
                  <c:v>40219.493055555555</c:v>
                </c:pt>
                <c:pt idx="968">
                  <c:v>40219.534722222204</c:v>
                </c:pt>
                <c:pt idx="969">
                  <c:v>40219.576388888891</c:v>
                </c:pt>
                <c:pt idx="970">
                  <c:v>40219.618055555562</c:v>
                </c:pt>
                <c:pt idx="971">
                  <c:v>40219.659722222204</c:v>
                </c:pt>
                <c:pt idx="972">
                  <c:v>40219.701388888876</c:v>
                </c:pt>
                <c:pt idx="973">
                  <c:v>40219.743055555555</c:v>
                </c:pt>
                <c:pt idx="974">
                  <c:v>40219.784722222204</c:v>
                </c:pt>
                <c:pt idx="975">
                  <c:v>40219.826388888891</c:v>
                </c:pt>
                <c:pt idx="976">
                  <c:v>40219.868055555562</c:v>
                </c:pt>
                <c:pt idx="977">
                  <c:v>40219.909722222204</c:v>
                </c:pt>
                <c:pt idx="978">
                  <c:v>40219.951388888891</c:v>
                </c:pt>
                <c:pt idx="979">
                  <c:v>40219.993055555555</c:v>
                </c:pt>
                <c:pt idx="980">
                  <c:v>40220.034722222204</c:v>
                </c:pt>
                <c:pt idx="981">
                  <c:v>40220.076388888891</c:v>
                </c:pt>
                <c:pt idx="982">
                  <c:v>40220.118055555562</c:v>
                </c:pt>
                <c:pt idx="983">
                  <c:v>40220.159722222204</c:v>
                </c:pt>
                <c:pt idx="984">
                  <c:v>40220.201388888876</c:v>
                </c:pt>
                <c:pt idx="985">
                  <c:v>40220.243055555555</c:v>
                </c:pt>
                <c:pt idx="986">
                  <c:v>40220.284722222204</c:v>
                </c:pt>
                <c:pt idx="987">
                  <c:v>40220.326388888891</c:v>
                </c:pt>
                <c:pt idx="988">
                  <c:v>40220.368055555562</c:v>
                </c:pt>
                <c:pt idx="989">
                  <c:v>40220.409722222204</c:v>
                </c:pt>
                <c:pt idx="990">
                  <c:v>40220.451388888891</c:v>
                </c:pt>
                <c:pt idx="991">
                  <c:v>40220.493055555555</c:v>
                </c:pt>
                <c:pt idx="992">
                  <c:v>40220.534722222204</c:v>
                </c:pt>
                <c:pt idx="993">
                  <c:v>40220.576388888891</c:v>
                </c:pt>
                <c:pt idx="994">
                  <c:v>40220.618055555562</c:v>
                </c:pt>
                <c:pt idx="995">
                  <c:v>40220.659722222204</c:v>
                </c:pt>
                <c:pt idx="996">
                  <c:v>40220.701388888876</c:v>
                </c:pt>
                <c:pt idx="997">
                  <c:v>40220.743055555555</c:v>
                </c:pt>
                <c:pt idx="998">
                  <c:v>40220.784722222204</c:v>
                </c:pt>
                <c:pt idx="999">
                  <c:v>40220.826388888891</c:v>
                </c:pt>
                <c:pt idx="1000">
                  <c:v>40220.868055555562</c:v>
                </c:pt>
                <c:pt idx="1001">
                  <c:v>40220.909722222204</c:v>
                </c:pt>
                <c:pt idx="1002">
                  <c:v>40220.951388888891</c:v>
                </c:pt>
                <c:pt idx="1003">
                  <c:v>40220.993055555555</c:v>
                </c:pt>
                <c:pt idx="1004">
                  <c:v>40221.034722222204</c:v>
                </c:pt>
                <c:pt idx="1005">
                  <c:v>40221.076388888891</c:v>
                </c:pt>
                <c:pt idx="1006">
                  <c:v>40221.118055555562</c:v>
                </c:pt>
                <c:pt idx="1007">
                  <c:v>40221.159722222204</c:v>
                </c:pt>
                <c:pt idx="1008">
                  <c:v>40221.201388888876</c:v>
                </c:pt>
                <c:pt idx="1009">
                  <c:v>40221.243055555555</c:v>
                </c:pt>
                <c:pt idx="1010">
                  <c:v>40221.284722222204</c:v>
                </c:pt>
                <c:pt idx="1011">
                  <c:v>40221.326388888891</c:v>
                </c:pt>
                <c:pt idx="1012">
                  <c:v>40221.368055555562</c:v>
                </c:pt>
                <c:pt idx="1013">
                  <c:v>40221.409722222204</c:v>
                </c:pt>
                <c:pt idx="1014">
                  <c:v>40221.451388888891</c:v>
                </c:pt>
                <c:pt idx="1015">
                  <c:v>40221.493055555555</c:v>
                </c:pt>
                <c:pt idx="1016">
                  <c:v>40221.534722222204</c:v>
                </c:pt>
                <c:pt idx="1017">
                  <c:v>40221.576388888891</c:v>
                </c:pt>
                <c:pt idx="1018">
                  <c:v>40221.618055555562</c:v>
                </c:pt>
                <c:pt idx="1019">
                  <c:v>40221.659722222204</c:v>
                </c:pt>
                <c:pt idx="1020">
                  <c:v>40221.701388888876</c:v>
                </c:pt>
                <c:pt idx="1021">
                  <c:v>40221.743055555555</c:v>
                </c:pt>
                <c:pt idx="1022">
                  <c:v>40221.784722222204</c:v>
                </c:pt>
                <c:pt idx="1023">
                  <c:v>40221.826388888891</c:v>
                </c:pt>
                <c:pt idx="1024">
                  <c:v>40221.868055555562</c:v>
                </c:pt>
                <c:pt idx="1025">
                  <c:v>40221.909722222204</c:v>
                </c:pt>
                <c:pt idx="1026">
                  <c:v>40221.951388888891</c:v>
                </c:pt>
                <c:pt idx="1027">
                  <c:v>40221.993055555555</c:v>
                </c:pt>
                <c:pt idx="1028">
                  <c:v>40222.034722222204</c:v>
                </c:pt>
                <c:pt idx="1029">
                  <c:v>40222.076388888891</c:v>
                </c:pt>
                <c:pt idx="1030">
                  <c:v>40222.118055555562</c:v>
                </c:pt>
                <c:pt idx="1031">
                  <c:v>40222.159722222204</c:v>
                </c:pt>
                <c:pt idx="1032">
                  <c:v>40222.201388888876</c:v>
                </c:pt>
                <c:pt idx="1033">
                  <c:v>40222.243055555555</c:v>
                </c:pt>
                <c:pt idx="1034">
                  <c:v>40222.284722222204</c:v>
                </c:pt>
                <c:pt idx="1035">
                  <c:v>40222.326388888891</c:v>
                </c:pt>
                <c:pt idx="1036">
                  <c:v>40222.368055555562</c:v>
                </c:pt>
                <c:pt idx="1037">
                  <c:v>40222.409722222204</c:v>
                </c:pt>
                <c:pt idx="1038">
                  <c:v>40222.451388888891</c:v>
                </c:pt>
                <c:pt idx="1039">
                  <c:v>40222.493055555555</c:v>
                </c:pt>
                <c:pt idx="1040">
                  <c:v>40222.534722222204</c:v>
                </c:pt>
                <c:pt idx="1041">
                  <c:v>40222.576388888891</c:v>
                </c:pt>
                <c:pt idx="1042">
                  <c:v>40222.618055555562</c:v>
                </c:pt>
                <c:pt idx="1043">
                  <c:v>40222.659722222204</c:v>
                </c:pt>
                <c:pt idx="1044">
                  <c:v>40222.701388888876</c:v>
                </c:pt>
                <c:pt idx="1045">
                  <c:v>40222.743055555555</c:v>
                </c:pt>
                <c:pt idx="1046">
                  <c:v>40222.784722222204</c:v>
                </c:pt>
                <c:pt idx="1047">
                  <c:v>40222.826388888891</c:v>
                </c:pt>
                <c:pt idx="1048">
                  <c:v>40222.868055555562</c:v>
                </c:pt>
                <c:pt idx="1049">
                  <c:v>40222.909722222204</c:v>
                </c:pt>
                <c:pt idx="1050">
                  <c:v>40222.951388888891</c:v>
                </c:pt>
                <c:pt idx="1051">
                  <c:v>40222.993055555555</c:v>
                </c:pt>
                <c:pt idx="1052">
                  <c:v>40223.034722222204</c:v>
                </c:pt>
                <c:pt idx="1053">
                  <c:v>40223.076388888891</c:v>
                </c:pt>
                <c:pt idx="1054">
                  <c:v>40223.118055555562</c:v>
                </c:pt>
                <c:pt idx="1055">
                  <c:v>40223.159722222204</c:v>
                </c:pt>
                <c:pt idx="1056">
                  <c:v>40223.201388888876</c:v>
                </c:pt>
                <c:pt idx="1057">
                  <c:v>40223.243055555555</c:v>
                </c:pt>
                <c:pt idx="1058">
                  <c:v>40223.284722222204</c:v>
                </c:pt>
                <c:pt idx="1059">
                  <c:v>40223.326388888891</c:v>
                </c:pt>
                <c:pt idx="1060">
                  <c:v>40223.368055555562</c:v>
                </c:pt>
                <c:pt idx="1061">
                  <c:v>40223.409722222204</c:v>
                </c:pt>
                <c:pt idx="1062">
                  <c:v>40223.451388888891</c:v>
                </c:pt>
                <c:pt idx="1063">
                  <c:v>40223.493055555555</c:v>
                </c:pt>
                <c:pt idx="1064">
                  <c:v>40223.534722222204</c:v>
                </c:pt>
                <c:pt idx="1065">
                  <c:v>40223.576388888891</c:v>
                </c:pt>
                <c:pt idx="1066">
                  <c:v>40223.618055555562</c:v>
                </c:pt>
                <c:pt idx="1067">
                  <c:v>40223.659722222204</c:v>
                </c:pt>
                <c:pt idx="1068">
                  <c:v>40223.701388888876</c:v>
                </c:pt>
                <c:pt idx="1069">
                  <c:v>40223.743055555555</c:v>
                </c:pt>
                <c:pt idx="1070">
                  <c:v>40223.784722222204</c:v>
                </c:pt>
                <c:pt idx="1071">
                  <c:v>40223.826388888891</c:v>
                </c:pt>
                <c:pt idx="1072">
                  <c:v>40223.868055555562</c:v>
                </c:pt>
                <c:pt idx="1073">
                  <c:v>40223.909722222204</c:v>
                </c:pt>
                <c:pt idx="1074">
                  <c:v>40223.951388888891</c:v>
                </c:pt>
                <c:pt idx="1075">
                  <c:v>40223.993055555555</c:v>
                </c:pt>
                <c:pt idx="1076">
                  <c:v>40224.034722222204</c:v>
                </c:pt>
                <c:pt idx="1077">
                  <c:v>40224.076388888891</c:v>
                </c:pt>
                <c:pt idx="1078">
                  <c:v>40224.118055555562</c:v>
                </c:pt>
                <c:pt idx="1079">
                  <c:v>40224.159722222204</c:v>
                </c:pt>
                <c:pt idx="1080">
                  <c:v>40224.201388888876</c:v>
                </c:pt>
                <c:pt idx="1081">
                  <c:v>40224.243055555555</c:v>
                </c:pt>
                <c:pt idx="1082">
                  <c:v>40224.284722222204</c:v>
                </c:pt>
                <c:pt idx="1083">
                  <c:v>40224.326388888891</c:v>
                </c:pt>
                <c:pt idx="1084">
                  <c:v>40224.368055555562</c:v>
                </c:pt>
                <c:pt idx="1085">
                  <c:v>40224.409722222204</c:v>
                </c:pt>
                <c:pt idx="1086">
                  <c:v>40224.451388888891</c:v>
                </c:pt>
                <c:pt idx="1087">
                  <c:v>40224.493055555555</c:v>
                </c:pt>
                <c:pt idx="1088">
                  <c:v>40224.534722222204</c:v>
                </c:pt>
                <c:pt idx="1089">
                  <c:v>40224.576388888891</c:v>
                </c:pt>
                <c:pt idx="1090">
                  <c:v>40224.618055555562</c:v>
                </c:pt>
                <c:pt idx="1091">
                  <c:v>40224.659722222204</c:v>
                </c:pt>
                <c:pt idx="1092">
                  <c:v>40224.701388888876</c:v>
                </c:pt>
                <c:pt idx="1093">
                  <c:v>40224.743055555555</c:v>
                </c:pt>
                <c:pt idx="1094">
                  <c:v>40224.784722222204</c:v>
                </c:pt>
                <c:pt idx="1095">
                  <c:v>40224.826388888891</c:v>
                </c:pt>
                <c:pt idx="1096">
                  <c:v>40224.868055555562</c:v>
                </c:pt>
                <c:pt idx="1097">
                  <c:v>40224.909722222204</c:v>
                </c:pt>
                <c:pt idx="1098">
                  <c:v>40224.951388888891</c:v>
                </c:pt>
                <c:pt idx="1099">
                  <c:v>40224.993055555555</c:v>
                </c:pt>
                <c:pt idx="1100">
                  <c:v>40225.034722222204</c:v>
                </c:pt>
                <c:pt idx="1101">
                  <c:v>40225.076388888891</c:v>
                </c:pt>
                <c:pt idx="1102">
                  <c:v>40225.118055555562</c:v>
                </c:pt>
                <c:pt idx="1103">
                  <c:v>40225.159722222204</c:v>
                </c:pt>
                <c:pt idx="1104">
                  <c:v>40225.201388888876</c:v>
                </c:pt>
                <c:pt idx="1105">
                  <c:v>40225.243055555555</c:v>
                </c:pt>
                <c:pt idx="1106">
                  <c:v>40225.284722222204</c:v>
                </c:pt>
                <c:pt idx="1107">
                  <c:v>40225.326388888891</c:v>
                </c:pt>
                <c:pt idx="1108">
                  <c:v>40225.368055555562</c:v>
                </c:pt>
                <c:pt idx="1109">
                  <c:v>40225.409722222204</c:v>
                </c:pt>
                <c:pt idx="1110">
                  <c:v>40225.451388888891</c:v>
                </c:pt>
                <c:pt idx="1111">
                  <c:v>40225.493055555555</c:v>
                </c:pt>
                <c:pt idx="1112">
                  <c:v>40225.534722222204</c:v>
                </c:pt>
                <c:pt idx="1113">
                  <c:v>40225.576388888891</c:v>
                </c:pt>
                <c:pt idx="1114">
                  <c:v>40225.618055555562</c:v>
                </c:pt>
                <c:pt idx="1115">
                  <c:v>40225.659722222204</c:v>
                </c:pt>
                <c:pt idx="1116">
                  <c:v>40225.701388888876</c:v>
                </c:pt>
                <c:pt idx="1117">
                  <c:v>40225.743055555555</c:v>
                </c:pt>
                <c:pt idx="1118">
                  <c:v>40225.784722222204</c:v>
                </c:pt>
                <c:pt idx="1119">
                  <c:v>40225.826388888891</c:v>
                </c:pt>
                <c:pt idx="1120">
                  <c:v>40225.868055555562</c:v>
                </c:pt>
                <c:pt idx="1121">
                  <c:v>40225.909722222204</c:v>
                </c:pt>
                <c:pt idx="1122">
                  <c:v>40225.951388888891</c:v>
                </c:pt>
                <c:pt idx="1123">
                  <c:v>40225.993055555555</c:v>
                </c:pt>
                <c:pt idx="1124">
                  <c:v>40226.034722222204</c:v>
                </c:pt>
                <c:pt idx="1125">
                  <c:v>40226.076388888891</c:v>
                </c:pt>
                <c:pt idx="1126">
                  <c:v>40226.118055555562</c:v>
                </c:pt>
                <c:pt idx="1127">
                  <c:v>40226.159722222204</c:v>
                </c:pt>
                <c:pt idx="1128">
                  <c:v>40226.201388888876</c:v>
                </c:pt>
                <c:pt idx="1129">
                  <c:v>40226.243055555555</c:v>
                </c:pt>
                <c:pt idx="1130">
                  <c:v>40226.284722222204</c:v>
                </c:pt>
                <c:pt idx="1131">
                  <c:v>40226.326388888891</c:v>
                </c:pt>
                <c:pt idx="1132">
                  <c:v>40226.368055555562</c:v>
                </c:pt>
                <c:pt idx="1133">
                  <c:v>40226.409722222204</c:v>
                </c:pt>
                <c:pt idx="1134">
                  <c:v>40226.451388888891</c:v>
                </c:pt>
                <c:pt idx="1135">
                  <c:v>40226.493055555555</c:v>
                </c:pt>
                <c:pt idx="1136">
                  <c:v>40226.534722222204</c:v>
                </c:pt>
                <c:pt idx="1137">
                  <c:v>40226.576388888891</c:v>
                </c:pt>
                <c:pt idx="1138">
                  <c:v>40226.618055555562</c:v>
                </c:pt>
                <c:pt idx="1139">
                  <c:v>40226.659722222204</c:v>
                </c:pt>
                <c:pt idx="1140">
                  <c:v>40226.701388888876</c:v>
                </c:pt>
                <c:pt idx="1141">
                  <c:v>40226.743055555555</c:v>
                </c:pt>
                <c:pt idx="1142">
                  <c:v>40226.784722222204</c:v>
                </c:pt>
                <c:pt idx="1143">
                  <c:v>40226.826388888891</c:v>
                </c:pt>
                <c:pt idx="1144">
                  <c:v>40226.868055555562</c:v>
                </c:pt>
                <c:pt idx="1145">
                  <c:v>40226.909722222204</c:v>
                </c:pt>
                <c:pt idx="1146">
                  <c:v>40226.951388888891</c:v>
                </c:pt>
                <c:pt idx="1147">
                  <c:v>40226.993055555555</c:v>
                </c:pt>
                <c:pt idx="1148">
                  <c:v>40227.034722222204</c:v>
                </c:pt>
                <c:pt idx="1149">
                  <c:v>40227.076388888891</c:v>
                </c:pt>
                <c:pt idx="1150">
                  <c:v>40227.118055555562</c:v>
                </c:pt>
                <c:pt idx="1151">
                  <c:v>40227.159722222204</c:v>
                </c:pt>
                <c:pt idx="1152">
                  <c:v>40227.201388888876</c:v>
                </c:pt>
                <c:pt idx="1153">
                  <c:v>40227.243055555555</c:v>
                </c:pt>
                <c:pt idx="1154">
                  <c:v>40227.284722222204</c:v>
                </c:pt>
                <c:pt idx="1155">
                  <c:v>40227.326388888891</c:v>
                </c:pt>
                <c:pt idx="1156">
                  <c:v>40227.368055555562</c:v>
                </c:pt>
                <c:pt idx="1157">
                  <c:v>40227.409722222204</c:v>
                </c:pt>
                <c:pt idx="1158">
                  <c:v>40227.451388888891</c:v>
                </c:pt>
                <c:pt idx="1159">
                  <c:v>40227.493055555555</c:v>
                </c:pt>
                <c:pt idx="1160">
                  <c:v>40227.534722222204</c:v>
                </c:pt>
                <c:pt idx="1161">
                  <c:v>40227.576388888891</c:v>
                </c:pt>
                <c:pt idx="1162">
                  <c:v>40227.618055555562</c:v>
                </c:pt>
                <c:pt idx="1163">
                  <c:v>40227.659722222204</c:v>
                </c:pt>
                <c:pt idx="1164">
                  <c:v>40227.701388888876</c:v>
                </c:pt>
                <c:pt idx="1165">
                  <c:v>40227.743055555555</c:v>
                </c:pt>
                <c:pt idx="1166">
                  <c:v>40227.784722222204</c:v>
                </c:pt>
                <c:pt idx="1167">
                  <c:v>40227.826388888891</c:v>
                </c:pt>
                <c:pt idx="1168">
                  <c:v>40227.868055555562</c:v>
                </c:pt>
                <c:pt idx="1169">
                  <c:v>40227.909722222204</c:v>
                </c:pt>
                <c:pt idx="1170">
                  <c:v>40227.951388888891</c:v>
                </c:pt>
                <c:pt idx="1171">
                  <c:v>40227.993055555555</c:v>
                </c:pt>
                <c:pt idx="1172">
                  <c:v>40228.034722222204</c:v>
                </c:pt>
                <c:pt idx="1173">
                  <c:v>40228.076388888891</c:v>
                </c:pt>
                <c:pt idx="1174">
                  <c:v>40228.118055555562</c:v>
                </c:pt>
                <c:pt idx="1175">
                  <c:v>40228.159722222204</c:v>
                </c:pt>
                <c:pt idx="1176">
                  <c:v>40228.201388888876</c:v>
                </c:pt>
                <c:pt idx="1177">
                  <c:v>40228.243055555555</c:v>
                </c:pt>
                <c:pt idx="1178">
                  <c:v>40228.284722222204</c:v>
                </c:pt>
                <c:pt idx="1179">
                  <c:v>40228.326388888891</c:v>
                </c:pt>
                <c:pt idx="1180">
                  <c:v>40228.368055555562</c:v>
                </c:pt>
                <c:pt idx="1181">
                  <c:v>40228.409722222204</c:v>
                </c:pt>
                <c:pt idx="1182">
                  <c:v>40228.451388888891</c:v>
                </c:pt>
                <c:pt idx="1183">
                  <c:v>40228.493055555555</c:v>
                </c:pt>
                <c:pt idx="1184">
                  <c:v>40228.534722222204</c:v>
                </c:pt>
                <c:pt idx="1185">
                  <c:v>40228.576388888891</c:v>
                </c:pt>
                <c:pt idx="1186">
                  <c:v>40228.618055555562</c:v>
                </c:pt>
                <c:pt idx="1187">
                  <c:v>40228.659722222204</c:v>
                </c:pt>
                <c:pt idx="1188">
                  <c:v>40228.701388888876</c:v>
                </c:pt>
                <c:pt idx="1189">
                  <c:v>40228.743055555555</c:v>
                </c:pt>
                <c:pt idx="1190">
                  <c:v>40228.784722222204</c:v>
                </c:pt>
                <c:pt idx="1191">
                  <c:v>40228.826388888891</c:v>
                </c:pt>
                <c:pt idx="1192">
                  <c:v>40228.868055555562</c:v>
                </c:pt>
                <c:pt idx="1193">
                  <c:v>40228.909722222204</c:v>
                </c:pt>
                <c:pt idx="1194">
                  <c:v>40228.951388888891</c:v>
                </c:pt>
                <c:pt idx="1195">
                  <c:v>40228.993055555555</c:v>
                </c:pt>
                <c:pt idx="1196">
                  <c:v>40229.034722222204</c:v>
                </c:pt>
                <c:pt idx="1197">
                  <c:v>40229.076388888891</c:v>
                </c:pt>
                <c:pt idx="1198">
                  <c:v>40229.118055555562</c:v>
                </c:pt>
                <c:pt idx="1199">
                  <c:v>40229.159722222204</c:v>
                </c:pt>
                <c:pt idx="1200">
                  <c:v>40229.201388888876</c:v>
                </c:pt>
                <c:pt idx="1201">
                  <c:v>40229.243055555555</c:v>
                </c:pt>
                <c:pt idx="1202">
                  <c:v>40229.284722222204</c:v>
                </c:pt>
                <c:pt idx="1203">
                  <c:v>40229.326388888891</c:v>
                </c:pt>
                <c:pt idx="1204">
                  <c:v>40229.368055555562</c:v>
                </c:pt>
                <c:pt idx="1205">
                  <c:v>40229.409722222204</c:v>
                </c:pt>
                <c:pt idx="1206">
                  <c:v>40229.451388888891</c:v>
                </c:pt>
                <c:pt idx="1207">
                  <c:v>40229.493055555555</c:v>
                </c:pt>
                <c:pt idx="1208">
                  <c:v>40229.534722222204</c:v>
                </c:pt>
                <c:pt idx="1209">
                  <c:v>40229.576388888891</c:v>
                </c:pt>
                <c:pt idx="1210">
                  <c:v>40229.618055555562</c:v>
                </c:pt>
                <c:pt idx="1211">
                  <c:v>40229.659722222204</c:v>
                </c:pt>
                <c:pt idx="1212">
                  <c:v>40229.701388888876</c:v>
                </c:pt>
                <c:pt idx="1213">
                  <c:v>40229.743055555555</c:v>
                </c:pt>
                <c:pt idx="1214">
                  <c:v>40229.784722222204</c:v>
                </c:pt>
                <c:pt idx="1215">
                  <c:v>40229.826388888891</c:v>
                </c:pt>
                <c:pt idx="1216">
                  <c:v>40229.868055555562</c:v>
                </c:pt>
                <c:pt idx="1217">
                  <c:v>40229.909722222204</c:v>
                </c:pt>
                <c:pt idx="1218">
                  <c:v>40229.951388888891</c:v>
                </c:pt>
                <c:pt idx="1219">
                  <c:v>40229.993055555555</c:v>
                </c:pt>
                <c:pt idx="1220">
                  <c:v>40230.034722222204</c:v>
                </c:pt>
                <c:pt idx="1221">
                  <c:v>40230.076388888891</c:v>
                </c:pt>
                <c:pt idx="1222">
                  <c:v>40230.118055555562</c:v>
                </c:pt>
                <c:pt idx="1223">
                  <c:v>40230.159722222204</c:v>
                </c:pt>
                <c:pt idx="1224">
                  <c:v>40230.201388888876</c:v>
                </c:pt>
                <c:pt idx="1225">
                  <c:v>40230.243055555555</c:v>
                </c:pt>
                <c:pt idx="1226">
                  <c:v>40230.284722222204</c:v>
                </c:pt>
                <c:pt idx="1227">
                  <c:v>40230.326388888891</c:v>
                </c:pt>
                <c:pt idx="1228">
                  <c:v>40230.368055555562</c:v>
                </c:pt>
                <c:pt idx="1229">
                  <c:v>40230.409722222204</c:v>
                </c:pt>
                <c:pt idx="1230">
                  <c:v>40230.451388888891</c:v>
                </c:pt>
                <c:pt idx="1231">
                  <c:v>40230.493055555555</c:v>
                </c:pt>
                <c:pt idx="1232">
                  <c:v>40230.534722222204</c:v>
                </c:pt>
                <c:pt idx="1233">
                  <c:v>40230.576388888891</c:v>
                </c:pt>
                <c:pt idx="1234">
                  <c:v>40230.618055555562</c:v>
                </c:pt>
                <c:pt idx="1235">
                  <c:v>40230.659722222204</c:v>
                </c:pt>
                <c:pt idx="1236">
                  <c:v>40230.701388888876</c:v>
                </c:pt>
                <c:pt idx="1237">
                  <c:v>40230.743055555555</c:v>
                </c:pt>
                <c:pt idx="1238">
                  <c:v>40230.784722222204</c:v>
                </c:pt>
                <c:pt idx="1239">
                  <c:v>40230.826388888891</c:v>
                </c:pt>
                <c:pt idx="1240">
                  <c:v>40230.868055555562</c:v>
                </c:pt>
                <c:pt idx="1241">
                  <c:v>40230.909722222204</c:v>
                </c:pt>
                <c:pt idx="1242">
                  <c:v>40230.951388888891</c:v>
                </c:pt>
                <c:pt idx="1243">
                  <c:v>40230.993055555555</c:v>
                </c:pt>
                <c:pt idx="1244">
                  <c:v>40231.034722222204</c:v>
                </c:pt>
                <c:pt idx="1245">
                  <c:v>40231.076388888891</c:v>
                </c:pt>
                <c:pt idx="1246">
                  <c:v>40231.118055555562</c:v>
                </c:pt>
                <c:pt idx="1247">
                  <c:v>40231.159722222204</c:v>
                </c:pt>
                <c:pt idx="1248">
                  <c:v>40231.201388888876</c:v>
                </c:pt>
                <c:pt idx="1249">
                  <c:v>40231.243055555555</c:v>
                </c:pt>
                <c:pt idx="1250">
                  <c:v>40231.284722222204</c:v>
                </c:pt>
                <c:pt idx="1251">
                  <c:v>40231.326388888891</c:v>
                </c:pt>
                <c:pt idx="1252">
                  <c:v>40231.368055555562</c:v>
                </c:pt>
                <c:pt idx="1253">
                  <c:v>40231.409722222204</c:v>
                </c:pt>
                <c:pt idx="1254">
                  <c:v>40231.451388888891</c:v>
                </c:pt>
                <c:pt idx="1255">
                  <c:v>40231.493055555555</c:v>
                </c:pt>
                <c:pt idx="1256">
                  <c:v>40231.534722222204</c:v>
                </c:pt>
                <c:pt idx="1257">
                  <c:v>40231.576388888891</c:v>
                </c:pt>
                <c:pt idx="1258">
                  <c:v>40231.618055555562</c:v>
                </c:pt>
                <c:pt idx="1259">
                  <c:v>40231.659722222204</c:v>
                </c:pt>
                <c:pt idx="1260">
                  <c:v>40231.701388888876</c:v>
                </c:pt>
                <c:pt idx="1261">
                  <c:v>40231.743055555555</c:v>
                </c:pt>
                <c:pt idx="1262">
                  <c:v>40231.784722222204</c:v>
                </c:pt>
                <c:pt idx="1263">
                  <c:v>40231.826388888891</c:v>
                </c:pt>
                <c:pt idx="1264">
                  <c:v>40231.868055555562</c:v>
                </c:pt>
                <c:pt idx="1265">
                  <c:v>40231.909722222204</c:v>
                </c:pt>
                <c:pt idx="1266">
                  <c:v>40231.951388888891</c:v>
                </c:pt>
                <c:pt idx="1267">
                  <c:v>40231.993055555555</c:v>
                </c:pt>
                <c:pt idx="1268">
                  <c:v>40232.034722222204</c:v>
                </c:pt>
                <c:pt idx="1269">
                  <c:v>40232.076388888891</c:v>
                </c:pt>
                <c:pt idx="1270">
                  <c:v>40232.118055555562</c:v>
                </c:pt>
                <c:pt idx="1271">
                  <c:v>40232.159722222204</c:v>
                </c:pt>
                <c:pt idx="1272">
                  <c:v>40232.201388888876</c:v>
                </c:pt>
                <c:pt idx="1273">
                  <c:v>40232.243055555555</c:v>
                </c:pt>
                <c:pt idx="1274">
                  <c:v>40232.284722222204</c:v>
                </c:pt>
                <c:pt idx="1275">
                  <c:v>40232.326388888891</c:v>
                </c:pt>
                <c:pt idx="1276">
                  <c:v>40232.368055555562</c:v>
                </c:pt>
                <c:pt idx="1277">
                  <c:v>40232.409722222204</c:v>
                </c:pt>
                <c:pt idx="1278">
                  <c:v>40232.451388888891</c:v>
                </c:pt>
                <c:pt idx="1279">
                  <c:v>40232.493055555555</c:v>
                </c:pt>
                <c:pt idx="1280">
                  <c:v>40232.534722222204</c:v>
                </c:pt>
                <c:pt idx="1281">
                  <c:v>40232.576388888891</c:v>
                </c:pt>
                <c:pt idx="1282">
                  <c:v>40232.618055555562</c:v>
                </c:pt>
                <c:pt idx="1283">
                  <c:v>40232.659722222204</c:v>
                </c:pt>
                <c:pt idx="1284">
                  <c:v>40232.701388888876</c:v>
                </c:pt>
                <c:pt idx="1285">
                  <c:v>40232.743055555555</c:v>
                </c:pt>
                <c:pt idx="1286">
                  <c:v>40232.784722222204</c:v>
                </c:pt>
                <c:pt idx="1287">
                  <c:v>40232.826388888891</c:v>
                </c:pt>
                <c:pt idx="1288">
                  <c:v>40232.868055555562</c:v>
                </c:pt>
                <c:pt idx="1289">
                  <c:v>40232.909722222204</c:v>
                </c:pt>
                <c:pt idx="1290">
                  <c:v>40232.951388888891</c:v>
                </c:pt>
                <c:pt idx="1291">
                  <c:v>40232.993055555555</c:v>
                </c:pt>
                <c:pt idx="1292">
                  <c:v>40233.034722222204</c:v>
                </c:pt>
                <c:pt idx="1293">
                  <c:v>40233.076388888891</c:v>
                </c:pt>
                <c:pt idx="1294">
                  <c:v>40233.118055555562</c:v>
                </c:pt>
                <c:pt idx="1295">
                  <c:v>40233.159722222204</c:v>
                </c:pt>
                <c:pt idx="1296">
                  <c:v>40233.201388888876</c:v>
                </c:pt>
                <c:pt idx="1297">
                  <c:v>40233.243055555555</c:v>
                </c:pt>
                <c:pt idx="1298">
                  <c:v>40233.284722222204</c:v>
                </c:pt>
                <c:pt idx="1299">
                  <c:v>40233.326388888891</c:v>
                </c:pt>
                <c:pt idx="1300">
                  <c:v>40233.368055555562</c:v>
                </c:pt>
                <c:pt idx="1301">
                  <c:v>40233.409722222204</c:v>
                </c:pt>
                <c:pt idx="1302">
                  <c:v>40233.451388888891</c:v>
                </c:pt>
                <c:pt idx="1303">
                  <c:v>40233.493055555555</c:v>
                </c:pt>
                <c:pt idx="1304">
                  <c:v>40233.534722222204</c:v>
                </c:pt>
                <c:pt idx="1305">
                  <c:v>40233.576388888891</c:v>
                </c:pt>
                <c:pt idx="1306">
                  <c:v>40233.618055555562</c:v>
                </c:pt>
                <c:pt idx="1307">
                  <c:v>40233.659722222204</c:v>
                </c:pt>
                <c:pt idx="1308">
                  <c:v>40233.701388888876</c:v>
                </c:pt>
                <c:pt idx="1309">
                  <c:v>40233.743055555555</c:v>
                </c:pt>
                <c:pt idx="1310">
                  <c:v>40233.784722222204</c:v>
                </c:pt>
                <c:pt idx="1311">
                  <c:v>40233.826388888891</c:v>
                </c:pt>
                <c:pt idx="1312">
                  <c:v>40233.868055555562</c:v>
                </c:pt>
                <c:pt idx="1313">
                  <c:v>40233.909722222204</c:v>
                </c:pt>
                <c:pt idx="1314">
                  <c:v>40233.951388888891</c:v>
                </c:pt>
                <c:pt idx="1315">
                  <c:v>40233.993055555555</c:v>
                </c:pt>
                <c:pt idx="1316">
                  <c:v>40234.034722222204</c:v>
                </c:pt>
                <c:pt idx="1317">
                  <c:v>40234.076388888891</c:v>
                </c:pt>
                <c:pt idx="1318">
                  <c:v>40234.118055555562</c:v>
                </c:pt>
                <c:pt idx="1319">
                  <c:v>40234.159722222204</c:v>
                </c:pt>
                <c:pt idx="1320">
                  <c:v>40234.201388888876</c:v>
                </c:pt>
                <c:pt idx="1321">
                  <c:v>40234.243055555555</c:v>
                </c:pt>
                <c:pt idx="1322">
                  <c:v>40234.284722222204</c:v>
                </c:pt>
                <c:pt idx="1323">
                  <c:v>40234.326388888891</c:v>
                </c:pt>
                <c:pt idx="1324">
                  <c:v>40234.368055555562</c:v>
                </c:pt>
                <c:pt idx="1325">
                  <c:v>40234.409722222204</c:v>
                </c:pt>
                <c:pt idx="1326">
                  <c:v>40234.451388888891</c:v>
                </c:pt>
                <c:pt idx="1327">
                  <c:v>40234.493055555555</c:v>
                </c:pt>
                <c:pt idx="1328">
                  <c:v>40234.534722222204</c:v>
                </c:pt>
                <c:pt idx="1329">
                  <c:v>40234.576388888891</c:v>
                </c:pt>
                <c:pt idx="1330">
                  <c:v>40234.618055555562</c:v>
                </c:pt>
                <c:pt idx="1331">
                  <c:v>40234.659722222204</c:v>
                </c:pt>
                <c:pt idx="1332">
                  <c:v>40234.701388888876</c:v>
                </c:pt>
                <c:pt idx="1333">
                  <c:v>40234.743055555555</c:v>
                </c:pt>
                <c:pt idx="1334">
                  <c:v>40234.784722222204</c:v>
                </c:pt>
                <c:pt idx="1335">
                  <c:v>40234.826388888891</c:v>
                </c:pt>
                <c:pt idx="1336">
                  <c:v>40234.868055555562</c:v>
                </c:pt>
                <c:pt idx="1337">
                  <c:v>40234.909722222204</c:v>
                </c:pt>
                <c:pt idx="1338">
                  <c:v>40234.951388888891</c:v>
                </c:pt>
                <c:pt idx="1339">
                  <c:v>40234.993055555555</c:v>
                </c:pt>
                <c:pt idx="1340">
                  <c:v>40235.034722222204</c:v>
                </c:pt>
                <c:pt idx="1341">
                  <c:v>40235.076388888891</c:v>
                </c:pt>
                <c:pt idx="1342">
                  <c:v>40235.118055555562</c:v>
                </c:pt>
                <c:pt idx="1343">
                  <c:v>40235.159722222204</c:v>
                </c:pt>
                <c:pt idx="1344">
                  <c:v>40235.201388888876</c:v>
                </c:pt>
                <c:pt idx="1345">
                  <c:v>40235.243055555555</c:v>
                </c:pt>
                <c:pt idx="1346">
                  <c:v>40235.284722222204</c:v>
                </c:pt>
                <c:pt idx="1347">
                  <c:v>40235.326388888891</c:v>
                </c:pt>
                <c:pt idx="1348">
                  <c:v>40235.368055555562</c:v>
                </c:pt>
                <c:pt idx="1349">
                  <c:v>40235.409722222204</c:v>
                </c:pt>
                <c:pt idx="1350">
                  <c:v>40235.451388888891</c:v>
                </c:pt>
                <c:pt idx="1351">
                  <c:v>40235.493055555555</c:v>
                </c:pt>
                <c:pt idx="1352">
                  <c:v>40235.534722222204</c:v>
                </c:pt>
                <c:pt idx="1353">
                  <c:v>40235.576388888891</c:v>
                </c:pt>
                <c:pt idx="1354">
                  <c:v>40235.618055555562</c:v>
                </c:pt>
                <c:pt idx="1355">
                  <c:v>40235.659722222204</c:v>
                </c:pt>
                <c:pt idx="1356">
                  <c:v>40235.701388888876</c:v>
                </c:pt>
                <c:pt idx="1357">
                  <c:v>40235.743055555555</c:v>
                </c:pt>
                <c:pt idx="1358">
                  <c:v>40235.784722222204</c:v>
                </c:pt>
                <c:pt idx="1359">
                  <c:v>40235.826388888891</c:v>
                </c:pt>
                <c:pt idx="1360">
                  <c:v>40235.868055555562</c:v>
                </c:pt>
                <c:pt idx="1361">
                  <c:v>40235.909722222204</c:v>
                </c:pt>
                <c:pt idx="1362">
                  <c:v>40235.951388888891</c:v>
                </c:pt>
                <c:pt idx="1363">
                  <c:v>40235.993055555555</c:v>
                </c:pt>
                <c:pt idx="1364">
                  <c:v>40236.034722222204</c:v>
                </c:pt>
                <c:pt idx="1365">
                  <c:v>40236.076388888891</c:v>
                </c:pt>
                <c:pt idx="1366">
                  <c:v>40236.118055555562</c:v>
                </c:pt>
                <c:pt idx="1367">
                  <c:v>40236.159722222204</c:v>
                </c:pt>
                <c:pt idx="1368">
                  <c:v>40236.201388888876</c:v>
                </c:pt>
                <c:pt idx="1369">
                  <c:v>40236.243055555555</c:v>
                </c:pt>
                <c:pt idx="1370">
                  <c:v>40236.284722222204</c:v>
                </c:pt>
                <c:pt idx="1371">
                  <c:v>40236.326388888891</c:v>
                </c:pt>
                <c:pt idx="1372">
                  <c:v>40236.368055555562</c:v>
                </c:pt>
                <c:pt idx="1373">
                  <c:v>40236.409722222204</c:v>
                </c:pt>
                <c:pt idx="1374">
                  <c:v>40236.451388888891</c:v>
                </c:pt>
                <c:pt idx="1375">
                  <c:v>40236.493055555555</c:v>
                </c:pt>
                <c:pt idx="1376">
                  <c:v>40236.534722222204</c:v>
                </c:pt>
                <c:pt idx="1377">
                  <c:v>40236.576388888891</c:v>
                </c:pt>
                <c:pt idx="1378">
                  <c:v>40236.618055555562</c:v>
                </c:pt>
                <c:pt idx="1379">
                  <c:v>40236.659722222204</c:v>
                </c:pt>
                <c:pt idx="1380">
                  <c:v>40236.701388888876</c:v>
                </c:pt>
                <c:pt idx="1381">
                  <c:v>40236.743055555555</c:v>
                </c:pt>
                <c:pt idx="1382">
                  <c:v>40236.784722222204</c:v>
                </c:pt>
                <c:pt idx="1383">
                  <c:v>40236.826388888891</c:v>
                </c:pt>
                <c:pt idx="1384">
                  <c:v>40236.868055555562</c:v>
                </c:pt>
                <c:pt idx="1385">
                  <c:v>40236.909722222204</c:v>
                </c:pt>
                <c:pt idx="1386">
                  <c:v>40236.951388888891</c:v>
                </c:pt>
                <c:pt idx="1387">
                  <c:v>40236.993055555555</c:v>
                </c:pt>
                <c:pt idx="1388">
                  <c:v>40237.034722222204</c:v>
                </c:pt>
                <c:pt idx="1389">
                  <c:v>40237.076388888891</c:v>
                </c:pt>
                <c:pt idx="1390">
                  <c:v>40237.118055555562</c:v>
                </c:pt>
                <c:pt idx="1391">
                  <c:v>40237.159722222204</c:v>
                </c:pt>
                <c:pt idx="1392">
                  <c:v>40237.201388888876</c:v>
                </c:pt>
                <c:pt idx="1393">
                  <c:v>40237.243055555555</c:v>
                </c:pt>
                <c:pt idx="1394">
                  <c:v>40237.284722222204</c:v>
                </c:pt>
                <c:pt idx="1395">
                  <c:v>40237.326388888891</c:v>
                </c:pt>
                <c:pt idx="1396">
                  <c:v>40237.368055555562</c:v>
                </c:pt>
                <c:pt idx="1397">
                  <c:v>40237.409722222204</c:v>
                </c:pt>
                <c:pt idx="1398">
                  <c:v>40237.451388888891</c:v>
                </c:pt>
                <c:pt idx="1399">
                  <c:v>40237.493055555555</c:v>
                </c:pt>
                <c:pt idx="1400">
                  <c:v>40237.534722222204</c:v>
                </c:pt>
                <c:pt idx="1401">
                  <c:v>40237.576388888891</c:v>
                </c:pt>
                <c:pt idx="1402">
                  <c:v>40237.618055555562</c:v>
                </c:pt>
                <c:pt idx="1403">
                  <c:v>40237.659722222204</c:v>
                </c:pt>
                <c:pt idx="1404">
                  <c:v>40237.701388888876</c:v>
                </c:pt>
                <c:pt idx="1405">
                  <c:v>40237.743055555555</c:v>
                </c:pt>
                <c:pt idx="1406">
                  <c:v>40237.784722222204</c:v>
                </c:pt>
                <c:pt idx="1407">
                  <c:v>40237.826388888891</c:v>
                </c:pt>
                <c:pt idx="1408">
                  <c:v>40237.868055555562</c:v>
                </c:pt>
                <c:pt idx="1409">
                  <c:v>40237.909722222204</c:v>
                </c:pt>
                <c:pt idx="1410">
                  <c:v>40237.951388888891</c:v>
                </c:pt>
              </c:numCache>
            </c:numRef>
          </c:cat>
          <c:val>
            <c:numRef>
              <c:f>Jan2010StdMet!$M$3:$M$1414</c:f>
              <c:numCache>
                <c:formatCode>General</c:formatCode>
                <c:ptCount val="1412"/>
                <c:pt idx="0">
                  <c:v>1.8</c:v>
                </c:pt>
                <c:pt idx="1">
                  <c:v>1.6400000000000001</c:v>
                </c:pt>
                <c:pt idx="2">
                  <c:v>1.6600000000000001</c:v>
                </c:pt>
                <c:pt idx="3">
                  <c:v>1.48</c:v>
                </c:pt>
                <c:pt idx="4">
                  <c:v>1.62</c:v>
                </c:pt>
                <c:pt idx="5">
                  <c:v>1.48</c:v>
                </c:pt>
                <c:pt idx="6">
                  <c:v>1.56</c:v>
                </c:pt>
                <c:pt idx="7">
                  <c:v>1.48</c:v>
                </c:pt>
                <c:pt idx="8">
                  <c:v>1.46</c:v>
                </c:pt>
                <c:pt idx="9">
                  <c:v>1.3800000000000001</c:v>
                </c:pt>
                <c:pt idx="10">
                  <c:v>1.37</c:v>
                </c:pt>
                <c:pt idx="11">
                  <c:v>1.46</c:v>
                </c:pt>
                <c:pt idx="12">
                  <c:v>1.35</c:v>
                </c:pt>
                <c:pt idx="13">
                  <c:v>1.42</c:v>
                </c:pt>
                <c:pt idx="14">
                  <c:v>1.54</c:v>
                </c:pt>
                <c:pt idx="15">
                  <c:v>1.59</c:v>
                </c:pt>
                <c:pt idx="16">
                  <c:v>1.55</c:v>
                </c:pt>
                <c:pt idx="17">
                  <c:v>1.6700000000000008</c:v>
                </c:pt>
                <c:pt idx="18">
                  <c:v>1.8800000000000001</c:v>
                </c:pt>
                <c:pt idx="19">
                  <c:v>1.9700000000000009</c:v>
                </c:pt>
                <c:pt idx="20">
                  <c:v>1.9300000000000008</c:v>
                </c:pt>
                <c:pt idx="21">
                  <c:v>2.17</c:v>
                </c:pt>
                <c:pt idx="22">
                  <c:v>2.1800000000000002</c:v>
                </c:pt>
                <c:pt idx="23">
                  <c:v>2.0099999999999998</c:v>
                </c:pt>
                <c:pt idx="24">
                  <c:v>2.21</c:v>
                </c:pt>
                <c:pt idx="25">
                  <c:v>2.2000000000000002</c:v>
                </c:pt>
                <c:pt idx="26">
                  <c:v>2.2999999999999998</c:v>
                </c:pt>
                <c:pt idx="27">
                  <c:v>2.2599999999999998</c:v>
                </c:pt>
                <c:pt idx="28">
                  <c:v>2.4</c:v>
                </c:pt>
                <c:pt idx="29">
                  <c:v>2.48</c:v>
                </c:pt>
                <c:pt idx="30">
                  <c:v>2.4899999999999998</c:v>
                </c:pt>
                <c:pt idx="31">
                  <c:v>2.8899999999999997</c:v>
                </c:pt>
                <c:pt idx="32">
                  <c:v>3.04</c:v>
                </c:pt>
                <c:pt idx="33">
                  <c:v>3.59</c:v>
                </c:pt>
                <c:pt idx="34">
                  <c:v>3.86</c:v>
                </c:pt>
                <c:pt idx="35">
                  <c:v>4.0199999999999996</c:v>
                </c:pt>
                <c:pt idx="36">
                  <c:v>4.05</c:v>
                </c:pt>
                <c:pt idx="37">
                  <c:v>3.9099999999999997</c:v>
                </c:pt>
                <c:pt idx="38">
                  <c:v>3.4899999999999998</c:v>
                </c:pt>
                <c:pt idx="39">
                  <c:v>4.04</c:v>
                </c:pt>
                <c:pt idx="40">
                  <c:v>3.62</c:v>
                </c:pt>
                <c:pt idx="41">
                  <c:v>3.55</c:v>
                </c:pt>
                <c:pt idx="42">
                  <c:v>3.3699999999999997</c:v>
                </c:pt>
                <c:pt idx="43">
                  <c:v>3.18</c:v>
                </c:pt>
                <c:pt idx="44">
                  <c:v>3.06</c:v>
                </c:pt>
                <c:pt idx="45">
                  <c:v>2.9899999999999998</c:v>
                </c:pt>
                <c:pt idx="46">
                  <c:v>2.82</c:v>
                </c:pt>
                <c:pt idx="47">
                  <c:v>3.04</c:v>
                </c:pt>
                <c:pt idx="48">
                  <c:v>3.13</c:v>
                </c:pt>
                <c:pt idx="49">
                  <c:v>3.09</c:v>
                </c:pt>
                <c:pt idx="50">
                  <c:v>2.88</c:v>
                </c:pt>
                <c:pt idx="51">
                  <c:v>3.17</c:v>
                </c:pt>
                <c:pt idx="52">
                  <c:v>2.73</c:v>
                </c:pt>
                <c:pt idx="53">
                  <c:v>3.06</c:v>
                </c:pt>
                <c:pt idx="54">
                  <c:v>2.66</c:v>
                </c:pt>
                <c:pt idx="55">
                  <c:v>2.58</c:v>
                </c:pt>
                <c:pt idx="56">
                  <c:v>2.9</c:v>
                </c:pt>
                <c:pt idx="57">
                  <c:v>2.65</c:v>
                </c:pt>
                <c:pt idx="58">
                  <c:v>2.62</c:v>
                </c:pt>
                <c:pt idx="59">
                  <c:v>2.7800000000000002</c:v>
                </c:pt>
                <c:pt idx="60">
                  <c:v>2.5</c:v>
                </c:pt>
                <c:pt idx="61">
                  <c:v>2.3699999999999997</c:v>
                </c:pt>
                <c:pt idx="62">
                  <c:v>2.19</c:v>
                </c:pt>
                <c:pt idx="63">
                  <c:v>2.2599999999999998</c:v>
                </c:pt>
                <c:pt idx="64">
                  <c:v>2.16</c:v>
                </c:pt>
                <c:pt idx="65">
                  <c:v>2.09</c:v>
                </c:pt>
                <c:pt idx="66">
                  <c:v>2.08</c:v>
                </c:pt>
                <c:pt idx="67">
                  <c:v>2.0099999999999998</c:v>
                </c:pt>
                <c:pt idx="68">
                  <c:v>1.9800000000000009</c:v>
                </c:pt>
                <c:pt idx="69">
                  <c:v>1.8</c:v>
                </c:pt>
                <c:pt idx="70">
                  <c:v>1.82</c:v>
                </c:pt>
                <c:pt idx="71">
                  <c:v>1.7</c:v>
                </c:pt>
                <c:pt idx="72">
                  <c:v>1.59</c:v>
                </c:pt>
                <c:pt idx="73">
                  <c:v>1.6800000000000008</c:v>
                </c:pt>
                <c:pt idx="74">
                  <c:v>1.6900000000000008</c:v>
                </c:pt>
                <c:pt idx="75">
                  <c:v>1.46</c:v>
                </c:pt>
                <c:pt idx="76">
                  <c:v>1.44</c:v>
                </c:pt>
                <c:pt idx="77">
                  <c:v>1.3800000000000001</c:v>
                </c:pt>
                <c:pt idx="78">
                  <c:v>1.33</c:v>
                </c:pt>
                <c:pt idx="79">
                  <c:v>1.29</c:v>
                </c:pt>
                <c:pt idx="80">
                  <c:v>1.32</c:v>
                </c:pt>
                <c:pt idx="81">
                  <c:v>1.25</c:v>
                </c:pt>
                <c:pt idx="82">
                  <c:v>1.37</c:v>
                </c:pt>
                <c:pt idx="83">
                  <c:v>1.33</c:v>
                </c:pt>
                <c:pt idx="84">
                  <c:v>1.28</c:v>
                </c:pt>
                <c:pt idx="85">
                  <c:v>1.2</c:v>
                </c:pt>
                <c:pt idx="86">
                  <c:v>1.23</c:v>
                </c:pt>
                <c:pt idx="87">
                  <c:v>1.1900000000000008</c:v>
                </c:pt>
                <c:pt idx="88">
                  <c:v>1.36</c:v>
                </c:pt>
                <c:pt idx="89">
                  <c:v>1.28</c:v>
                </c:pt>
                <c:pt idx="90">
                  <c:v>1.1800000000000008</c:v>
                </c:pt>
                <c:pt idx="91">
                  <c:v>1.36</c:v>
                </c:pt>
                <c:pt idx="92">
                  <c:v>1.4</c:v>
                </c:pt>
                <c:pt idx="93">
                  <c:v>1.52</c:v>
                </c:pt>
                <c:pt idx="94">
                  <c:v>1.56</c:v>
                </c:pt>
                <c:pt idx="95">
                  <c:v>1.48</c:v>
                </c:pt>
                <c:pt idx="96">
                  <c:v>1.55</c:v>
                </c:pt>
                <c:pt idx="97">
                  <c:v>1.54</c:v>
                </c:pt>
                <c:pt idx="98">
                  <c:v>1.76</c:v>
                </c:pt>
                <c:pt idx="99">
                  <c:v>1.62</c:v>
                </c:pt>
                <c:pt idx="100">
                  <c:v>1.72</c:v>
                </c:pt>
                <c:pt idx="101">
                  <c:v>1.76</c:v>
                </c:pt>
                <c:pt idx="102">
                  <c:v>1.6400000000000001</c:v>
                </c:pt>
                <c:pt idx="103">
                  <c:v>1.75</c:v>
                </c:pt>
                <c:pt idx="104">
                  <c:v>1.44</c:v>
                </c:pt>
                <c:pt idx="105">
                  <c:v>1.6800000000000008</c:v>
                </c:pt>
                <c:pt idx="106">
                  <c:v>1.56</c:v>
                </c:pt>
                <c:pt idx="107">
                  <c:v>1.51</c:v>
                </c:pt>
                <c:pt idx="108">
                  <c:v>1.4</c:v>
                </c:pt>
                <c:pt idx="109">
                  <c:v>1.43</c:v>
                </c:pt>
                <c:pt idx="110">
                  <c:v>1.26</c:v>
                </c:pt>
                <c:pt idx="111">
                  <c:v>1.34</c:v>
                </c:pt>
                <c:pt idx="112">
                  <c:v>1.1800000000000008</c:v>
                </c:pt>
                <c:pt idx="113">
                  <c:v>1.159999999999999</c:v>
                </c:pt>
                <c:pt idx="114">
                  <c:v>1.26</c:v>
                </c:pt>
                <c:pt idx="115">
                  <c:v>1.21</c:v>
                </c:pt>
                <c:pt idx="116">
                  <c:v>1.24</c:v>
                </c:pt>
                <c:pt idx="117">
                  <c:v>1.27</c:v>
                </c:pt>
                <c:pt idx="118">
                  <c:v>1.24</c:v>
                </c:pt>
                <c:pt idx="119">
                  <c:v>1.3</c:v>
                </c:pt>
                <c:pt idx="120">
                  <c:v>1.31</c:v>
                </c:pt>
                <c:pt idx="121">
                  <c:v>1.32</c:v>
                </c:pt>
                <c:pt idx="122">
                  <c:v>1.21</c:v>
                </c:pt>
                <c:pt idx="123">
                  <c:v>1.23</c:v>
                </c:pt>
                <c:pt idx="124">
                  <c:v>1.23</c:v>
                </c:pt>
                <c:pt idx="125">
                  <c:v>1.2</c:v>
                </c:pt>
                <c:pt idx="126">
                  <c:v>1.1700000000000008</c:v>
                </c:pt>
                <c:pt idx="127">
                  <c:v>1.159999999999999</c:v>
                </c:pt>
                <c:pt idx="128">
                  <c:v>1.1200000000000001</c:v>
                </c:pt>
                <c:pt idx="129">
                  <c:v>1.22</c:v>
                </c:pt>
                <c:pt idx="130">
                  <c:v>1.2</c:v>
                </c:pt>
                <c:pt idx="131">
                  <c:v>1.22</c:v>
                </c:pt>
                <c:pt idx="132">
                  <c:v>1.28</c:v>
                </c:pt>
                <c:pt idx="133">
                  <c:v>1.26</c:v>
                </c:pt>
                <c:pt idx="134">
                  <c:v>1.33</c:v>
                </c:pt>
                <c:pt idx="135">
                  <c:v>1.1800000000000008</c:v>
                </c:pt>
                <c:pt idx="136">
                  <c:v>1.28</c:v>
                </c:pt>
                <c:pt idx="137">
                  <c:v>1.129999999999999</c:v>
                </c:pt>
                <c:pt idx="138">
                  <c:v>1.2</c:v>
                </c:pt>
                <c:pt idx="139">
                  <c:v>1.139999999999999</c:v>
                </c:pt>
                <c:pt idx="140">
                  <c:v>1.41</c:v>
                </c:pt>
                <c:pt idx="141">
                  <c:v>1.54</c:v>
                </c:pt>
                <c:pt idx="142">
                  <c:v>1.6</c:v>
                </c:pt>
                <c:pt idx="143">
                  <c:v>1.72</c:v>
                </c:pt>
                <c:pt idx="144">
                  <c:v>1.6300000000000001</c:v>
                </c:pt>
                <c:pt idx="145">
                  <c:v>1.74</c:v>
                </c:pt>
                <c:pt idx="146">
                  <c:v>1.6400000000000001</c:v>
                </c:pt>
                <c:pt idx="147">
                  <c:v>1.62</c:v>
                </c:pt>
                <c:pt idx="148">
                  <c:v>1.55</c:v>
                </c:pt>
                <c:pt idx="149">
                  <c:v>1.51</c:v>
                </c:pt>
                <c:pt idx="150">
                  <c:v>1.56</c:v>
                </c:pt>
                <c:pt idx="151">
                  <c:v>1.51</c:v>
                </c:pt>
                <c:pt idx="152">
                  <c:v>1.73</c:v>
                </c:pt>
                <c:pt idx="153">
                  <c:v>1.6900000000000008</c:v>
                </c:pt>
                <c:pt idx="154">
                  <c:v>1.6800000000000008</c:v>
                </c:pt>
                <c:pt idx="155">
                  <c:v>1.81</c:v>
                </c:pt>
                <c:pt idx="156">
                  <c:v>1.72</c:v>
                </c:pt>
                <c:pt idx="157">
                  <c:v>1.79</c:v>
                </c:pt>
                <c:pt idx="158">
                  <c:v>1.84</c:v>
                </c:pt>
                <c:pt idx="159">
                  <c:v>1.79</c:v>
                </c:pt>
                <c:pt idx="160">
                  <c:v>1.84</c:v>
                </c:pt>
                <c:pt idx="161">
                  <c:v>1.84</c:v>
                </c:pt>
                <c:pt idx="162">
                  <c:v>1.77</c:v>
                </c:pt>
                <c:pt idx="163">
                  <c:v>1.73</c:v>
                </c:pt>
                <c:pt idx="164">
                  <c:v>1.61</c:v>
                </c:pt>
                <c:pt idx="165">
                  <c:v>1.6500000000000001</c:v>
                </c:pt>
                <c:pt idx="166">
                  <c:v>1.58</c:v>
                </c:pt>
                <c:pt idx="167">
                  <c:v>1.78</c:v>
                </c:pt>
                <c:pt idx="168">
                  <c:v>1.9000000000000001</c:v>
                </c:pt>
                <c:pt idx="169">
                  <c:v>1.8800000000000001</c:v>
                </c:pt>
                <c:pt idx="170">
                  <c:v>1.85</c:v>
                </c:pt>
                <c:pt idx="171">
                  <c:v>1.8900000000000001</c:v>
                </c:pt>
                <c:pt idx="172">
                  <c:v>1.79</c:v>
                </c:pt>
                <c:pt idx="173">
                  <c:v>1.83</c:v>
                </c:pt>
                <c:pt idx="174">
                  <c:v>1.9200000000000008</c:v>
                </c:pt>
                <c:pt idx="175">
                  <c:v>2.11</c:v>
                </c:pt>
                <c:pt idx="176">
                  <c:v>2.3199999999999981</c:v>
                </c:pt>
                <c:pt idx="177">
                  <c:v>2.4099999999999997</c:v>
                </c:pt>
                <c:pt idx="178">
                  <c:v>2.5</c:v>
                </c:pt>
                <c:pt idx="179">
                  <c:v>2.67</c:v>
                </c:pt>
                <c:pt idx="180">
                  <c:v>2.8899999999999997</c:v>
                </c:pt>
                <c:pt idx="181">
                  <c:v>2.86</c:v>
                </c:pt>
                <c:pt idx="182">
                  <c:v>2.8699999999999997</c:v>
                </c:pt>
                <c:pt idx="183">
                  <c:v>2.84</c:v>
                </c:pt>
                <c:pt idx="184">
                  <c:v>2.65</c:v>
                </c:pt>
                <c:pt idx="185">
                  <c:v>2.8499999999999988</c:v>
                </c:pt>
                <c:pt idx="186">
                  <c:v>2.86</c:v>
                </c:pt>
                <c:pt idx="187">
                  <c:v>2.92</c:v>
                </c:pt>
                <c:pt idx="188">
                  <c:v>2.8899999999999997</c:v>
                </c:pt>
                <c:pt idx="189">
                  <c:v>2.71</c:v>
                </c:pt>
                <c:pt idx="190">
                  <c:v>2.9</c:v>
                </c:pt>
                <c:pt idx="191">
                  <c:v>2.7600000000000002</c:v>
                </c:pt>
                <c:pt idx="192">
                  <c:v>2.9099999999999997</c:v>
                </c:pt>
                <c:pt idx="193">
                  <c:v>2.73</c:v>
                </c:pt>
                <c:pt idx="194">
                  <c:v>2.72</c:v>
                </c:pt>
                <c:pt idx="195">
                  <c:v>3.04</c:v>
                </c:pt>
                <c:pt idx="196">
                  <c:v>2.9299999999999997</c:v>
                </c:pt>
                <c:pt idx="197">
                  <c:v>2.86</c:v>
                </c:pt>
                <c:pt idx="198">
                  <c:v>3.17</c:v>
                </c:pt>
                <c:pt idx="199">
                  <c:v>2.9099999999999997</c:v>
                </c:pt>
                <c:pt idx="200">
                  <c:v>2.8499999999999988</c:v>
                </c:pt>
                <c:pt idx="201">
                  <c:v>2.88</c:v>
                </c:pt>
                <c:pt idx="202">
                  <c:v>2.84</c:v>
                </c:pt>
                <c:pt idx="203">
                  <c:v>2.77</c:v>
                </c:pt>
                <c:pt idx="204">
                  <c:v>2.75</c:v>
                </c:pt>
                <c:pt idx="205">
                  <c:v>2.67</c:v>
                </c:pt>
                <c:pt idx="206">
                  <c:v>2.65</c:v>
                </c:pt>
                <c:pt idx="207">
                  <c:v>2.6</c:v>
                </c:pt>
                <c:pt idx="208">
                  <c:v>2.56</c:v>
                </c:pt>
                <c:pt idx="209">
                  <c:v>2.7</c:v>
                </c:pt>
                <c:pt idx="210">
                  <c:v>2.66</c:v>
                </c:pt>
                <c:pt idx="211">
                  <c:v>2.86</c:v>
                </c:pt>
                <c:pt idx="212">
                  <c:v>2.4</c:v>
                </c:pt>
                <c:pt idx="213">
                  <c:v>2.57</c:v>
                </c:pt>
                <c:pt idx="214">
                  <c:v>2.71</c:v>
                </c:pt>
                <c:pt idx="215">
                  <c:v>2.8699999999999997</c:v>
                </c:pt>
                <c:pt idx="216">
                  <c:v>2.71</c:v>
                </c:pt>
                <c:pt idx="217">
                  <c:v>2.84</c:v>
                </c:pt>
                <c:pt idx="218">
                  <c:v>2.66</c:v>
                </c:pt>
                <c:pt idx="219">
                  <c:v>2.8499999999999988</c:v>
                </c:pt>
                <c:pt idx="220">
                  <c:v>2.9499999999999997</c:v>
                </c:pt>
                <c:pt idx="221">
                  <c:v>3.3299999999999987</c:v>
                </c:pt>
                <c:pt idx="222">
                  <c:v>3.18</c:v>
                </c:pt>
                <c:pt idx="223">
                  <c:v>3.19</c:v>
                </c:pt>
                <c:pt idx="224">
                  <c:v>3.08</c:v>
                </c:pt>
                <c:pt idx="225">
                  <c:v>3.13</c:v>
                </c:pt>
                <c:pt idx="226">
                  <c:v>3.4299999999999997</c:v>
                </c:pt>
                <c:pt idx="227">
                  <c:v>3.52</c:v>
                </c:pt>
                <c:pt idx="228">
                  <c:v>3.03</c:v>
                </c:pt>
                <c:pt idx="229">
                  <c:v>3.12</c:v>
                </c:pt>
                <c:pt idx="230">
                  <c:v>3.4499999999999997</c:v>
                </c:pt>
                <c:pt idx="231">
                  <c:v>3.51</c:v>
                </c:pt>
                <c:pt idx="232">
                  <c:v>3.36</c:v>
                </c:pt>
                <c:pt idx="233">
                  <c:v>3.4</c:v>
                </c:pt>
                <c:pt idx="234">
                  <c:v>2.7800000000000002</c:v>
                </c:pt>
                <c:pt idx="235">
                  <c:v>3.2</c:v>
                </c:pt>
                <c:pt idx="236">
                  <c:v>2.9699999999999998</c:v>
                </c:pt>
                <c:pt idx="237">
                  <c:v>3.12</c:v>
                </c:pt>
                <c:pt idx="238">
                  <c:v>2.4499999999999997</c:v>
                </c:pt>
                <c:pt idx="239">
                  <c:v>2.58</c:v>
                </c:pt>
                <c:pt idx="240">
                  <c:v>2.75</c:v>
                </c:pt>
                <c:pt idx="241">
                  <c:v>2.75</c:v>
                </c:pt>
                <c:pt idx="242">
                  <c:v>2.72</c:v>
                </c:pt>
                <c:pt idx="243">
                  <c:v>2.3899999999999997</c:v>
                </c:pt>
                <c:pt idx="244">
                  <c:v>2.61</c:v>
                </c:pt>
                <c:pt idx="245">
                  <c:v>2.3199999999999981</c:v>
                </c:pt>
                <c:pt idx="246">
                  <c:v>2.23</c:v>
                </c:pt>
                <c:pt idx="247">
                  <c:v>2.3499999999999988</c:v>
                </c:pt>
                <c:pt idx="248">
                  <c:v>2.3699999999999997</c:v>
                </c:pt>
                <c:pt idx="249">
                  <c:v>2.2799999999999998</c:v>
                </c:pt>
                <c:pt idx="250">
                  <c:v>2.16</c:v>
                </c:pt>
                <c:pt idx="251">
                  <c:v>2.12</c:v>
                </c:pt>
                <c:pt idx="252">
                  <c:v>1.8900000000000001</c:v>
                </c:pt>
                <c:pt idx="253">
                  <c:v>2.06</c:v>
                </c:pt>
                <c:pt idx="254">
                  <c:v>1.9400000000000008</c:v>
                </c:pt>
                <c:pt idx="255">
                  <c:v>1.85</c:v>
                </c:pt>
                <c:pt idx="256">
                  <c:v>2.02</c:v>
                </c:pt>
                <c:pt idx="257">
                  <c:v>2.2599999999999998</c:v>
                </c:pt>
                <c:pt idx="258">
                  <c:v>2</c:v>
                </c:pt>
                <c:pt idx="259">
                  <c:v>2.2999999999999998</c:v>
                </c:pt>
                <c:pt idx="260">
                  <c:v>2.4499999999999997</c:v>
                </c:pt>
                <c:pt idx="261">
                  <c:v>2.6</c:v>
                </c:pt>
                <c:pt idx="262">
                  <c:v>2.82</c:v>
                </c:pt>
                <c:pt idx="263">
                  <c:v>2.4299999999999997</c:v>
                </c:pt>
                <c:pt idx="264">
                  <c:v>2.3699999999999997</c:v>
                </c:pt>
                <c:pt idx="265">
                  <c:v>2.4499999999999997</c:v>
                </c:pt>
                <c:pt idx="266">
                  <c:v>2.4699999999999998</c:v>
                </c:pt>
                <c:pt idx="267">
                  <c:v>2.34</c:v>
                </c:pt>
                <c:pt idx="268">
                  <c:v>2.5099999999999998</c:v>
                </c:pt>
                <c:pt idx="269">
                  <c:v>2.68</c:v>
                </c:pt>
                <c:pt idx="270">
                  <c:v>3.15</c:v>
                </c:pt>
                <c:pt idx="271">
                  <c:v>3.03</c:v>
                </c:pt>
                <c:pt idx="272">
                  <c:v>3.23</c:v>
                </c:pt>
                <c:pt idx="273">
                  <c:v>3.42</c:v>
                </c:pt>
                <c:pt idx="274">
                  <c:v>3.62</c:v>
                </c:pt>
                <c:pt idx="275">
                  <c:v>3.72</c:v>
                </c:pt>
                <c:pt idx="276">
                  <c:v>3.73</c:v>
                </c:pt>
                <c:pt idx="277">
                  <c:v>3.79</c:v>
                </c:pt>
                <c:pt idx="278">
                  <c:v>3.57</c:v>
                </c:pt>
                <c:pt idx="279">
                  <c:v>3.66</c:v>
                </c:pt>
                <c:pt idx="280">
                  <c:v>3.7600000000000002</c:v>
                </c:pt>
                <c:pt idx="281">
                  <c:v>3.3699999999999997</c:v>
                </c:pt>
                <c:pt idx="282">
                  <c:v>3.55</c:v>
                </c:pt>
                <c:pt idx="283">
                  <c:v>3.18</c:v>
                </c:pt>
                <c:pt idx="284">
                  <c:v>3.3899999999999997</c:v>
                </c:pt>
                <c:pt idx="285">
                  <c:v>3.3099999999999987</c:v>
                </c:pt>
                <c:pt idx="286">
                  <c:v>3.3499999999999988</c:v>
                </c:pt>
                <c:pt idx="287">
                  <c:v>3.34</c:v>
                </c:pt>
                <c:pt idx="288">
                  <c:v>3.4699999999999998</c:v>
                </c:pt>
                <c:pt idx="289">
                  <c:v>3.66</c:v>
                </c:pt>
                <c:pt idx="290">
                  <c:v>3.74</c:v>
                </c:pt>
                <c:pt idx="291">
                  <c:v>3.92</c:v>
                </c:pt>
                <c:pt idx="292">
                  <c:v>4</c:v>
                </c:pt>
                <c:pt idx="293">
                  <c:v>4.28</c:v>
                </c:pt>
                <c:pt idx="294">
                  <c:v>3.9699999999999998</c:v>
                </c:pt>
                <c:pt idx="295">
                  <c:v>4.13</c:v>
                </c:pt>
                <c:pt idx="296">
                  <c:v>4</c:v>
                </c:pt>
                <c:pt idx="297">
                  <c:v>3.8699999999999997</c:v>
                </c:pt>
                <c:pt idx="298">
                  <c:v>3.68</c:v>
                </c:pt>
                <c:pt idx="299">
                  <c:v>3.68</c:v>
                </c:pt>
                <c:pt idx="300">
                  <c:v>3.59</c:v>
                </c:pt>
                <c:pt idx="301">
                  <c:v>3.5</c:v>
                </c:pt>
                <c:pt idx="302">
                  <c:v>3.4</c:v>
                </c:pt>
                <c:pt idx="303">
                  <c:v>3.9299999999999997</c:v>
                </c:pt>
                <c:pt idx="304">
                  <c:v>3.51</c:v>
                </c:pt>
                <c:pt idx="305">
                  <c:v>3.8499999999999988</c:v>
                </c:pt>
                <c:pt idx="306">
                  <c:v>4.08</c:v>
                </c:pt>
                <c:pt idx="307">
                  <c:v>4.28</c:v>
                </c:pt>
                <c:pt idx="308">
                  <c:v>4.3199999999999985</c:v>
                </c:pt>
                <c:pt idx="309">
                  <c:v>4.24</c:v>
                </c:pt>
                <c:pt idx="310">
                  <c:v>4.45</c:v>
                </c:pt>
                <c:pt idx="311">
                  <c:v>4.3599999999999985</c:v>
                </c:pt>
                <c:pt idx="312">
                  <c:v>4.1899999999999995</c:v>
                </c:pt>
                <c:pt idx="313">
                  <c:v>4.33</c:v>
                </c:pt>
                <c:pt idx="314">
                  <c:v>4.1399999999999997</c:v>
                </c:pt>
                <c:pt idx="315">
                  <c:v>4.0199999999999996</c:v>
                </c:pt>
                <c:pt idx="316">
                  <c:v>4.17</c:v>
                </c:pt>
                <c:pt idx="317">
                  <c:v>4.26</c:v>
                </c:pt>
                <c:pt idx="318">
                  <c:v>3.88</c:v>
                </c:pt>
                <c:pt idx="319">
                  <c:v>4.03</c:v>
                </c:pt>
                <c:pt idx="320">
                  <c:v>3.77</c:v>
                </c:pt>
                <c:pt idx="321">
                  <c:v>3.69</c:v>
                </c:pt>
                <c:pt idx="322">
                  <c:v>3.86</c:v>
                </c:pt>
                <c:pt idx="323">
                  <c:v>3.71</c:v>
                </c:pt>
                <c:pt idx="324">
                  <c:v>3.65</c:v>
                </c:pt>
                <c:pt idx="325">
                  <c:v>3.63</c:v>
                </c:pt>
                <c:pt idx="326">
                  <c:v>3.65</c:v>
                </c:pt>
                <c:pt idx="327">
                  <c:v>3.3099999999999987</c:v>
                </c:pt>
                <c:pt idx="328">
                  <c:v>3.57</c:v>
                </c:pt>
                <c:pt idx="329">
                  <c:v>3.36</c:v>
                </c:pt>
                <c:pt idx="330">
                  <c:v>3.11</c:v>
                </c:pt>
                <c:pt idx="331">
                  <c:v>3.58</c:v>
                </c:pt>
                <c:pt idx="332">
                  <c:v>3.38</c:v>
                </c:pt>
                <c:pt idx="333">
                  <c:v>3.15</c:v>
                </c:pt>
                <c:pt idx="334">
                  <c:v>3.29</c:v>
                </c:pt>
                <c:pt idx="335">
                  <c:v>3.01</c:v>
                </c:pt>
                <c:pt idx="336">
                  <c:v>2.7800000000000002</c:v>
                </c:pt>
                <c:pt idx="337">
                  <c:v>2.9899999999999998</c:v>
                </c:pt>
                <c:pt idx="338">
                  <c:v>2.7</c:v>
                </c:pt>
                <c:pt idx="339">
                  <c:v>2.6</c:v>
                </c:pt>
                <c:pt idx="340">
                  <c:v>2.5099999999999998</c:v>
                </c:pt>
                <c:pt idx="341">
                  <c:v>2.52</c:v>
                </c:pt>
                <c:pt idx="342">
                  <c:v>2.48</c:v>
                </c:pt>
                <c:pt idx="343">
                  <c:v>2.42</c:v>
                </c:pt>
                <c:pt idx="344">
                  <c:v>2.17</c:v>
                </c:pt>
                <c:pt idx="345">
                  <c:v>2.11</c:v>
                </c:pt>
                <c:pt idx="346">
                  <c:v>2.3699999999999997</c:v>
                </c:pt>
                <c:pt idx="347">
                  <c:v>2.14</c:v>
                </c:pt>
                <c:pt idx="348">
                  <c:v>2.46</c:v>
                </c:pt>
                <c:pt idx="349">
                  <c:v>2.48</c:v>
                </c:pt>
                <c:pt idx="350">
                  <c:v>2.4</c:v>
                </c:pt>
                <c:pt idx="351">
                  <c:v>2.19</c:v>
                </c:pt>
                <c:pt idx="352">
                  <c:v>2.23</c:v>
                </c:pt>
                <c:pt idx="353">
                  <c:v>2.38</c:v>
                </c:pt>
                <c:pt idx="354">
                  <c:v>2.34</c:v>
                </c:pt>
                <c:pt idx="355">
                  <c:v>2.1800000000000002</c:v>
                </c:pt>
                <c:pt idx="356">
                  <c:v>2.09</c:v>
                </c:pt>
                <c:pt idx="357">
                  <c:v>2.09</c:v>
                </c:pt>
                <c:pt idx="358">
                  <c:v>1.9400000000000008</c:v>
                </c:pt>
                <c:pt idx="359">
                  <c:v>2.02</c:v>
                </c:pt>
                <c:pt idx="360">
                  <c:v>2.0499999999999998</c:v>
                </c:pt>
                <c:pt idx="361">
                  <c:v>2.19</c:v>
                </c:pt>
                <c:pt idx="362">
                  <c:v>2.02</c:v>
                </c:pt>
                <c:pt idx="363">
                  <c:v>2.3099999999999987</c:v>
                </c:pt>
                <c:pt idx="364">
                  <c:v>2.21</c:v>
                </c:pt>
                <c:pt idx="365">
                  <c:v>2.12</c:v>
                </c:pt>
                <c:pt idx="366">
                  <c:v>2.3099999999999987</c:v>
                </c:pt>
                <c:pt idx="367">
                  <c:v>2.48</c:v>
                </c:pt>
                <c:pt idx="368">
                  <c:v>2.57</c:v>
                </c:pt>
                <c:pt idx="369">
                  <c:v>2.59</c:v>
                </c:pt>
                <c:pt idx="370">
                  <c:v>2.69</c:v>
                </c:pt>
                <c:pt idx="371">
                  <c:v>2.73</c:v>
                </c:pt>
                <c:pt idx="372">
                  <c:v>2.8099999999999987</c:v>
                </c:pt>
                <c:pt idx="373">
                  <c:v>2.2599999999999998</c:v>
                </c:pt>
                <c:pt idx="374">
                  <c:v>2.4</c:v>
                </c:pt>
                <c:pt idx="375">
                  <c:v>2.38</c:v>
                </c:pt>
                <c:pt idx="376">
                  <c:v>2.12</c:v>
                </c:pt>
                <c:pt idx="377">
                  <c:v>2.25</c:v>
                </c:pt>
                <c:pt idx="378">
                  <c:v>2.48</c:v>
                </c:pt>
                <c:pt idx="379">
                  <c:v>2.3199999999999981</c:v>
                </c:pt>
                <c:pt idx="380">
                  <c:v>2.2599999999999998</c:v>
                </c:pt>
                <c:pt idx="381">
                  <c:v>2.25</c:v>
                </c:pt>
                <c:pt idx="382">
                  <c:v>2.15</c:v>
                </c:pt>
                <c:pt idx="383">
                  <c:v>2.3899999999999997</c:v>
                </c:pt>
                <c:pt idx="384">
                  <c:v>2.19</c:v>
                </c:pt>
                <c:pt idx="385">
                  <c:v>2.3099999999999987</c:v>
                </c:pt>
                <c:pt idx="386">
                  <c:v>2.2400000000000002</c:v>
                </c:pt>
                <c:pt idx="387">
                  <c:v>2.2999999999999998</c:v>
                </c:pt>
                <c:pt idx="388">
                  <c:v>2.4</c:v>
                </c:pt>
                <c:pt idx="389">
                  <c:v>2.16</c:v>
                </c:pt>
                <c:pt idx="390">
                  <c:v>2.04</c:v>
                </c:pt>
                <c:pt idx="391">
                  <c:v>2.15</c:v>
                </c:pt>
                <c:pt idx="392">
                  <c:v>2.0699999999999998</c:v>
                </c:pt>
                <c:pt idx="393">
                  <c:v>2.2999999999999998</c:v>
                </c:pt>
                <c:pt idx="394">
                  <c:v>2.4299999999999997</c:v>
                </c:pt>
                <c:pt idx="395">
                  <c:v>2.4</c:v>
                </c:pt>
                <c:pt idx="396">
                  <c:v>2.25</c:v>
                </c:pt>
                <c:pt idx="397">
                  <c:v>2.25</c:v>
                </c:pt>
                <c:pt idx="398">
                  <c:v>2.0099999999999998</c:v>
                </c:pt>
                <c:pt idx="399">
                  <c:v>2.29</c:v>
                </c:pt>
                <c:pt idx="400">
                  <c:v>2.13</c:v>
                </c:pt>
                <c:pt idx="401">
                  <c:v>2</c:v>
                </c:pt>
                <c:pt idx="402">
                  <c:v>2.0699999999999998</c:v>
                </c:pt>
                <c:pt idx="403">
                  <c:v>2.11</c:v>
                </c:pt>
                <c:pt idx="404">
                  <c:v>1.9300000000000008</c:v>
                </c:pt>
                <c:pt idx="405">
                  <c:v>2.27</c:v>
                </c:pt>
                <c:pt idx="406">
                  <c:v>2.3299999999999987</c:v>
                </c:pt>
                <c:pt idx="407">
                  <c:v>2.36</c:v>
                </c:pt>
                <c:pt idx="408">
                  <c:v>2.5099999999999998</c:v>
                </c:pt>
                <c:pt idx="409">
                  <c:v>2.54</c:v>
                </c:pt>
                <c:pt idx="410">
                  <c:v>3.07</c:v>
                </c:pt>
                <c:pt idx="411">
                  <c:v>2.82</c:v>
                </c:pt>
                <c:pt idx="412">
                  <c:v>3.18</c:v>
                </c:pt>
                <c:pt idx="413">
                  <c:v>4.1199999999999966</c:v>
                </c:pt>
                <c:pt idx="414">
                  <c:v>4.57</c:v>
                </c:pt>
                <c:pt idx="415">
                  <c:v>4.45</c:v>
                </c:pt>
                <c:pt idx="416">
                  <c:v>4.55</c:v>
                </c:pt>
                <c:pt idx="417">
                  <c:v>4.72</c:v>
                </c:pt>
                <c:pt idx="418">
                  <c:v>5.33</c:v>
                </c:pt>
                <c:pt idx="419">
                  <c:v>5.04</c:v>
                </c:pt>
                <c:pt idx="420">
                  <c:v>5.1599999999999975</c:v>
                </c:pt>
                <c:pt idx="421">
                  <c:v>5.94</c:v>
                </c:pt>
                <c:pt idx="422">
                  <c:v>5.53</c:v>
                </c:pt>
                <c:pt idx="423">
                  <c:v>5.76</c:v>
                </c:pt>
                <c:pt idx="424">
                  <c:v>6.29</c:v>
                </c:pt>
                <c:pt idx="425">
                  <c:v>5.58</c:v>
                </c:pt>
                <c:pt idx="426">
                  <c:v>6.05</c:v>
                </c:pt>
                <c:pt idx="427">
                  <c:v>5.7</c:v>
                </c:pt>
                <c:pt idx="428">
                  <c:v>5.6499999999999995</c:v>
                </c:pt>
                <c:pt idx="429">
                  <c:v>5.51</c:v>
                </c:pt>
                <c:pt idx="430">
                  <c:v>5.26</c:v>
                </c:pt>
                <c:pt idx="431">
                  <c:v>5.48</c:v>
                </c:pt>
                <c:pt idx="432">
                  <c:v>5.63</c:v>
                </c:pt>
                <c:pt idx="433">
                  <c:v>5.6199999999999966</c:v>
                </c:pt>
                <c:pt idx="434">
                  <c:v>6.06</c:v>
                </c:pt>
                <c:pt idx="435">
                  <c:v>6.45</c:v>
                </c:pt>
                <c:pt idx="436">
                  <c:v>6.84</c:v>
                </c:pt>
                <c:pt idx="437">
                  <c:v>6.9300000000000024</c:v>
                </c:pt>
                <c:pt idx="438">
                  <c:v>6.6899999999999995</c:v>
                </c:pt>
                <c:pt idx="439">
                  <c:v>6.6</c:v>
                </c:pt>
                <c:pt idx="440">
                  <c:v>6.6899999999999995</c:v>
                </c:pt>
                <c:pt idx="441">
                  <c:v>7.1099999999999985</c:v>
                </c:pt>
                <c:pt idx="442">
                  <c:v>7.01</c:v>
                </c:pt>
                <c:pt idx="443">
                  <c:v>6.84</c:v>
                </c:pt>
                <c:pt idx="444">
                  <c:v>6.75</c:v>
                </c:pt>
                <c:pt idx="445">
                  <c:v>5.88</c:v>
                </c:pt>
                <c:pt idx="446">
                  <c:v>6.24</c:v>
                </c:pt>
                <c:pt idx="447">
                  <c:v>6.48</c:v>
                </c:pt>
                <c:pt idx="448">
                  <c:v>6.26</c:v>
                </c:pt>
                <c:pt idx="449">
                  <c:v>6.13</c:v>
                </c:pt>
                <c:pt idx="450">
                  <c:v>5.89</c:v>
                </c:pt>
                <c:pt idx="451">
                  <c:v>5.49</c:v>
                </c:pt>
                <c:pt idx="452">
                  <c:v>5.55</c:v>
                </c:pt>
                <c:pt idx="453">
                  <c:v>5.73</c:v>
                </c:pt>
                <c:pt idx="454">
                  <c:v>5.13</c:v>
                </c:pt>
                <c:pt idx="455">
                  <c:v>5.54</c:v>
                </c:pt>
                <c:pt idx="456">
                  <c:v>5.98</c:v>
                </c:pt>
                <c:pt idx="458">
                  <c:v>6.53</c:v>
                </c:pt>
                <c:pt idx="459">
                  <c:v>6.52</c:v>
                </c:pt>
                <c:pt idx="460">
                  <c:v>5.94</c:v>
                </c:pt>
                <c:pt idx="461">
                  <c:v>6.33</c:v>
                </c:pt>
                <c:pt idx="462">
                  <c:v>6.09</c:v>
                </c:pt>
                <c:pt idx="463">
                  <c:v>6.28</c:v>
                </c:pt>
                <c:pt idx="464">
                  <c:v>6.17</c:v>
                </c:pt>
                <c:pt idx="465">
                  <c:v>6.2700000000000014</c:v>
                </c:pt>
                <c:pt idx="467">
                  <c:v>6.49</c:v>
                </c:pt>
                <c:pt idx="468">
                  <c:v>7.1899999999999995</c:v>
                </c:pt>
                <c:pt idx="469">
                  <c:v>7.1599999999999975</c:v>
                </c:pt>
                <c:pt idx="470">
                  <c:v>6.74</c:v>
                </c:pt>
                <c:pt idx="471">
                  <c:v>5.96</c:v>
                </c:pt>
                <c:pt idx="472">
                  <c:v>6.1899999999999995</c:v>
                </c:pt>
                <c:pt idx="473">
                  <c:v>5.83</c:v>
                </c:pt>
                <c:pt idx="474">
                  <c:v>5.4300000000000024</c:v>
                </c:pt>
                <c:pt idx="475">
                  <c:v>5.64</c:v>
                </c:pt>
                <c:pt idx="476">
                  <c:v>5.72</c:v>
                </c:pt>
                <c:pt idx="477">
                  <c:v>5.95</c:v>
                </c:pt>
                <c:pt idx="478">
                  <c:v>5.6</c:v>
                </c:pt>
                <c:pt idx="479">
                  <c:v>5.57</c:v>
                </c:pt>
                <c:pt idx="480">
                  <c:v>5.64</c:v>
                </c:pt>
                <c:pt idx="481">
                  <c:v>5.24</c:v>
                </c:pt>
                <c:pt idx="482">
                  <c:v>5.3</c:v>
                </c:pt>
                <c:pt idx="483">
                  <c:v>5.23</c:v>
                </c:pt>
                <c:pt idx="484">
                  <c:v>5.79</c:v>
                </c:pt>
                <c:pt idx="485">
                  <c:v>6.01</c:v>
                </c:pt>
                <c:pt idx="486">
                  <c:v>6.56</c:v>
                </c:pt>
                <c:pt idx="487">
                  <c:v>6.3199999999999985</c:v>
                </c:pt>
                <c:pt idx="488">
                  <c:v>5.98</c:v>
                </c:pt>
                <c:pt idx="489">
                  <c:v>5.81</c:v>
                </c:pt>
                <c:pt idx="490">
                  <c:v>5.85</c:v>
                </c:pt>
                <c:pt idx="491">
                  <c:v>5.6199999999999966</c:v>
                </c:pt>
                <c:pt idx="492">
                  <c:v>5.42</c:v>
                </c:pt>
                <c:pt idx="493">
                  <c:v>5.28</c:v>
                </c:pt>
                <c:pt idx="494">
                  <c:v>4.7699999999999996</c:v>
                </c:pt>
                <c:pt idx="495">
                  <c:v>4.8099999999999996</c:v>
                </c:pt>
                <c:pt idx="496">
                  <c:v>4.6099999999999985</c:v>
                </c:pt>
                <c:pt idx="497">
                  <c:v>4.4300000000000024</c:v>
                </c:pt>
                <c:pt idx="498">
                  <c:v>4.8199999999999985</c:v>
                </c:pt>
                <c:pt idx="499">
                  <c:v>4.6099999999999985</c:v>
                </c:pt>
                <c:pt idx="500">
                  <c:v>4.2300000000000004</c:v>
                </c:pt>
                <c:pt idx="501">
                  <c:v>4.1899999999999995</c:v>
                </c:pt>
                <c:pt idx="502">
                  <c:v>0</c:v>
                </c:pt>
                <c:pt idx="503">
                  <c:v>4.3099999999999996</c:v>
                </c:pt>
                <c:pt idx="504">
                  <c:v>4.1399999999999997</c:v>
                </c:pt>
                <c:pt idx="505">
                  <c:v>3.66</c:v>
                </c:pt>
                <c:pt idx="506">
                  <c:v>3.8299999999999987</c:v>
                </c:pt>
                <c:pt idx="507">
                  <c:v>3.75</c:v>
                </c:pt>
                <c:pt idx="508">
                  <c:v>3.68</c:v>
                </c:pt>
                <c:pt idx="509">
                  <c:v>3.56</c:v>
                </c:pt>
                <c:pt idx="510">
                  <c:v>3.64</c:v>
                </c:pt>
                <c:pt idx="511">
                  <c:v>3.44</c:v>
                </c:pt>
                <c:pt idx="512">
                  <c:v>3.55</c:v>
                </c:pt>
                <c:pt idx="513">
                  <c:v>3.1</c:v>
                </c:pt>
                <c:pt idx="514">
                  <c:v>3.5</c:v>
                </c:pt>
                <c:pt idx="515">
                  <c:v>3.16</c:v>
                </c:pt>
                <c:pt idx="516">
                  <c:v>3.38</c:v>
                </c:pt>
                <c:pt idx="517">
                  <c:v>3.4099999999999997</c:v>
                </c:pt>
                <c:pt idx="518">
                  <c:v>3.3</c:v>
                </c:pt>
                <c:pt idx="519">
                  <c:v>3.6</c:v>
                </c:pt>
                <c:pt idx="520">
                  <c:v>3.3299999999999987</c:v>
                </c:pt>
                <c:pt idx="521">
                  <c:v>3.4499999999999997</c:v>
                </c:pt>
                <c:pt idx="522">
                  <c:v>3.73</c:v>
                </c:pt>
                <c:pt idx="523">
                  <c:v>3.67</c:v>
                </c:pt>
                <c:pt idx="524">
                  <c:v>4.2300000000000004</c:v>
                </c:pt>
                <c:pt idx="525">
                  <c:v>4.37</c:v>
                </c:pt>
                <c:pt idx="526">
                  <c:v>4.0999999999999996</c:v>
                </c:pt>
                <c:pt idx="527">
                  <c:v>4.03</c:v>
                </c:pt>
                <c:pt idx="528">
                  <c:v>4.1399999999999997</c:v>
                </c:pt>
                <c:pt idx="529">
                  <c:v>3.9</c:v>
                </c:pt>
                <c:pt idx="530">
                  <c:v>4.3599999999999985</c:v>
                </c:pt>
                <c:pt idx="531">
                  <c:v>4.3</c:v>
                </c:pt>
                <c:pt idx="532">
                  <c:v>4.3599999999999985</c:v>
                </c:pt>
                <c:pt idx="533">
                  <c:v>4.5</c:v>
                </c:pt>
                <c:pt idx="534">
                  <c:v>4.87</c:v>
                </c:pt>
                <c:pt idx="535">
                  <c:v>5.01</c:v>
                </c:pt>
                <c:pt idx="536">
                  <c:v>4.8</c:v>
                </c:pt>
                <c:pt idx="537">
                  <c:v>4.6199999999999966</c:v>
                </c:pt>
                <c:pt idx="538">
                  <c:v>4.9300000000000024</c:v>
                </c:pt>
                <c:pt idx="539">
                  <c:v>5.0199999999999996</c:v>
                </c:pt>
                <c:pt idx="540">
                  <c:v>4.2300000000000004</c:v>
                </c:pt>
                <c:pt idx="541">
                  <c:v>4.63</c:v>
                </c:pt>
                <c:pt idx="542">
                  <c:v>4.55</c:v>
                </c:pt>
                <c:pt idx="543">
                  <c:v>4.22</c:v>
                </c:pt>
                <c:pt idx="544">
                  <c:v>4.29</c:v>
                </c:pt>
                <c:pt idx="545">
                  <c:v>4.13</c:v>
                </c:pt>
                <c:pt idx="546">
                  <c:v>4.1399999999999997</c:v>
                </c:pt>
                <c:pt idx="547">
                  <c:v>4.2</c:v>
                </c:pt>
                <c:pt idx="548">
                  <c:v>4.1399999999999997</c:v>
                </c:pt>
                <c:pt idx="549">
                  <c:v>4.3599999999999985</c:v>
                </c:pt>
                <c:pt idx="550">
                  <c:v>4.0599999999999996</c:v>
                </c:pt>
                <c:pt idx="551">
                  <c:v>4.4300000000000024</c:v>
                </c:pt>
                <c:pt idx="552">
                  <c:v>3.9699999999999998</c:v>
                </c:pt>
                <c:pt idx="553">
                  <c:v>3.9099999999999997</c:v>
                </c:pt>
                <c:pt idx="554">
                  <c:v>3.8699999999999997</c:v>
                </c:pt>
                <c:pt idx="555">
                  <c:v>3.98</c:v>
                </c:pt>
                <c:pt idx="556">
                  <c:v>3.6</c:v>
                </c:pt>
                <c:pt idx="557">
                  <c:v>3.4099999999999997</c:v>
                </c:pt>
                <c:pt idx="558">
                  <c:v>3.25</c:v>
                </c:pt>
                <c:pt idx="559">
                  <c:v>3.34</c:v>
                </c:pt>
                <c:pt idx="560">
                  <c:v>2.98</c:v>
                </c:pt>
                <c:pt idx="561">
                  <c:v>2.96</c:v>
                </c:pt>
                <c:pt idx="562">
                  <c:v>2.64</c:v>
                </c:pt>
                <c:pt idx="563">
                  <c:v>2.67</c:v>
                </c:pt>
                <c:pt idx="564">
                  <c:v>2.4</c:v>
                </c:pt>
                <c:pt idx="565">
                  <c:v>2.48</c:v>
                </c:pt>
                <c:pt idx="566">
                  <c:v>2.1800000000000002</c:v>
                </c:pt>
                <c:pt idx="567">
                  <c:v>2.2400000000000002</c:v>
                </c:pt>
                <c:pt idx="568">
                  <c:v>2.11</c:v>
                </c:pt>
                <c:pt idx="569">
                  <c:v>2.1</c:v>
                </c:pt>
                <c:pt idx="570">
                  <c:v>2.0699999999999998</c:v>
                </c:pt>
                <c:pt idx="571">
                  <c:v>1.9800000000000009</c:v>
                </c:pt>
                <c:pt idx="572">
                  <c:v>1.78</c:v>
                </c:pt>
                <c:pt idx="573">
                  <c:v>1.73</c:v>
                </c:pt>
                <c:pt idx="574">
                  <c:v>1.81</c:v>
                </c:pt>
                <c:pt idx="575">
                  <c:v>1.82</c:v>
                </c:pt>
                <c:pt idx="576">
                  <c:v>2.0299999999999998</c:v>
                </c:pt>
                <c:pt idx="577">
                  <c:v>2.0699999999999998</c:v>
                </c:pt>
                <c:pt idx="578">
                  <c:v>2.08</c:v>
                </c:pt>
                <c:pt idx="579">
                  <c:v>2.0699999999999998</c:v>
                </c:pt>
                <c:pt idx="580">
                  <c:v>2.2799999999999998</c:v>
                </c:pt>
                <c:pt idx="581">
                  <c:v>2.3099999999999987</c:v>
                </c:pt>
                <c:pt idx="582">
                  <c:v>2.4099999999999997</c:v>
                </c:pt>
                <c:pt idx="583">
                  <c:v>2.73</c:v>
                </c:pt>
                <c:pt idx="584">
                  <c:v>2.65</c:v>
                </c:pt>
                <c:pt idx="585">
                  <c:v>3</c:v>
                </c:pt>
                <c:pt idx="586">
                  <c:v>3.02</c:v>
                </c:pt>
                <c:pt idx="587">
                  <c:v>3.4699999999999998</c:v>
                </c:pt>
                <c:pt idx="588">
                  <c:v>3.75</c:v>
                </c:pt>
                <c:pt idx="589">
                  <c:v>3.51</c:v>
                </c:pt>
                <c:pt idx="590">
                  <c:v>4.0199999999999996</c:v>
                </c:pt>
                <c:pt idx="591">
                  <c:v>4.18</c:v>
                </c:pt>
                <c:pt idx="592">
                  <c:v>4.13</c:v>
                </c:pt>
                <c:pt idx="593">
                  <c:v>4.49</c:v>
                </c:pt>
                <c:pt idx="594">
                  <c:v>4.51</c:v>
                </c:pt>
                <c:pt idx="595">
                  <c:v>5.4700000000000024</c:v>
                </c:pt>
                <c:pt idx="596">
                  <c:v>4.79</c:v>
                </c:pt>
                <c:pt idx="597">
                  <c:v>5.18</c:v>
                </c:pt>
                <c:pt idx="598">
                  <c:v>6.45</c:v>
                </c:pt>
                <c:pt idx="599">
                  <c:v>5.49</c:v>
                </c:pt>
                <c:pt idx="600">
                  <c:v>5.25</c:v>
                </c:pt>
                <c:pt idx="601">
                  <c:v>5.9700000000000024</c:v>
                </c:pt>
                <c:pt idx="602">
                  <c:v>6.07</c:v>
                </c:pt>
                <c:pt idx="603">
                  <c:v>5.63</c:v>
                </c:pt>
                <c:pt idx="604">
                  <c:v>5.3</c:v>
                </c:pt>
                <c:pt idx="605">
                  <c:v>5.25</c:v>
                </c:pt>
                <c:pt idx="606">
                  <c:v>5.01</c:v>
                </c:pt>
                <c:pt idx="607">
                  <c:v>4.38</c:v>
                </c:pt>
                <c:pt idx="608">
                  <c:v>4.26</c:v>
                </c:pt>
                <c:pt idx="609">
                  <c:v>4.01</c:v>
                </c:pt>
                <c:pt idx="610">
                  <c:v>0</c:v>
                </c:pt>
                <c:pt idx="611">
                  <c:v>3.77</c:v>
                </c:pt>
                <c:pt idx="612">
                  <c:v>3.75</c:v>
                </c:pt>
                <c:pt idx="613">
                  <c:v>3.54</c:v>
                </c:pt>
                <c:pt idx="614">
                  <c:v>3.11</c:v>
                </c:pt>
                <c:pt idx="615">
                  <c:v>3.3899999999999997</c:v>
                </c:pt>
                <c:pt idx="616">
                  <c:v>3.36</c:v>
                </c:pt>
                <c:pt idx="617">
                  <c:v>2.9499999999999997</c:v>
                </c:pt>
                <c:pt idx="618">
                  <c:v>3.15</c:v>
                </c:pt>
                <c:pt idx="619">
                  <c:v>2.9</c:v>
                </c:pt>
                <c:pt idx="620">
                  <c:v>2.71</c:v>
                </c:pt>
                <c:pt idx="621">
                  <c:v>2.8</c:v>
                </c:pt>
                <c:pt idx="622">
                  <c:v>2.4899999999999998</c:v>
                </c:pt>
                <c:pt idx="623">
                  <c:v>2.57</c:v>
                </c:pt>
                <c:pt idx="624">
                  <c:v>2.3099999999999987</c:v>
                </c:pt>
                <c:pt idx="625">
                  <c:v>2.54</c:v>
                </c:pt>
                <c:pt idx="626">
                  <c:v>2.3199999999999981</c:v>
                </c:pt>
                <c:pt idx="627">
                  <c:v>2.1</c:v>
                </c:pt>
                <c:pt idx="628">
                  <c:v>2.02</c:v>
                </c:pt>
                <c:pt idx="629">
                  <c:v>2.25</c:v>
                </c:pt>
                <c:pt idx="630">
                  <c:v>2.06</c:v>
                </c:pt>
                <c:pt idx="631">
                  <c:v>2.0499999999999998</c:v>
                </c:pt>
                <c:pt idx="632">
                  <c:v>2.12</c:v>
                </c:pt>
                <c:pt idx="633">
                  <c:v>2.19</c:v>
                </c:pt>
                <c:pt idx="634">
                  <c:v>2.27</c:v>
                </c:pt>
                <c:pt idx="635">
                  <c:v>1.9600000000000009</c:v>
                </c:pt>
                <c:pt idx="636">
                  <c:v>1.9200000000000008</c:v>
                </c:pt>
                <c:pt idx="637">
                  <c:v>1.8900000000000001</c:v>
                </c:pt>
                <c:pt idx="638">
                  <c:v>1.86</c:v>
                </c:pt>
                <c:pt idx="639">
                  <c:v>2.02</c:v>
                </c:pt>
                <c:pt idx="640">
                  <c:v>1.84</c:v>
                </c:pt>
                <c:pt idx="641">
                  <c:v>1.87</c:v>
                </c:pt>
                <c:pt idx="642">
                  <c:v>1.85</c:v>
                </c:pt>
                <c:pt idx="643">
                  <c:v>1.9900000000000009</c:v>
                </c:pt>
                <c:pt idx="644">
                  <c:v>1.9600000000000009</c:v>
                </c:pt>
                <c:pt idx="645">
                  <c:v>1.78</c:v>
                </c:pt>
                <c:pt idx="646">
                  <c:v>2.13</c:v>
                </c:pt>
                <c:pt idx="647">
                  <c:v>2.0699999999999998</c:v>
                </c:pt>
                <c:pt idx="648">
                  <c:v>1.84</c:v>
                </c:pt>
                <c:pt idx="649">
                  <c:v>1.86</c:v>
                </c:pt>
                <c:pt idx="650">
                  <c:v>1.79</c:v>
                </c:pt>
                <c:pt idx="651">
                  <c:v>1.84</c:v>
                </c:pt>
                <c:pt idx="652">
                  <c:v>1.9800000000000009</c:v>
                </c:pt>
                <c:pt idx="653">
                  <c:v>1.8</c:v>
                </c:pt>
                <c:pt idx="654">
                  <c:v>1.81</c:v>
                </c:pt>
                <c:pt idx="655">
                  <c:v>1.77</c:v>
                </c:pt>
                <c:pt idx="656">
                  <c:v>1.82</c:v>
                </c:pt>
                <c:pt idx="657">
                  <c:v>1.6800000000000008</c:v>
                </c:pt>
                <c:pt idx="658">
                  <c:v>1.55</c:v>
                </c:pt>
                <c:pt idx="659">
                  <c:v>1.62</c:v>
                </c:pt>
                <c:pt idx="660">
                  <c:v>1.52</c:v>
                </c:pt>
                <c:pt idx="661">
                  <c:v>1.6400000000000001</c:v>
                </c:pt>
                <c:pt idx="662">
                  <c:v>1.61</c:v>
                </c:pt>
                <c:pt idx="663">
                  <c:v>1.53</c:v>
                </c:pt>
                <c:pt idx="664">
                  <c:v>1.61</c:v>
                </c:pt>
                <c:pt idx="665">
                  <c:v>1.6400000000000001</c:v>
                </c:pt>
                <c:pt idx="666">
                  <c:v>1.51</c:v>
                </c:pt>
                <c:pt idx="667">
                  <c:v>1.6</c:v>
                </c:pt>
                <c:pt idx="668">
                  <c:v>1.46</c:v>
                </c:pt>
                <c:pt idx="669">
                  <c:v>1.49</c:v>
                </c:pt>
                <c:pt idx="670">
                  <c:v>1.35</c:v>
                </c:pt>
                <c:pt idx="671">
                  <c:v>1.33</c:v>
                </c:pt>
                <c:pt idx="672">
                  <c:v>1.3800000000000001</c:v>
                </c:pt>
                <c:pt idx="673">
                  <c:v>1.4</c:v>
                </c:pt>
                <c:pt idx="674">
                  <c:v>1.42</c:v>
                </c:pt>
                <c:pt idx="675">
                  <c:v>1.36</c:v>
                </c:pt>
                <c:pt idx="676">
                  <c:v>1.48</c:v>
                </c:pt>
                <c:pt idx="677">
                  <c:v>1.51</c:v>
                </c:pt>
                <c:pt idx="678">
                  <c:v>1.6800000000000008</c:v>
                </c:pt>
                <c:pt idx="679">
                  <c:v>1.71</c:v>
                </c:pt>
                <c:pt idx="680">
                  <c:v>1.86</c:v>
                </c:pt>
                <c:pt idx="681">
                  <c:v>1.9900000000000009</c:v>
                </c:pt>
                <c:pt idx="682">
                  <c:v>1.9700000000000009</c:v>
                </c:pt>
                <c:pt idx="683">
                  <c:v>2.0299999999999998</c:v>
                </c:pt>
                <c:pt idx="684">
                  <c:v>2.15</c:v>
                </c:pt>
                <c:pt idx="685">
                  <c:v>2.82</c:v>
                </c:pt>
                <c:pt idx="686">
                  <c:v>2.54</c:v>
                </c:pt>
                <c:pt idx="687">
                  <c:v>2.3299999999999987</c:v>
                </c:pt>
                <c:pt idx="688">
                  <c:v>2.42</c:v>
                </c:pt>
                <c:pt idx="689">
                  <c:v>2.5499999999999998</c:v>
                </c:pt>
                <c:pt idx="690">
                  <c:v>2.5499999999999998</c:v>
                </c:pt>
                <c:pt idx="691">
                  <c:v>2.73</c:v>
                </c:pt>
                <c:pt idx="692">
                  <c:v>2.7800000000000002</c:v>
                </c:pt>
                <c:pt idx="693">
                  <c:v>2.8499999999999988</c:v>
                </c:pt>
                <c:pt idx="694">
                  <c:v>2.9</c:v>
                </c:pt>
                <c:pt idx="695">
                  <c:v>2.92</c:v>
                </c:pt>
                <c:pt idx="696">
                  <c:v>2.8</c:v>
                </c:pt>
                <c:pt idx="697">
                  <c:v>2.7800000000000002</c:v>
                </c:pt>
                <c:pt idx="698">
                  <c:v>2.75</c:v>
                </c:pt>
                <c:pt idx="699">
                  <c:v>2.69</c:v>
                </c:pt>
                <c:pt idx="700">
                  <c:v>2.9</c:v>
                </c:pt>
                <c:pt idx="701">
                  <c:v>3.03</c:v>
                </c:pt>
                <c:pt idx="702">
                  <c:v>3</c:v>
                </c:pt>
                <c:pt idx="703">
                  <c:v>2.96</c:v>
                </c:pt>
                <c:pt idx="704">
                  <c:v>3.14</c:v>
                </c:pt>
                <c:pt idx="705">
                  <c:v>3.01</c:v>
                </c:pt>
                <c:pt idx="706">
                  <c:v>3.07</c:v>
                </c:pt>
                <c:pt idx="707">
                  <c:v>2.88</c:v>
                </c:pt>
                <c:pt idx="708">
                  <c:v>3.23</c:v>
                </c:pt>
                <c:pt idx="709">
                  <c:v>3.27</c:v>
                </c:pt>
                <c:pt idx="710">
                  <c:v>3.3499999999999988</c:v>
                </c:pt>
                <c:pt idx="711">
                  <c:v>2.9699999999999998</c:v>
                </c:pt>
                <c:pt idx="712">
                  <c:v>3.1</c:v>
                </c:pt>
                <c:pt idx="713">
                  <c:v>3.18</c:v>
                </c:pt>
                <c:pt idx="714">
                  <c:v>3.03</c:v>
                </c:pt>
                <c:pt idx="715">
                  <c:v>2.67</c:v>
                </c:pt>
                <c:pt idx="716">
                  <c:v>2.8299999999999987</c:v>
                </c:pt>
                <c:pt idx="717">
                  <c:v>2.9099999999999997</c:v>
                </c:pt>
                <c:pt idx="718">
                  <c:v>2.96</c:v>
                </c:pt>
                <c:pt idx="719">
                  <c:v>2.56</c:v>
                </c:pt>
                <c:pt idx="720">
                  <c:v>2.66</c:v>
                </c:pt>
                <c:pt idx="721">
                  <c:v>3.03</c:v>
                </c:pt>
                <c:pt idx="722">
                  <c:v>3.1</c:v>
                </c:pt>
                <c:pt idx="723">
                  <c:v>3.04</c:v>
                </c:pt>
                <c:pt idx="724">
                  <c:v>3.27</c:v>
                </c:pt>
                <c:pt idx="725">
                  <c:v>3.25</c:v>
                </c:pt>
                <c:pt idx="726">
                  <c:v>2.8</c:v>
                </c:pt>
                <c:pt idx="727">
                  <c:v>3.08</c:v>
                </c:pt>
                <c:pt idx="728">
                  <c:v>2.82</c:v>
                </c:pt>
                <c:pt idx="729">
                  <c:v>2.67</c:v>
                </c:pt>
                <c:pt idx="730">
                  <c:v>2.9099999999999997</c:v>
                </c:pt>
                <c:pt idx="731">
                  <c:v>2.77</c:v>
                </c:pt>
                <c:pt idx="732">
                  <c:v>2.8299999999999987</c:v>
                </c:pt>
                <c:pt idx="733">
                  <c:v>2.64</c:v>
                </c:pt>
                <c:pt idx="734">
                  <c:v>2.52</c:v>
                </c:pt>
                <c:pt idx="735">
                  <c:v>2.42</c:v>
                </c:pt>
                <c:pt idx="736">
                  <c:v>2.57</c:v>
                </c:pt>
                <c:pt idx="737">
                  <c:v>2.19</c:v>
                </c:pt>
                <c:pt idx="738">
                  <c:v>2.19</c:v>
                </c:pt>
                <c:pt idx="739">
                  <c:v>2.11</c:v>
                </c:pt>
                <c:pt idx="740">
                  <c:v>2.09</c:v>
                </c:pt>
                <c:pt idx="741">
                  <c:v>2.2599999999999998</c:v>
                </c:pt>
                <c:pt idx="742">
                  <c:v>2.15</c:v>
                </c:pt>
                <c:pt idx="743">
                  <c:v>1.9000000000000001</c:v>
                </c:pt>
                <c:pt idx="744">
                  <c:v>1.87</c:v>
                </c:pt>
                <c:pt idx="745">
                  <c:v>1.9900000000000009</c:v>
                </c:pt>
                <c:pt idx="746">
                  <c:v>1.81</c:v>
                </c:pt>
                <c:pt idx="747">
                  <c:v>1.86</c:v>
                </c:pt>
                <c:pt idx="748">
                  <c:v>1.82</c:v>
                </c:pt>
                <c:pt idx="749">
                  <c:v>1.79</c:v>
                </c:pt>
                <c:pt idx="750">
                  <c:v>1.6900000000000008</c:v>
                </c:pt>
                <c:pt idx="751">
                  <c:v>1.52</c:v>
                </c:pt>
                <c:pt idx="752">
                  <c:v>1.47</c:v>
                </c:pt>
                <c:pt idx="753">
                  <c:v>1.35</c:v>
                </c:pt>
                <c:pt idx="754">
                  <c:v>1.3</c:v>
                </c:pt>
                <c:pt idx="755">
                  <c:v>1.32</c:v>
                </c:pt>
                <c:pt idx="756">
                  <c:v>1.129999999999999</c:v>
                </c:pt>
                <c:pt idx="757">
                  <c:v>1.23</c:v>
                </c:pt>
                <c:pt idx="758">
                  <c:v>1.0900000000000001</c:v>
                </c:pt>
                <c:pt idx="759">
                  <c:v>1.1700000000000008</c:v>
                </c:pt>
                <c:pt idx="760">
                  <c:v>1.1900000000000008</c:v>
                </c:pt>
                <c:pt idx="761">
                  <c:v>1.149999999999999</c:v>
                </c:pt>
                <c:pt idx="762">
                  <c:v>1.21</c:v>
                </c:pt>
                <c:pt idx="763">
                  <c:v>1.149999999999999</c:v>
                </c:pt>
                <c:pt idx="764">
                  <c:v>1.159999999999999</c:v>
                </c:pt>
                <c:pt idx="765">
                  <c:v>1.149999999999999</c:v>
                </c:pt>
                <c:pt idx="766">
                  <c:v>1.139999999999999</c:v>
                </c:pt>
                <c:pt idx="767">
                  <c:v>1.35</c:v>
                </c:pt>
                <c:pt idx="768">
                  <c:v>1.47</c:v>
                </c:pt>
                <c:pt idx="769">
                  <c:v>1.34</c:v>
                </c:pt>
                <c:pt idx="770">
                  <c:v>1.41</c:v>
                </c:pt>
                <c:pt idx="771">
                  <c:v>1.3800000000000001</c:v>
                </c:pt>
                <c:pt idx="772">
                  <c:v>1.3900000000000001</c:v>
                </c:pt>
                <c:pt idx="773">
                  <c:v>1.29</c:v>
                </c:pt>
                <c:pt idx="774">
                  <c:v>1.29</c:v>
                </c:pt>
                <c:pt idx="775">
                  <c:v>1.41</c:v>
                </c:pt>
                <c:pt idx="776">
                  <c:v>1.4</c:v>
                </c:pt>
                <c:pt idx="777">
                  <c:v>1.45</c:v>
                </c:pt>
                <c:pt idx="778">
                  <c:v>1.54</c:v>
                </c:pt>
                <c:pt idx="779">
                  <c:v>1.59</c:v>
                </c:pt>
                <c:pt idx="780">
                  <c:v>1.87</c:v>
                </c:pt>
                <c:pt idx="781">
                  <c:v>1.9700000000000009</c:v>
                </c:pt>
                <c:pt idx="782">
                  <c:v>2.11</c:v>
                </c:pt>
                <c:pt idx="783">
                  <c:v>2.36</c:v>
                </c:pt>
                <c:pt idx="784">
                  <c:v>2.25</c:v>
                </c:pt>
                <c:pt idx="785">
                  <c:v>2.34</c:v>
                </c:pt>
                <c:pt idx="786">
                  <c:v>2.64</c:v>
                </c:pt>
                <c:pt idx="787">
                  <c:v>2.4699999999999998</c:v>
                </c:pt>
                <c:pt idx="788">
                  <c:v>2.59</c:v>
                </c:pt>
                <c:pt idx="789">
                  <c:v>2.3899999999999997</c:v>
                </c:pt>
                <c:pt idx="790">
                  <c:v>2.3199999999999981</c:v>
                </c:pt>
                <c:pt idx="791">
                  <c:v>2.25</c:v>
                </c:pt>
                <c:pt idx="792">
                  <c:v>2.42</c:v>
                </c:pt>
                <c:pt idx="793">
                  <c:v>2.46</c:v>
                </c:pt>
                <c:pt idx="794">
                  <c:v>2.3299999999999987</c:v>
                </c:pt>
                <c:pt idx="795">
                  <c:v>2.3499999999999988</c:v>
                </c:pt>
                <c:pt idx="796">
                  <c:v>2.4299999999999997</c:v>
                </c:pt>
                <c:pt idx="797">
                  <c:v>2.4099999999999997</c:v>
                </c:pt>
                <c:pt idx="798">
                  <c:v>2.58</c:v>
                </c:pt>
                <c:pt idx="799">
                  <c:v>2.4299999999999997</c:v>
                </c:pt>
                <c:pt idx="800">
                  <c:v>2.54</c:v>
                </c:pt>
                <c:pt idx="801">
                  <c:v>2.56</c:v>
                </c:pt>
                <c:pt idx="802">
                  <c:v>2.25</c:v>
                </c:pt>
                <c:pt idx="803">
                  <c:v>2.2999999999999998</c:v>
                </c:pt>
                <c:pt idx="804">
                  <c:v>2.2400000000000002</c:v>
                </c:pt>
                <c:pt idx="805">
                  <c:v>2.06</c:v>
                </c:pt>
                <c:pt idx="806">
                  <c:v>1.8800000000000001</c:v>
                </c:pt>
                <c:pt idx="807">
                  <c:v>1.83</c:v>
                </c:pt>
                <c:pt idx="808">
                  <c:v>1.76</c:v>
                </c:pt>
                <c:pt idx="809">
                  <c:v>1.84</c:v>
                </c:pt>
                <c:pt idx="810">
                  <c:v>1.6500000000000001</c:v>
                </c:pt>
                <c:pt idx="811">
                  <c:v>1.9100000000000001</c:v>
                </c:pt>
                <c:pt idx="812">
                  <c:v>1.8800000000000001</c:v>
                </c:pt>
                <c:pt idx="813">
                  <c:v>1.77</c:v>
                </c:pt>
                <c:pt idx="814">
                  <c:v>1.83</c:v>
                </c:pt>
                <c:pt idx="815">
                  <c:v>1.82</c:v>
                </c:pt>
                <c:pt idx="816">
                  <c:v>1.84</c:v>
                </c:pt>
                <c:pt idx="817">
                  <c:v>1.85</c:v>
                </c:pt>
                <c:pt idx="818">
                  <c:v>1.86</c:v>
                </c:pt>
                <c:pt idx="819">
                  <c:v>1.82</c:v>
                </c:pt>
                <c:pt idx="820">
                  <c:v>1.9000000000000001</c:v>
                </c:pt>
                <c:pt idx="821">
                  <c:v>1.8900000000000001</c:v>
                </c:pt>
                <c:pt idx="822">
                  <c:v>1.86</c:v>
                </c:pt>
                <c:pt idx="823">
                  <c:v>1.81</c:v>
                </c:pt>
                <c:pt idx="824">
                  <c:v>1.74</c:v>
                </c:pt>
                <c:pt idx="825">
                  <c:v>1.6700000000000008</c:v>
                </c:pt>
                <c:pt idx="826">
                  <c:v>1.71</c:v>
                </c:pt>
                <c:pt idx="827">
                  <c:v>1.6800000000000008</c:v>
                </c:pt>
                <c:pt idx="828">
                  <c:v>1.56</c:v>
                </c:pt>
                <c:pt idx="829">
                  <c:v>1.77</c:v>
                </c:pt>
                <c:pt idx="830">
                  <c:v>1.71</c:v>
                </c:pt>
                <c:pt idx="831">
                  <c:v>2.1</c:v>
                </c:pt>
                <c:pt idx="832">
                  <c:v>2.5099999999999998</c:v>
                </c:pt>
                <c:pt idx="833">
                  <c:v>2.56</c:v>
                </c:pt>
                <c:pt idx="834">
                  <c:v>2.9899999999999998</c:v>
                </c:pt>
                <c:pt idx="835">
                  <c:v>2.9099999999999997</c:v>
                </c:pt>
                <c:pt idx="836">
                  <c:v>3.21</c:v>
                </c:pt>
                <c:pt idx="837">
                  <c:v>3.25</c:v>
                </c:pt>
                <c:pt idx="838">
                  <c:v>3.54</c:v>
                </c:pt>
                <c:pt idx="839">
                  <c:v>3.73</c:v>
                </c:pt>
                <c:pt idx="840">
                  <c:v>3.79</c:v>
                </c:pt>
                <c:pt idx="841">
                  <c:v>0</c:v>
                </c:pt>
                <c:pt idx="842">
                  <c:v>3.52</c:v>
                </c:pt>
                <c:pt idx="843">
                  <c:v>3.72</c:v>
                </c:pt>
                <c:pt idx="844">
                  <c:v>3.7600000000000002</c:v>
                </c:pt>
                <c:pt idx="845">
                  <c:v>3.64</c:v>
                </c:pt>
                <c:pt idx="846">
                  <c:v>3.46</c:v>
                </c:pt>
                <c:pt idx="847">
                  <c:v>3.3699999999999997</c:v>
                </c:pt>
                <c:pt idx="848">
                  <c:v>3.63</c:v>
                </c:pt>
                <c:pt idx="849">
                  <c:v>3.2600000000000002</c:v>
                </c:pt>
                <c:pt idx="850">
                  <c:v>3.3</c:v>
                </c:pt>
                <c:pt idx="851">
                  <c:v>3.3499999999999988</c:v>
                </c:pt>
                <c:pt idx="852">
                  <c:v>3.3099999999999987</c:v>
                </c:pt>
                <c:pt idx="853">
                  <c:v>3.4499999999999997</c:v>
                </c:pt>
                <c:pt idx="854">
                  <c:v>3.3299999999999987</c:v>
                </c:pt>
                <c:pt idx="855">
                  <c:v>3.4099999999999997</c:v>
                </c:pt>
                <c:pt idx="856">
                  <c:v>3.2800000000000002</c:v>
                </c:pt>
                <c:pt idx="857">
                  <c:v>3.27</c:v>
                </c:pt>
                <c:pt idx="858">
                  <c:v>3.13</c:v>
                </c:pt>
                <c:pt idx="859">
                  <c:v>3.63</c:v>
                </c:pt>
                <c:pt idx="860">
                  <c:v>3.4899999999999998</c:v>
                </c:pt>
                <c:pt idx="861">
                  <c:v>3.3899999999999997</c:v>
                </c:pt>
                <c:pt idx="862">
                  <c:v>3.2800000000000002</c:v>
                </c:pt>
                <c:pt idx="863">
                  <c:v>3.12</c:v>
                </c:pt>
                <c:pt idx="864">
                  <c:v>3.2800000000000002</c:v>
                </c:pt>
                <c:pt idx="865">
                  <c:v>3.15</c:v>
                </c:pt>
                <c:pt idx="866">
                  <c:v>3.1</c:v>
                </c:pt>
                <c:pt idx="867">
                  <c:v>3.09</c:v>
                </c:pt>
                <c:pt idx="868">
                  <c:v>3.13</c:v>
                </c:pt>
                <c:pt idx="869">
                  <c:v>3.27</c:v>
                </c:pt>
                <c:pt idx="870">
                  <c:v>0</c:v>
                </c:pt>
                <c:pt idx="871">
                  <c:v>0</c:v>
                </c:pt>
                <c:pt idx="872">
                  <c:v>3.4899999999999998</c:v>
                </c:pt>
                <c:pt idx="873">
                  <c:v>3.32</c:v>
                </c:pt>
                <c:pt idx="874">
                  <c:v>3.18</c:v>
                </c:pt>
                <c:pt idx="875">
                  <c:v>3.07</c:v>
                </c:pt>
                <c:pt idx="876">
                  <c:v>3.04</c:v>
                </c:pt>
                <c:pt idx="877">
                  <c:v>3.02</c:v>
                </c:pt>
                <c:pt idx="878">
                  <c:v>3.07</c:v>
                </c:pt>
                <c:pt idx="879">
                  <c:v>2.86</c:v>
                </c:pt>
                <c:pt idx="880">
                  <c:v>3.23</c:v>
                </c:pt>
                <c:pt idx="881">
                  <c:v>3.3099999999999987</c:v>
                </c:pt>
                <c:pt idx="882">
                  <c:v>3.05</c:v>
                </c:pt>
                <c:pt idx="883">
                  <c:v>3.11</c:v>
                </c:pt>
                <c:pt idx="884">
                  <c:v>2.9299999999999997</c:v>
                </c:pt>
                <c:pt idx="885">
                  <c:v>3.12</c:v>
                </c:pt>
                <c:pt idx="886">
                  <c:v>2.9</c:v>
                </c:pt>
                <c:pt idx="887">
                  <c:v>3.16</c:v>
                </c:pt>
                <c:pt idx="888">
                  <c:v>3.09</c:v>
                </c:pt>
                <c:pt idx="889">
                  <c:v>3.23</c:v>
                </c:pt>
                <c:pt idx="890">
                  <c:v>3.05</c:v>
                </c:pt>
                <c:pt idx="891">
                  <c:v>3.12</c:v>
                </c:pt>
                <c:pt idx="892">
                  <c:v>3.08</c:v>
                </c:pt>
                <c:pt idx="893">
                  <c:v>3.19</c:v>
                </c:pt>
                <c:pt idx="894">
                  <c:v>3.14</c:v>
                </c:pt>
                <c:pt idx="895">
                  <c:v>2.9499999999999997</c:v>
                </c:pt>
                <c:pt idx="896">
                  <c:v>3.2800000000000002</c:v>
                </c:pt>
                <c:pt idx="897">
                  <c:v>3.4299999999999997</c:v>
                </c:pt>
                <c:pt idx="898">
                  <c:v>3.5</c:v>
                </c:pt>
                <c:pt idx="899">
                  <c:v>3.54</c:v>
                </c:pt>
                <c:pt idx="900">
                  <c:v>3.8</c:v>
                </c:pt>
                <c:pt idx="901">
                  <c:v>3.51</c:v>
                </c:pt>
                <c:pt idx="902">
                  <c:v>3.8899999999999997</c:v>
                </c:pt>
                <c:pt idx="903">
                  <c:v>3.58</c:v>
                </c:pt>
                <c:pt idx="904">
                  <c:v>3.59</c:v>
                </c:pt>
                <c:pt idx="905">
                  <c:v>3.36</c:v>
                </c:pt>
                <c:pt idx="906">
                  <c:v>3.17</c:v>
                </c:pt>
                <c:pt idx="907">
                  <c:v>3.15</c:v>
                </c:pt>
                <c:pt idx="908">
                  <c:v>3.18</c:v>
                </c:pt>
                <c:pt idx="909">
                  <c:v>3.14</c:v>
                </c:pt>
                <c:pt idx="910">
                  <c:v>3.07</c:v>
                </c:pt>
                <c:pt idx="911">
                  <c:v>3.56</c:v>
                </c:pt>
                <c:pt idx="912">
                  <c:v>3.44</c:v>
                </c:pt>
                <c:pt idx="913">
                  <c:v>3.1</c:v>
                </c:pt>
                <c:pt idx="914">
                  <c:v>3.4499999999999997</c:v>
                </c:pt>
                <c:pt idx="915">
                  <c:v>3.27</c:v>
                </c:pt>
                <c:pt idx="916">
                  <c:v>3.2600000000000002</c:v>
                </c:pt>
                <c:pt idx="917">
                  <c:v>3.44</c:v>
                </c:pt>
                <c:pt idx="918">
                  <c:v>3.38</c:v>
                </c:pt>
                <c:pt idx="919">
                  <c:v>3.13</c:v>
                </c:pt>
                <c:pt idx="920">
                  <c:v>3.3499999999999988</c:v>
                </c:pt>
                <c:pt idx="921">
                  <c:v>3.36</c:v>
                </c:pt>
                <c:pt idx="922">
                  <c:v>3.15</c:v>
                </c:pt>
                <c:pt idx="923">
                  <c:v>3.3699999999999997</c:v>
                </c:pt>
                <c:pt idx="924">
                  <c:v>3.21</c:v>
                </c:pt>
                <c:pt idx="925">
                  <c:v>3.2</c:v>
                </c:pt>
                <c:pt idx="926">
                  <c:v>2.84</c:v>
                </c:pt>
                <c:pt idx="927">
                  <c:v>2.9899999999999998</c:v>
                </c:pt>
                <c:pt idx="928">
                  <c:v>3.07</c:v>
                </c:pt>
                <c:pt idx="929">
                  <c:v>2.58</c:v>
                </c:pt>
                <c:pt idx="930">
                  <c:v>2.6</c:v>
                </c:pt>
                <c:pt idx="931">
                  <c:v>2.44</c:v>
                </c:pt>
                <c:pt idx="932">
                  <c:v>2.19</c:v>
                </c:pt>
                <c:pt idx="933">
                  <c:v>2.38</c:v>
                </c:pt>
                <c:pt idx="934">
                  <c:v>2.2599999999999998</c:v>
                </c:pt>
                <c:pt idx="935">
                  <c:v>2.25</c:v>
                </c:pt>
                <c:pt idx="936">
                  <c:v>2.2200000000000002</c:v>
                </c:pt>
                <c:pt idx="937">
                  <c:v>2.14</c:v>
                </c:pt>
                <c:pt idx="938">
                  <c:v>2.09</c:v>
                </c:pt>
                <c:pt idx="939">
                  <c:v>1.87</c:v>
                </c:pt>
                <c:pt idx="940">
                  <c:v>2.06</c:v>
                </c:pt>
                <c:pt idx="941">
                  <c:v>2.11</c:v>
                </c:pt>
                <c:pt idx="942">
                  <c:v>2.0099999999999998</c:v>
                </c:pt>
                <c:pt idx="943">
                  <c:v>2.2599999999999998</c:v>
                </c:pt>
                <c:pt idx="944">
                  <c:v>2.2799999999999998</c:v>
                </c:pt>
                <c:pt idx="945">
                  <c:v>2.48</c:v>
                </c:pt>
                <c:pt idx="946">
                  <c:v>2.36</c:v>
                </c:pt>
                <c:pt idx="947">
                  <c:v>2.67</c:v>
                </c:pt>
                <c:pt idx="948">
                  <c:v>2.56</c:v>
                </c:pt>
                <c:pt idx="949">
                  <c:v>2.9</c:v>
                </c:pt>
                <c:pt idx="950">
                  <c:v>2.67</c:v>
                </c:pt>
                <c:pt idx="951">
                  <c:v>3.05</c:v>
                </c:pt>
                <c:pt idx="952">
                  <c:v>3.14</c:v>
                </c:pt>
                <c:pt idx="953">
                  <c:v>3.4699999999999998</c:v>
                </c:pt>
                <c:pt idx="954">
                  <c:v>3.44</c:v>
                </c:pt>
                <c:pt idx="955">
                  <c:v>3.4299999999999997</c:v>
                </c:pt>
                <c:pt idx="956">
                  <c:v>3.11</c:v>
                </c:pt>
                <c:pt idx="957">
                  <c:v>3.16</c:v>
                </c:pt>
                <c:pt idx="958">
                  <c:v>2.73</c:v>
                </c:pt>
                <c:pt idx="959">
                  <c:v>3.02</c:v>
                </c:pt>
                <c:pt idx="960">
                  <c:v>2.8899999999999997</c:v>
                </c:pt>
                <c:pt idx="961">
                  <c:v>2.8499999999999988</c:v>
                </c:pt>
                <c:pt idx="962">
                  <c:v>2.62</c:v>
                </c:pt>
                <c:pt idx="963">
                  <c:v>2.73</c:v>
                </c:pt>
                <c:pt idx="964">
                  <c:v>2.66</c:v>
                </c:pt>
                <c:pt idx="965">
                  <c:v>2.63</c:v>
                </c:pt>
                <c:pt idx="966">
                  <c:v>2.42</c:v>
                </c:pt>
                <c:pt idx="967">
                  <c:v>2.77</c:v>
                </c:pt>
                <c:pt idx="968">
                  <c:v>2.42</c:v>
                </c:pt>
                <c:pt idx="969">
                  <c:v>2.3299999999999987</c:v>
                </c:pt>
                <c:pt idx="970">
                  <c:v>2.27</c:v>
                </c:pt>
                <c:pt idx="971">
                  <c:v>2.48</c:v>
                </c:pt>
                <c:pt idx="972">
                  <c:v>2.36</c:v>
                </c:pt>
                <c:pt idx="973">
                  <c:v>2.44</c:v>
                </c:pt>
                <c:pt idx="974">
                  <c:v>2.3499999999999988</c:v>
                </c:pt>
                <c:pt idx="975">
                  <c:v>2.2000000000000002</c:v>
                </c:pt>
                <c:pt idx="976">
                  <c:v>2.1</c:v>
                </c:pt>
                <c:pt idx="977">
                  <c:v>2.2200000000000002</c:v>
                </c:pt>
                <c:pt idx="978">
                  <c:v>2.2000000000000002</c:v>
                </c:pt>
                <c:pt idx="979">
                  <c:v>2.13</c:v>
                </c:pt>
                <c:pt idx="980">
                  <c:v>2.04</c:v>
                </c:pt>
                <c:pt idx="981">
                  <c:v>2.1</c:v>
                </c:pt>
                <c:pt idx="982">
                  <c:v>1.9200000000000008</c:v>
                </c:pt>
                <c:pt idx="983">
                  <c:v>1.9400000000000008</c:v>
                </c:pt>
                <c:pt idx="984">
                  <c:v>1.84</c:v>
                </c:pt>
                <c:pt idx="985">
                  <c:v>1.87</c:v>
                </c:pt>
                <c:pt idx="986">
                  <c:v>1.8</c:v>
                </c:pt>
                <c:pt idx="987">
                  <c:v>1.81</c:v>
                </c:pt>
                <c:pt idx="988">
                  <c:v>1.6900000000000008</c:v>
                </c:pt>
                <c:pt idx="989">
                  <c:v>1.72</c:v>
                </c:pt>
                <c:pt idx="990">
                  <c:v>1.57</c:v>
                </c:pt>
                <c:pt idx="991">
                  <c:v>1.51</c:v>
                </c:pt>
                <c:pt idx="992">
                  <c:v>1.49</c:v>
                </c:pt>
                <c:pt idx="993">
                  <c:v>1.45</c:v>
                </c:pt>
                <c:pt idx="994">
                  <c:v>1.37</c:v>
                </c:pt>
                <c:pt idx="995">
                  <c:v>1.35</c:v>
                </c:pt>
                <c:pt idx="996">
                  <c:v>1.28</c:v>
                </c:pt>
                <c:pt idx="997">
                  <c:v>1.22</c:v>
                </c:pt>
                <c:pt idx="998">
                  <c:v>1.24</c:v>
                </c:pt>
                <c:pt idx="999">
                  <c:v>1.149999999999999</c:v>
                </c:pt>
                <c:pt idx="1000">
                  <c:v>1.24</c:v>
                </c:pt>
                <c:pt idx="1001">
                  <c:v>1.1800000000000008</c:v>
                </c:pt>
                <c:pt idx="1002">
                  <c:v>1.21</c:v>
                </c:pt>
                <c:pt idx="1003">
                  <c:v>1.1200000000000001</c:v>
                </c:pt>
                <c:pt idx="1004">
                  <c:v>1.06</c:v>
                </c:pt>
                <c:pt idx="1005">
                  <c:v>1.0900000000000001</c:v>
                </c:pt>
                <c:pt idx="1006">
                  <c:v>1.1100000000000001</c:v>
                </c:pt>
                <c:pt idx="1007">
                  <c:v>1.1000000000000001</c:v>
                </c:pt>
                <c:pt idx="1008">
                  <c:v>1.03</c:v>
                </c:pt>
                <c:pt idx="1009">
                  <c:v>1.149999999999999</c:v>
                </c:pt>
                <c:pt idx="1010">
                  <c:v>1.24</c:v>
                </c:pt>
                <c:pt idx="1011">
                  <c:v>1.3</c:v>
                </c:pt>
                <c:pt idx="1012">
                  <c:v>1.36</c:v>
                </c:pt>
                <c:pt idx="1013">
                  <c:v>1.44</c:v>
                </c:pt>
                <c:pt idx="1014">
                  <c:v>1.44</c:v>
                </c:pt>
                <c:pt idx="1015">
                  <c:v>1.6</c:v>
                </c:pt>
                <c:pt idx="1016">
                  <c:v>1.81</c:v>
                </c:pt>
                <c:pt idx="1017">
                  <c:v>2</c:v>
                </c:pt>
                <c:pt idx="1018">
                  <c:v>2.11</c:v>
                </c:pt>
                <c:pt idx="1019">
                  <c:v>2.46</c:v>
                </c:pt>
                <c:pt idx="1020">
                  <c:v>2.65</c:v>
                </c:pt>
                <c:pt idx="1021">
                  <c:v>2.8499999999999988</c:v>
                </c:pt>
                <c:pt idx="1022">
                  <c:v>2.9099999999999997</c:v>
                </c:pt>
                <c:pt idx="1023">
                  <c:v>3.02</c:v>
                </c:pt>
                <c:pt idx="1024">
                  <c:v>2.8699999999999997</c:v>
                </c:pt>
                <c:pt idx="1025">
                  <c:v>3.09</c:v>
                </c:pt>
                <c:pt idx="1026">
                  <c:v>3.48</c:v>
                </c:pt>
                <c:pt idx="1027">
                  <c:v>3.06</c:v>
                </c:pt>
                <c:pt idx="1028">
                  <c:v>3.2600000000000002</c:v>
                </c:pt>
                <c:pt idx="1029">
                  <c:v>3.4</c:v>
                </c:pt>
                <c:pt idx="1030">
                  <c:v>3.34</c:v>
                </c:pt>
                <c:pt idx="1031">
                  <c:v>3.2</c:v>
                </c:pt>
                <c:pt idx="1032">
                  <c:v>3.77</c:v>
                </c:pt>
                <c:pt idx="1033">
                  <c:v>3.2600000000000002</c:v>
                </c:pt>
                <c:pt idx="1034">
                  <c:v>3.58</c:v>
                </c:pt>
                <c:pt idx="1035">
                  <c:v>3.8899999999999997</c:v>
                </c:pt>
                <c:pt idx="1036">
                  <c:v>3.56</c:v>
                </c:pt>
                <c:pt idx="1037">
                  <c:v>3.74</c:v>
                </c:pt>
                <c:pt idx="1038">
                  <c:v>3.79</c:v>
                </c:pt>
                <c:pt idx="1039">
                  <c:v>4.1199999999999966</c:v>
                </c:pt>
                <c:pt idx="1040">
                  <c:v>4.53</c:v>
                </c:pt>
                <c:pt idx="1041">
                  <c:v>5.51</c:v>
                </c:pt>
                <c:pt idx="1042">
                  <c:v>5.4700000000000024</c:v>
                </c:pt>
                <c:pt idx="1043">
                  <c:v>5.05</c:v>
                </c:pt>
                <c:pt idx="1044">
                  <c:v>5.4700000000000024</c:v>
                </c:pt>
                <c:pt idx="1045">
                  <c:v>5.85</c:v>
                </c:pt>
                <c:pt idx="1046">
                  <c:v>5.35</c:v>
                </c:pt>
                <c:pt idx="1047">
                  <c:v>5.22</c:v>
                </c:pt>
                <c:pt idx="1048">
                  <c:v>5.51</c:v>
                </c:pt>
                <c:pt idx="1049">
                  <c:v>5.45</c:v>
                </c:pt>
                <c:pt idx="1050">
                  <c:v>5.48</c:v>
                </c:pt>
                <c:pt idx="1051">
                  <c:v>5.78</c:v>
                </c:pt>
                <c:pt idx="1052">
                  <c:v>4.6099999999999985</c:v>
                </c:pt>
                <c:pt idx="1053">
                  <c:v>5.49</c:v>
                </c:pt>
                <c:pt idx="1054">
                  <c:v>5.0999999999999996</c:v>
                </c:pt>
                <c:pt idx="1055">
                  <c:v>4.91</c:v>
                </c:pt>
                <c:pt idx="1056">
                  <c:v>4.4700000000000024</c:v>
                </c:pt>
                <c:pt idx="1057">
                  <c:v>4.4000000000000004</c:v>
                </c:pt>
                <c:pt idx="1058">
                  <c:v>4.07</c:v>
                </c:pt>
                <c:pt idx="1059">
                  <c:v>3.48</c:v>
                </c:pt>
                <c:pt idx="1060">
                  <c:v>3.8</c:v>
                </c:pt>
                <c:pt idx="1061">
                  <c:v>3.4299999999999997</c:v>
                </c:pt>
                <c:pt idx="1062">
                  <c:v>3.4699999999999998</c:v>
                </c:pt>
                <c:pt idx="1063">
                  <c:v>3.38</c:v>
                </c:pt>
                <c:pt idx="1064">
                  <c:v>3.25</c:v>
                </c:pt>
                <c:pt idx="1065">
                  <c:v>3.64</c:v>
                </c:pt>
                <c:pt idx="1066">
                  <c:v>3.62</c:v>
                </c:pt>
                <c:pt idx="1067">
                  <c:v>3.82</c:v>
                </c:pt>
                <c:pt idx="1068">
                  <c:v>3.8499999999999988</c:v>
                </c:pt>
                <c:pt idx="1069">
                  <c:v>3.9</c:v>
                </c:pt>
                <c:pt idx="1070">
                  <c:v>4.6399999999999997</c:v>
                </c:pt>
                <c:pt idx="1071">
                  <c:v>4.3599999999999985</c:v>
                </c:pt>
                <c:pt idx="1072">
                  <c:v>4.53</c:v>
                </c:pt>
                <c:pt idx="1073">
                  <c:v>4.8499999999999996</c:v>
                </c:pt>
                <c:pt idx="1074">
                  <c:v>5.23</c:v>
                </c:pt>
                <c:pt idx="1075">
                  <c:v>5.04</c:v>
                </c:pt>
                <c:pt idx="1076">
                  <c:v>4.54</c:v>
                </c:pt>
                <c:pt idx="1077">
                  <c:v>4.57</c:v>
                </c:pt>
                <c:pt idx="1078">
                  <c:v>4.4800000000000004</c:v>
                </c:pt>
                <c:pt idx="1079">
                  <c:v>4.26</c:v>
                </c:pt>
                <c:pt idx="1080">
                  <c:v>4.37</c:v>
                </c:pt>
                <c:pt idx="1081">
                  <c:v>0</c:v>
                </c:pt>
                <c:pt idx="1082">
                  <c:v>4.3099999999999996</c:v>
                </c:pt>
                <c:pt idx="1083">
                  <c:v>4.08</c:v>
                </c:pt>
                <c:pt idx="1084">
                  <c:v>4.0999999999999996</c:v>
                </c:pt>
                <c:pt idx="1085">
                  <c:v>4.07</c:v>
                </c:pt>
                <c:pt idx="1086">
                  <c:v>4.34</c:v>
                </c:pt>
                <c:pt idx="1087">
                  <c:v>4.33</c:v>
                </c:pt>
                <c:pt idx="1088">
                  <c:v>4</c:v>
                </c:pt>
                <c:pt idx="1089">
                  <c:v>4.17</c:v>
                </c:pt>
                <c:pt idx="1090">
                  <c:v>4.13</c:v>
                </c:pt>
                <c:pt idx="1091">
                  <c:v>4.1099999999999985</c:v>
                </c:pt>
                <c:pt idx="1092">
                  <c:v>4</c:v>
                </c:pt>
                <c:pt idx="1093">
                  <c:v>4.1599999999999975</c:v>
                </c:pt>
                <c:pt idx="1094">
                  <c:v>3.86</c:v>
                </c:pt>
                <c:pt idx="1095">
                  <c:v>4.01</c:v>
                </c:pt>
                <c:pt idx="1096">
                  <c:v>3.9099999999999997</c:v>
                </c:pt>
                <c:pt idx="1097">
                  <c:v>3.58</c:v>
                </c:pt>
                <c:pt idx="1098">
                  <c:v>3.53</c:v>
                </c:pt>
                <c:pt idx="1099">
                  <c:v>3.53</c:v>
                </c:pt>
                <c:pt idx="1100">
                  <c:v>3.04</c:v>
                </c:pt>
                <c:pt idx="1101">
                  <c:v>3.61</c:v>
                </c:pt>
                <c:pt idx="1102">
                  <c:v>0</c:v>
                </c:pt>
                <c:pt idx="1103">
                  <c:v>0</c:v>
                </c:pt>
                <c:pt idx="1104">
                  <c:v>3.46</c:v>
                </c:pt>
                <c:pt idx="1105">
                  <c:v>3.3299999999999987</c:v>
                </c:pt>
                <c:pt idx="1106">
                  <c:v>0</c:v>
                </c:pt>
                <c:pt idx="1107">
                  <c:v>3.29</c:v>
                </c:pt>
                <c:pt idx="1108">
                  <c:v>0</c:v>
                </c:pt>
                <c:pt idx="1109">
                  <c:v>3.02</c:v>
                </c:pt>
                <c:pt idx="1110">
                  <c:v>3.01</c:v>
                </c:pt>
                <c:pt idx="1111">
                  <c:v>3.06</c:v>
                </c:pt>
                <c:pt idx="1112">
                  <c:v>2.75</c:v>
                </c:pt>
                <c:pt idx="1113">
                  <c:v>2.67</c:v>
                </c:pt>
                <c:pt idx="1114">
                  <c:v>2.82</c:v>
                </c:pt>
                <c:pt idx="1115">
                  <c:v>2.6</c:v>
                </c:pt>
                <c:pt idx="1116">
                  <c:v>2.5099999999999998</c:v>
                </c:pt>
                <c:pt idx="1117">
                  <c:v>2.56</c:v>
                </c:pt>
                <c:pt idx="1118">
                  <c:v>2.27</c:v>
                </c:pt>
                <c:pt idx="1119">
                  <c:v>2.4099999999999997</c:v>
                </c:pt>
                <c:pt idx="1120">
                  <c:v>2.2000000000000002</c:v>
                </c:pt>
                <c:pt idx="1121">
                  <c:v>2.44</c:v>
                </c:pt>
                <c:pt idx="1122">
                  <c:v>2.46</c:v>
                </c:pt>
                <c:pt idx="1123">
                  <c:v>2.54</c:v>
                </c:pt>
                <c:pt idx="1124">
                  <c:v>2.4</c:v>
                </c:pt>
                <c:pt idx="1125">
                  <c:v>2.77</c:v>
                </c:pt>
                <c:pt idx="1126">
                  <c:v>2.68</c:v>
                </c:pt>
                <c:pt idx="1127">
                  <c:v>2.7600000000000002</c:v>
                </c:pt>
                <c:pt idx="1128">
                  <c:v>2.84</c:v>
                </c:pt>
                <c:pt idx="1129">
                  <c:v>2.86</c:v>
                </c:pt>
                <c:pt idx="1130">
                  <c:v>2.7600000000000002</c:v>
                </c:pt>
                <c:pt idx="1131">
                  <c:v>2.6</c:v>
                </c:pt>
                <c:pt idx="1132">
                  <c:v>2.4299999999999997</c:v>
                </c:pt>
                <c:pt idx="1133">
                  <c:v>2.5099999999999998</c:v>
                </c:pt>
                <c:pt idx="1134">
                  <c:v>2.4099999999999997</c:v>
                </c:pt>
                <c:pt idx="1135">
                  <c:v>2.36</c:v>
                </c:pt>
                <c:pt idx="1136">
                  <c:v>2.4299999999999997</c:v>
                </c:pt>
                <c:pt idx="1137">
                  <c:v>2.3699999999999997</c:v>
                </c:pt>
                <c:pt idx="1138">
                  <c:v>2.3499999999999988</c:v>
                </c:pt>
                <c:pt idx="1139">
                  <c:v>2.56</c:v>
                </c:pt>
                <c:pt idx="1140">
                  <c:v>2.62</c:v>
                </c:pt>
                <c:pt idx="1141">
                  <c:v>2.61</c:v>
                </c:pt>
                <c:pt idx="1142">
                  <c:v>2.4899999999999998</c:v>
                </c:pt>
                <c:pt idx="1143">
                  <c:v>2.6</c:v>
                </c:pt>
                <c:pt idx="1144">
                  <c:v>2.52</c:v>
                </c:pt>
                <c:pt idx="1145">
                  <c:v>2.54</c:v>
                </c:pt>
                <c:pt idx="1146">
                  <c:v>2.48</c:v>
                </c:pt>
                <c:pt idx="1147">
                  <c:v>2.5099999999999998</c:v>
                </c:pt>
                <c:pt idx="1148">
                  <c:v>2.3899999999999997</c:v>
                </c:pt>
                <c:pt idx="1149">
                  <c:v>2.2400000000000002</c:v>
                </c:pt>
                <c:pt idx="1150">
                  <c:v>2.17</c:v>
                </c:pt>
                <c:pt idx="1151">
                  <c:v>2.2000000000000002</c:v>
                </c:pt>
                <c:pt idx="1152">
                  <c:v>2.15</c:v>
                </c:pt>
                <c:pt idx="1153">
                  <c:v>2.2400000000000002</c:v>
                </c:pt>
                <c:pt idx="1154">
                  <c:v>2.0699999999999998</c:v>
                </c:pt>
                <c:pt idx="1155">
                  <c:v>2.02</c:v>
                </c:pt>
                <c:pt idx="1156">
                  <c:v>1.8900000000000001</c:v>
                </c:pt>
                <c:pt idx="1157">
                  <c:v>1.9700000000000009</c:v>
                </c:pt>
                <c:pt idx="1158">
                  <c:v>1.82</c:v>
                </c:pt>
                <c:pt idx="1159">
                  <c:v>1.6900000000000008</c:v>
                </c:pt>
                <c:pt idx="1160">
                  <c:v>1.6600000000000001</c:v>
                </c:pt>
                <c:pt idx="1161">
                  <c:v>1.8800000000000001</c:v>
                </c:pt>
                <c:pt idx="1162">
                  <c:v>1.77</c:v>
                </c:pt>
                <c:pt idx="1163">
                  <c:v>1.82</c:v>
                </c:pt>
                <c:pt idx="1164">
                  <c:v>1.78</c:v>
                </c:pt>
                <c:pt idx="1165">
                  <c:v>1.81</c:v>
                </c:pt>
                <c:pt idx="1166">
                  <c:v>1.7</c:v>
                </c:pt>
                <c:pt idx="1167">
                  <c:v>1.6500000000000001</c:v>
                </c:pt>
                <c:pt idx="1168">
                  <c:v>1.61</c:v>
                </c:pt>
                <c:pt idx="1169">
                  <c:v>1.55</c:v>
                </c:pt>
                <c:pt idx="1170">
                  <c:v>1.6900000000000008</c:v>
                </c:pt>
                <c:pt idx="1171">
                  <c:v>1.62</c:v>
                </c:pt>
                <c:pt idx="1172">
                  <c:v>1.55</c:v>
                </c:pt>
                <c:pt idx="1173">
                  <c:v>1.57</c:v>
                </c:pt>
                <c:pt idx="1174">
                  <c:v>1.53</c:v>
                </c:pt>
                <c:pt idx="1175">
                  <c:v>1.37</c:v>
                </c:pt>
                <c:pt idx="1176">
                  <c:v>1.33</c:v>
                </c:pt>
                <c:pt idx="1177">
                  <c:v>1.34</c:v>
                </c:pt>
                <c:pt idx="1178">
                  <c:v>1.22</c:v>
                </c:pt>
                <c:pt idx="1179">
                  <c:v>1.29</c:v>
                </c:pt>
                <c:pt idx="1180">
                  <c:v>1.1900000000000008</c:v>
                </c:pt>
                <c:pt idx="1181">
                  <c:v>1.34</c:v>
                </c:pt>
                <c:pt idx="1182">
                  <c:v>1.26</c:v>
                </c:pt>
                <c:pt idx="1183">
                  <c:v>1.37</c:v>
                </c:pt>
                <c:pt idx="1184">
                  <c:v>1.3800000000000001</c:v>
                </c:pt>
                <c:pt idx="1185">
                  <c:v>1.5</c:v>
                </c:pt>
                <c:pt idx="1186">
                  <c:v>1.49</c:v>
                </c:pt>
                <c:pt idx="1187">
                  <c:v>1.5</c:v>
                </c:pt>
                <c:pt idx="1188">
                  <c:v>1.46</c:v>
                </c:pt>
                <c:pt idx="1189">
                  <c:v>1.62</c:v>
                </c:pt>
                <c:pt idx="1190">
                  <c:v>1.6</c:v>
                </c:pt>
                <c:pt idx="1191">
                  <c:v>1.82</c:v>
                </c:pt>
                <c:pt idx="1192">
                  <c:v>1.78</c:v>
                </c:pt>
                <c:pt idx="1193">
                  <c:v>1.85</c:v>
                </c:pt>
                <c:pt idx="1194">
                  <c:v>2.2799999999999998</c:v>
                </c:pt>
                <c:pt idx="1195">
                  <c:v>2.5</c:v>
                </c:pt>
                <c:pt idx="1196">
                  <c:v>2.67</c:v>
                </c:pt>
                <c:pt idx="1197">
                  <c:v>2.9299999999999997</c:v>
                </c:pt>
                <c:pt idx="1198">
                  <c:v>2.82</c:v>
                </c:pt>
                <c:pt idx="1199">
                  <c:v>2.96</c:v>
                </c:pt>
                <c:pt idx="1200">
                  <c:v>3.11</c:v>
                </c:pt>
                <c:pt idx="1201">
                  <c:v>2.75</c:v>
                </c:pt>
                <c:pt idx="1202">
                  <c:v>3.3699999999999997</c:v>
                </c:pt>
                <c:pt idx="1203">
                  <c:v>2.9</c:v>
                </c:pt>
                <c:pt idx="1204">
                  <c:v>2.7800000000000002</c:v>
                </c:pt>
                <c:pt idx="1205">
                  <c:v>2.59</c:v>
                </c:pt>
                <c:pt idx="1206">
                  <c:v>2.9099999999999997</c:v>
                </c:pt>
                <c:pt idx="1207">
                  <c:v>2.7600000000000002</c:v>
                </c:pt>
                <c:pt idx="1208">
                  <c:v>2.4899999999999998</c:v>
                </c:pt>
                <c:pt idx="1209">
                  <c:v>3</c:v>
                </c:pt>
                <c:pt idx="1210">
                  <c:v>2.72</c:v>
                </c:pt>
                <c:pt idx="1211">
                  <c:v>2.7800000000000002</c:v>
                </c:pt>
                <c:pt idx="1212">
                  <c:v>2.77</c:v>
                </c:pt>
                <c:pt idx="1213">
                  <c:v>2.98</c:v>
                </c:pt>
                <c:pt idx="1214">
                  <c:v>2.86</c:v>
                </c:pt>
                <c:pt idx="1215">
                  <c:v>2.8099999999999987</c:v>
                </c:pt>
                <c:pt idx="1216">
                  <c:v>3.22</c:v>
                </c:pt>
                <c:pt idx="1217">
                  <c:v>2.98</c:v>
                </c:pt>
                <c:pt idx="1218">
                  <c:v>3.15</c:v>
                </c:pt>
                <c:pt idx="1219">
                  <c:v>3.24</c:v>
                </c:pt>
                <c:pt idx="1220">
                  <c:v>3.07</c:v>
                </c:pt>
                <c:pt idx="1221">
                  <c:v>2.94</c:v>
                </c:pt>
                <c:pt idx="1222">
                  <c:v>2.9</c:v>
                </c:pt>
                <c:pt idx="1223">
                  <c:v>3</c:v>
                </c:pt>
                <c:pt idx="1224">
                  <c:v>2.9499999999999997</c:v>
                </c:pt>
                <c:pt idx="1225">
                  <c:v>3.14</c:v>
                </c:pt>
                <c:pt idx="1226">
                  <c:v>2.84</c:v>
                </c:pt>
                <c:pt idx="1227">
                  <c:v>2.88</c:v>
                </c:pt>
                <c:pt idx="1228">
                  <c:v>2.5099999999999998</c:v>
                </c:pt>
                <c:pt idx="1229">
                  <c:v>2.6</c:v>
                </c:pt>
                <c:pt idx="1230">
                  <c:v>2.46</c:v>
                </c:pt>
                <c:pt idx="1231">
                  <c:v>2.65</c:v>
                </c:pt>
                <c:pt idx="1232">
                  <c:v>2.36</c:v>
                </c:pt>
                <c:pt idx="1233">
                  <c:v>2.4699999999999998</c:v>
                </c:pt>
                <c:pt idx="1234">
                  <c:v>2.2200000000000002</c:v>
                </c:pt>
                <c:pt idx="1235">
                  <c:v>2.2400000000000002</c:v>
                </c:pt>
                <c:pt idx="1236">
                  <c:v>2.2400000000000002</c:v>
                </c:pt>
                <c:pt idx="1237">
                  <c:v>2.13</c:v>
                </c:pt>
                <c:pt idx="1238">
                  <c:v>1.9800000000000009</c:v>
                </c:pt>
                <c:pt idx="1239">
                  <c:v>2.0299999999999998</c:v>
                </c:pt>
                <c:pt idx="1240">
                  <c:v>2.06</c:v>
                </c:pt>
                <c:pt idx="1241">
                  <c:v>2.15</c:v>
                </c:pt>
                <c:pt idx="1242">
                  <c:v>2.1800000000000002</c:v>
                </c:pt>
                <c:pt idx="1243">
                  <c:v>2.15</c:v>
                </c:pt>
                <c:pt idx="1244">
                  <c:v>2.1800000000000002</c:v>
                </c:pt>
                <c:pt idx="1245">
                  <c:v>2.11</c:v>
                </c:pt>
                <c:pt idx="1246">
                  <c:v>2.2599999999999998</c:v>
                </c:pt>
                <c:pt idx="1247">
                  <c:v>2.3899999999999997</c:v>
                </c:pt>
                <c:pt idx="1248">
                  <c:v>2.3699999999999997</c:v>
                </c:pt>
                <c:pt idx="1249">
                  <c:v>2.23</c:v>
                </c:pt>
                <c:pt idx="1250">
                  <c:v>2.2200000000000002</c:v>
                </c:pt>
                <c:pt idx="1251">
                  <c:v>2.23</c:v>
                </c:pt>
                <c:pt idx="1252">
                  <c:v>2.2599999999999998</c:v>
                </c:pt>
                <c:pt idx="1253">
                  <c:v>2.14</c:v>
                </c:pt>
                <c:pt idx="1254">
                  <c:v>2.21</c:v>
                </c:pt>
                <c:pt idx="1255">
                  <c:v>2.34</c:v>
                </c:pt>
                <c:pt idx="1256">
                  <c:v>2.74</c:v>
                </c:pt>
                <c:pt idx="1257">
                  <c:v>2.73</c:v>
                </c:pt>
                <c:pt idx="1258">
                  <c:v>2.79</c:v>
                </c:pt>
                <c:pt idx="1259">
                  <c:v>2.66</c:v>
                </c:pt>
                <c:pt idx="1260">
                  <c:v>2.5499999999999998</c:v>
                </c:pt>
                <c:pt idx="1261">
                  <c:v>2.84</c:v>
                </c:pt>
                <c:pt idx="1262">
                  <c:v>2.68</c:v>
                </c:pt>
                <c:pt idx="1263">
                  <c:v>2.98</c:v>
                </c:pt>
                <c:pt idx="1264">
                  <c:v>3.13</c:v>
                </c:pt>
                <c:pt idx="1265">
                  <c:v>2.7800000000000002</c:v>
                </c:pt>
                <c:pt idx="1266">
                  <c:v>3.1</c:v>
                </c:pt>
                <c:pt idx="1267">
                  <c:v>2.88</c:v>
                </c:pt>
                <c:pt idx="1268">
                  <c:v>2.71</c:v>
                </c:pt>
                <c:pt idx="1269">
                  <c:v>2.8699999999999997</c:v>
                </c:pt>
                <c:pt idx="1270">
                  <c:v>2.71</c:v>
                </c:pt>
                <c:pt idx="1271">
                  <c:v>2.61</c:v>
                </c:pt>
                <c:pt idx="1272">
                  <c:v>2.6</c:v>
                </c:pt>
                <c:pt idx="1273">
                  <c:v>2.58</c:v>
                </c:pt>
                <c:pt idx="1274">
                  <c:v>2.19</c:v>
                </c:pt>
                <c:pt idx="1275">
                  <c:v>2.4299999999999997</c:v>
                </c:pt>
                <c:pt idx="1276">
                  <c:v>2.34</c:v>
                </c:pt>
                <c:pt idx="1277">
                  <c:v>2.2599999999999998</c:v>
                </c:pt>
                <c:pt idx="1278">
                  <c:v>2.23</c:v>
                </c:pt>
                <c:pt idx="1279">
                  <c:v>2.13</c:v>
                </c:pt>
                <c:pt idx="1280">
                  <c:v>1.84</c:v>
                </c:pt>
                <c:pt idx="1281">
                  <c:v>2.12</c:v>
                </c:pt>
                <c:pt idx="1282">
                  <c:v>1.84</c:v>
                </c:pt>
                <c:pt idx="1283">
                  <c:v>1.9700000000000009</c:v>
                </c:pt>
                <c:pt idx="1284">
                  <c:v>1.9400000000000008</c:v>
                </c:pt>
                <c:pt idx="1285">
                  <c:v>1.78</c:v>
                </c:pt>
                <c:pt idx="1286">
                  <c:v>1.71</c:v>
                </c:pt>
                <c:pt idx="1287">
                  <c:v>1.9500000000000008</c:v>
                </c:pt>
                <c:pt idx="1288">
                  <c:v>1.87</c:v>
                </c:pt>
                <c:pt idx="1289">
                  <c:v>2.0099999999999998</c:v>
                </c:pt>
                <c:pt idx="1290">
                  <c:v>2.11</c:v>
                </c:pt>
                <c:pt idx="1291">
                  <c:v>2.3099999999999987</c:v>
                </c:pt>
                <c:pt idx="1292">
                  <c:v>2.2000000000000002</c:v>
                </c:pt>
                <c:pt idx="1293">
                  <c:v>2.5</c:v>
                </c:pt>
                <c:pt idx="1294">
                  <c:v>2.61</c:v>
                </c:pt>
                <c:pt idx="1295">
                  <c:v>2.74</c:v>
                </c:pt>
                <c:pt idx="1296">
                  <c:v>2.7</c:v>
                </c:pt>
                <c:pt idx="1297">
                  <c:v>2.68</c:v>
                </c:pt>
                <c:pt idx="1298">
                  <c:v>2.94</c:v>
                </c:pt>
                <c:pt idx="1299">
                  <c:v>3.03</c:v>
                </c:pt>
                <c:pt idx="1300">
                  <c:v>3.17</c:v>
                </c:pt>
                <c:pt idx="1301">
                  <c:v>3.11</c:v>
                </c:pt>
                <c:pt idx="1302">
                  <c:v>3.12</c:v>
                </c:pt>
                <c:pt idx="1303">
                  <c:v>3.12</c:v>
                </c:pt>
                <c:pt idx="1304">
                  <c:v>3.23</c:v>
                </c:pt>
                <c:pt idx="1305">
                  <c:v>3.32</c:v>
                </c:pt>
                <c:pt idx="1306">
                  <c:v>3.48</c:v>
                </c:pt>
                <c:pt idx="1307">
                  <c:v>3.29</c:v>
                </c:pt>
                <c:pt idx="1308">
                  <c:v>3.44</c:v>
                </c:pt>
                <c:pt idx="1309">
                  <c:v>3.12</c:v>
                </c:pt>
                <c:pt idx="1310">
                  <c:v>2.9</c:v>
                </c:pt>
                <c:pt idx="1311">
                  <c:v>3.04</c:v>
                </c:pt>
                <c:pt idx="1312">
                  <c:v>2.94</c:v>
                </c:pt>
                <c:pt idx="1313">
                  <c:v>3.04</c:v>
                </c:pt>
                <c:pt idx="1314">
                  <c:v>2.77</c:v>
                </c:pt>
                <c:pt idx="1315">
                  <c:v>2.9699999999999998</c:v>
                </c:pt>
                <c:pt idx="1316">
                  <c:v>3.3499999999999988</c:v>
                </c:pt>
                <c:pt idx="1317">
                  <c:v>2.98</c:v>
                </c:pt>
                <c:pt idx="1318">
                  <c:v>3.15</c:v>
                </c:pt>
                <c:pt idx="1319">
                  <c:v>3.18</c:v>
                </c:pt>
                <c:pt idx="1320">
                  <c:v>3.2800000000000002</c:v>
                </c:pt>
                <c:pt idx="1321">
                  <c:v>3.34</c:v>
                </c:pt>
                <c:pt idx="1322">
                  <c:v>3.4299999999999997</c:v>
                </c:pt>
                <c:pt idx="1323">
                  <c:v>3.36</c:v>
                </c:pt>
                <c:pt idx="1324">
                  <c:v>3.3499999999999988</c:v>
                </c:pt>
                <c:pt idx="1325">
                  <c:v>3.17</c:v>
                </c:pt>
                <c:pt idx="1326">
                  <c:v>2.8699999999999997</c:v>
                </c:pt>
                <c:pt idx="1327">
                  <c:v>2.72</c:v>
                </c:pt>
                <c:pt idx="1328">
                  <c:v>2.82</c:v>
                </c:pt>
                <c:pt idx="1329">
                  <c:v>2.73</c:v>
                </c:pt>
                <c:pt idx="1330">
                  <c:v>2.62</c:v>
                </c:pt>
                <c:pt idx="1331">
                  <c:v>2.5499999999999998</c:v>
                </c:pt>
                <c:pt idx="1332">
                  <c:v>2.3699999999999997</c:v>
                </c:pt>
                <c:pt idx="1333">
                  <c:v>2.42</c:v>
                </c:pt>
                <c:pt idx="1334">
                  <c:v>2.4</c:v>
                </c:pt>
                <c:pt idx="1335">
                  <c:v>2.71</c:v>
                </c:pt>
                <c:pt idx="1336">
                  <c:v>2.59</c:v>
                </c:pt>
                <c:pt idx="1337">
                  <c:v>2.4299999999999997</c:v>
                </c:pt>
                <c:pt idx="1338">
                  <c:v>2.4099999999999997</c:v>
                </c:pt>
                <c:pt idx="1339">
                  <c:v>2.4299999999999997</c:v>
                </c:pt>
                <c:pt idx="1340">
                  <c:v>2.3699999999999997</c:v>
                </c:pt>
                <c:pt idx="1341">
                  <c:v>2.5</c:v>
                </c:pt>
                <c:pt idx="1342">
                  <c:v>2.2400000000000002</c:v>
                </c:pt>
                <c:pt idx="1343">
                  <c:v>2.2999999999999998</c:v>
                </c:pt>
                <c:pt idx="1344">
                  <c:v>2.19</c:v>
                </c:pt>
                <c:pt idx="1345">
                  <c:v>2.0699999999999998</c:v>
                </c:pt>
                <c:pt idx="1346">
                  <c:v>2.1</c:v>
                </c:pt>
                <c:pt idx="1347">
                  <c:v>1.9100000000000001</c:v>
                </c:pt>
                <c:pt idx="1348">
                  <c:v>1.87</c:v>
                </c:pt>
                <c:pt idx="1349">
                  <c:v>1.8800000000000001</c:v>
                </c:pt>
                <c:pt idx="1350">
                  <c:v>1.77</c:v>
                </c:pt>
                <c:pt idx="1351">
                  <c:v>1.7</c:v>
                </c:pt>
                <c:pt idx="1352">
                  <c:v>1.8</c:v>
                </c:pt>
                <c:pt idx="1353">
                  <c:v>1.6700000000000008</c:v>
                </c:pt>
                <c:pt idx="1354">
                  <c:v>1.76</c:v>
                </c:pt>
                <c:pt idx="1355">
                  <c:v>2.0099999999999998</c:v>
                </c:pt>
                <c:pt idx="1356">
                  <c:v>2.19</c:v>
                </c:pt>
                <c:pt idx="1357">
                  <c:v>2.3199999999999981</c:v>
                </c:pt>
                <c:pt idx="1358">
                  <c:v>2.68</c:v>
                </c:pt>
                <c:pt idx="1359">
                  <c:v>2.9299999999999997</c:v>
                </c:pt>
                <c:pt idx="1360">
                  <c:v>3.23</c:v>
                </c:pt>
                <c:pt idx="1361">
                  <c:v>3.3</c:v>
                </c:pt>
                <c:pt idx="1362">
                  <c:v>3.51</c:v>
                </c:pt>
                <c:pt idx="1363">
                  <c:v>3.2800000000000002</c:v>
                </c:pt>
                <c:pt idx="1364">
                  <c:v>3.38</c:v>
                </c:pt>
                <c:pt idx="1365">
                  <c:v>2.8099999999999987</c:v>
                </c:pt>
                <c:pt idx="1366">
                  <c:v>2.75</c:v>
                </c:pt>
                <c:pt idx="1367">
                  <c:v>2.75</c:v>
                </c:pt>
                <c:pt idx="1368">
                  <c:v>2.64</c:v>
                </c:pt>
                <c:pt idx="1369">
                  <c:v>2.58</c:v>
                </c:pt>
                <c:pt idx="1370">
                  <c:v>2.77</c:v>
                </c:pt>
                <c:pt idx="1371">
                  <c:v>2.77</c:v>
                </c:pt>
                <c:pt idx="1372">
                  <c:v>2.69</c:v>
                </c:pt>
                <c:pt idx="1373">
                  <c:v>2.74</c:v>
                </c:pt>
                <c:pt idx="1374">
                  <c:v>2.61</c:v>
                </c:pt>
                <c:pt idx="1375">
                  <c:v>2.64</c:v>
                </c:pt>
                <c:pt idx="1376">
                  <c:v>2.77</c:v>
                </c:pt>
                <c:pt idx="1377">
                  <c:v>2.86</c:v>
                </c:pt>
                <c:pt idx="1378">
                  <c:v>3.06</c:v>
                </c:pt>
                <c:pt idx="1379">
                  <c:v>2.94</c:v>
                </c:pt>
                <c:pt idx="1380">
                  <c:v>3.23</c:v>
                </c:pt>
                <c:pt idx="1381">
                  <c:v>3.25</c:v>
                </c:pt>
                <c:pt idx="1382">
                  <c:v>3.96</c:v>
                </c:pt>
                <c:pt idx="1383">
                  <c:v>4.3</c:v>
                </c:pt>
                <c:pt idx="1384">
                  <c:v>4.7</c:v>
                </c:pt>
                <c:pt idx="1385">
                  <c:v>4.8899999999999997</c:v>
                </c:pt>
                <c:pt idx="1386">
                  <c:v>4.3</c:v>
                </c:pt>
                <c:pt idx="1387">
                  <c:v>4.6199999999999966</c:v>
                </c:pt>
                <c:pt idx="1388">
                  <c:v>4.9000000000000004</c:v>
                </c:pt>
                <c:pt idx="1389">
                  <c:v>4.8599999999999985</c:v>
                </c:pt>
                <c:pt idx="1390">
                  <c:v>4.96</c:v>
                </c:pt>
                <c:pt idx="1391">
                  <c:v>5.13</c:v>
                </c:pt>
                <c:pt idx="1392">
                  <c:v>0</c:v>
                </c:pt>
                <c:pt idx="1393">
                  <c:v>4.88</c:v>
                </c:pt>
                <c:pt idx="1394">
                  <c:v>4.96</c:v>
                </c:pt>
                <c:pt idx="1395">
                  <c:v>5.03</c:v>
                </c:pt>
                <c:pt idx="1396">
                  <c:v>5.1199999999999966</c:v>
                </c:pt>
                <c:pt idx="1397">
                  <c:v>4.6199999999999966</c:v>
                </c:pt>
                <c:pt idx="1398">
                  <c:v>4.8199999999999985</c:v>
                </c:pt>
                <c:pt idx="1399">
                  <c:v>5.09</c:v>
                </c:pt>
                <c:pt idx="1400">
                  <c:v>5.33</c:v>
                </c:pt>
                <c:pt idx="1401">
                  <c:v>5.26</c:v>
                </c:pt>
                <c:pt idx="1402">
                  <c:v>4.96</c:v>
                </c:pt>
                <c:pt idx="1403">
                  <c:v>4.49</c:v>
                </c:pt>
                <c:pt idx="1404">
                  <c:v>4.45</c:v>
                </c:pt>
                <c:pt idx="1405">
                  <c:v>4.2699999999999996</c:v>
                </c:pt>
                <c:pt idx="1406">
                  <c:v>4.4700000000000024</c:v>
                </c:pt>
                <c:pt idx="1407">
                  <c:v>3.67</c:v>
                </c:pt>
                <c:pt idx="1408">
                  <c:v>4.01</c:v>
                </c:pt>
                <c:pt idx="1409">
                  <c:v>3.9499999999999997</c:v>
                </c:pt>
                <c:pt idx="1410">
                  <c:v>3.68</c:v>
                </c:pt>
              </c:numCache>
            </c:numRef>
          </c:val>
        </c:ser>
        <c:marker val="1"/>
        <c:axId val="55358592"/>
        <c:axId val="55348608"/>
      </c:lineChart>
      <c:catAx>
        <c:axId val="55345536"/>
        <c:scaling>
          <c:orientation val="minMax"/>
        </c:scaling>
        <c:axPos val="b"/>
        <c:majorGridlines/>
        <c:numFmt formatCode="m/d/yy;@" sourceLinked="0"/>
        <c:tickLblPos val="nextTo"/>
        <c:crossAx val="55347072"/>
        <c:crosses val="autoZero"/>
        <c:auto val="1"/>
        <c:lblAlgn val="ctr"/>
        <c:lblOffset val="100"/>
        <c:tickMarkSkip val="24"/>
      </c:catAx>
      <c:valAx>
        <c:axId val="55347072"/>
        <c:scaling>
          <c:orientation val="minMax"/>
        </c:scaling>
        <c:axPos val="l"/>
        <c:majorGridlines/>
        <c:numFmt formatCode="General" sourceLinked="1"/>
        <c:tickLblPos val="nextTo"/>
        <c:crossAx val="55345536"/>
        <c:crosses val="autoZero"/>
        <c:crossBetween val="between"/>
      </c:valAx>
      <c:valAx>
        <c:axId val="55348608"/>
        <c:scaling>
          <c:orientation val="minMax"/>
        </c:scaling>
        <c:axPos val="r"/>
        <c:numFmt formatCode="General" sourceLinked="1"/>
        <c:tickLblPos val="nextTo"/>
        <c:crossAx val="55358592"/>
        <c:crosses val="max"/>
        <c:crossBetween val="between"/>
      </c:valAx>
      <c:catAx>
        <c:axId val="55358592"/>
        <c:scaling>
          <c:orientation val="minMax"/>
        </c:scaling>
        <c:delete val="1"/>
        <c:axPos val="b"/>
        <c:numFmt formatCode="0.00" sourceLinked="1"/>
        <c:tickLblPos val="none"/>
        <c:crossAx val="55348608"/>
        <c:crosses val="autoZero"/>
        <c:auto val="1"/>
        <c:lblAlgn val="ctr"/>
        <c:lblOffset val="100"/>
      </c:catAx>
    </c:plotArea>
    <c:legend>
      <c:legendPos val="r"/>
      <c:layout>
        <c:manualLayout>
          <c:xMode val="edge"/>
          <c:yMode val="edge"/>
          <c:x val="4.1554237615105953E-2"/>
          <c:y val="0.10146799358413532"/>
          <c:w val="0.16603976144568797"/>
          <c:h val="0.1258379497969852"/>
        </c:manualLayout>
      </c:layout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6B327-23EA-489D-B6AF-016BF562FFA6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B61EC-9883-45EE-8980-F496E1EA3B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BB61EC-9883-45EE-8980-F496E1EA3B80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A8D36-5CD6-4BCE-A93A-8095BAA6E667}" type="datetimeFigureOut">
              <a:rPr lang="en-US" smtClean="0"/>
              <a:pPr/>
              <a:t>10/28/2010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F6C29-3584-4164-ADB5-D1FCD55A2E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J:\Feb5before_after.wav" TargetMode="External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Monterey Canyon Sediment Transport Acoustic Receiver  (McStar)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MBARI Brown Bag Seminar</a:t>
            </a:r>
          </a:p>
          <a:p>
            <a:r>
              <a:rPr lang="en-US" dirty="0" smtClean="0"/>
              <a:t>Gene Massion, Wayne Radochonski, Tom Maughan, Charlie Paull, Bill Ussler</a:t>
            </a:r>
          </a:p>
          <a:p>
            <a:r>
              <a:rPr lang="en-US" dirty="0" smtClean="0"/>
              <a:t>July 19,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UpperMBCanyonSTED_event_Jan2010"/>
          <p:cNvPicPr>
            <a:picLocks noChangeAspect="1" noChangeArrowheads="1"/>
          </p:cNvPicPr>
          <p:nvPr/>
        </p:nvPicPr>
        <p:blipFill>
          <a:blip r:embed="rId3" cstate="print"/>
          <a:srcRect l="1784" t="2063" r="1530" b="2287"/>
          <a:stretch>
            <a:fillRect/>
          </a:stretch>
        </p:blipFill>
        <p:spPr bwMode="auto">
          <a:xfrm>
            <a:off x="76200" y="-14288"/>
            <a:ext cx="89916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6781800" y="3048000"/>
            <a:ext cx="2362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/>
              <a:t>1/12/10 19:14 STED released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352800" y="4572000"/>
            <a:ext cx="2743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/>
              <a:t>1/12/10 20:40 Float breaks free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981200" y="57150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/>
              <a:t>1/13/10 Visibility is poor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763" y="0"/>
            <a:ext cx="1290637" cy="2514600"/>
            <a:chOff x="3" y="0"/>
            <a:chExt cx="1485" cy="2784"/>
          </a:xfrm>
        </p:grpSpPr>
        <p:pic>
          <p:nvPicPr>
            <p:cNvPr id="45067" name="Picture 7" descr="moosmoor_4-11-05"/>
            <p:cNvPicPr>
              <a:picLocks noChangeAspect="1" noChangeArrowheads="1"/>
            </p:cNvPicPr>
            <p:nvPr/>
          </p:nvPicPr>
          <p:blipFill>
            <a:blip r:embed="rId4" cstate="print"/>
            <a:srcRect l="16667" r="43333"/>
            <a:stretch>
              <a:fillRect/>
            </a:stretch>
          </p:blipFill>
          <p:spPr bwMode="auto">
            <a:xfrm>
              <a:off x="3" y="0"/>
              <a:ext cx="1485" cy="2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68" name="Freeform 8"/>
            <p:cNvSpPr>
              <a:spLocks/>
            </p:cNvSpPr>
            <p:nvPr/>
          </p:nvSpPr>
          <p:spPr bwMode="auto">
            <a:xfrm>
              <a:off x="288" y="2112"/>
              <a:ext cx="1160" cy="576"/>
            </a:xfrm>
            <a:custGeom>
              <a:avLst/>
              <a:gdLst>
                <a:gd name="T0" fmla="*/ 0 w 1160"/>
                <a:gd name="T1" fmla="*/ 480 h 576"/>
                <a:gd name="T2" fmla="*/ 96 w 1160"/>
                <a:gd name="T3" fmla="*/ 528 h 576"/>
                <a:gd name="T4" fmla="*/ 192 w 1160"/>
                <a:gd name="T5" fmla="*/ 576 h 576"/>
                <a:gd name="T6" fmla="*/ 288 w 1160"/>
                <a:gd name="T7" fmla="*/ 528 h 576"/>
                <a:gd name="T8" fmla="*/ 336 w 1160"/>
                <a:gd name="T9" fmla="*/ 480 h 576"/>
                <a:gd name="T10" fmla="*/ 480 w 1160"/>
                <a:gd name="T11" fmla="*/ 480 h 576"/>
                <a:gd name="T12" fmla="*/ 576 w 1160"/>
                <a:gd name="T13" fmla="*/ 480 h 576"/>
                <a:gd name="T14" fmla="*/ 720 w 1160"/>
                <a:gd name="T15" fmla="*/ 432 h 576"/>
                <a:gd name="T16" fmla="*/ 816 w 1160"/>
                <a:gd name="T17" fmla="*/ 336 h 576"/>
                <a:gd name="T18" fmla="*/ 960 w 1160"/>
                <a:gd name="T19" fmla="*/ 240 h 576"/>
                <a:gd name="T20" fmla="*/ 1056 w 1160"/>
                <a:gd name="T21" fmla="*/ 144 h 576"/>
                <a:gd name="T22" fmla="*/ 1104 w 1160"/>
                <a:gd name="T23" fmla="*/ 96 h 576"/>
                <a:gd name="T24" fmla="*/ 1152 w 1160"/>
                <a:gd name="T25" fmla="*/ 48 h 576"/>
                <a:gd name="T26" fmla="*/ 1152 w 1160"/>
                <a:gd name="T27" fmla="*/ 0 h 57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60"/>
                <a:gd name="T43" fmla="*/ 0 h 576"/>
                <a:gd name="T44" fmla="*/ 1160 w 1160"/>
                <a:gd name="T45" fmla="*/ 576 h 57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60" h="576">
                  <a:moveTo>
                    <a:pt x="0" y="480"/>
                  </a:moveTo>
                  <a:cubicBezTo>
                    <a:pt x="32" y="496"/>
                    <a:pt x="64" y="512"/>
                    <a:pt x="96" y="528"/>
                  </a:cubicBezTo>
                  <a:cubicBezTo>
                    <a:pt x="128" y="544"/>
                    <a:pt x="160" y="576"/>
                    <a:pt x="192" y="576"/>
                  </a:cubicBezTo>
                  <a:cubicBezTo>
                    <a:pt x="224" y="576"/>
                    <a:pt x="264" y="544"/>
                    <a:pt x="288" y="528"/>
                  </a:cubicBezTo>
                  <a:cubicBezTo>
                    <a:pt x="312" y="512"/>
                    <a:pt x="304" y="488"/>
                    <a:pt x="336" y="480"/>
                  </a:cubicBezTo>
                  <a:cubicBezTo>
                    <a:pt x="368" y="472"/>
                    <a:pt x="440" y="480"/>
                    <a:pt x="480" y="480"/>
                  </a:cubicBezTo>
                  <a:cubicBezTo>
                    <a:pt x="520" y="480"/>
                    <a:pt x="536" y="488"/>
                    <a:pt x="576" y="480"/>
                  </a:cubicBezTo>
                  <a:cubicBezTo>
                    <a:pt x="616" y="472"/>
                    <a:pt x="680" y="456"/>
                    <a:pt x="720" y="432"/>
                  </a:cubicBezTo>
                  <a:cubicBezTo>
                    <a:pt x="760" y="408"/>
                    <a:pt x="776" y="368"/>
                    <a:pt x="816" y="336"/>
                  </a:cubicBezTo>
                  <a:cubicBezTo>
                    <a:pt x="856" y="304"/>
                    <a:pt x="920" y="272"/>
                    <a:pt x="960" y="240"/>
                  </a:cubicBezTo>
                  <a:cubicBezTo>
                    <a:pt x="1000" y="208"/>
                    <a:pt x="1032" y="168"/>
                    <a:pt x="1056" y="144"/>
                  </a:cubicBezTo>
                  <a:cubicBezTo>
                    <a:pt x="1080" y="120"/>
                    <a:pt x="1088" y="112"/>
                    <a:pt x="1104" y="96"/>
                  </a:cubicBezTo>
                  <a:cubicBezTo>
                    <a:pt x="1120" y="80"/>
                    <a:pt x="1144" y="64"/>
                    <a:pt x="1152" y="48"/>
                  </a:cubicBezTo>
                  <a:cubicBezTo>
                    <a:pt x="1160" y="32"/>
                    <a:pt x="1156" y="16"/>
                    <a:pt x="1152" y="0"/>
                  </a:cubicBezTo>
                </a:path>
              </a:pathLst>
            </a:custGeom>
            <a:noFill/>
            <a:ln w="66675">
              <a:solidFill>
                <a:srgbClr val="B6B28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9" name="Rectangle 9"/>
            <p:cNvSpPr>
              <a:spLocks noChangeArrowheads="1"/>
            </p:cNvSpPr>
            <p:nvPr/>
          </p:nvSpPr>
          <p:spPr bwMode="auto">
            <a:xfrm>
              <a:off x="1339" y="2139"/>
              <a:ext cx="149" cy="277"/>
            </a:xfrm>
            <a:prstGeom prst="rect">
              <a:avLst/>
            </a:prstGeom>
            <a:solidFill>
              <a:srgbClr val="B6B283"/>
            </a:solidFill>
            <a:ln w="9525">
              <a:solidFill>
                <a:srgbClr val="B6B283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063" name="Text Box 10"/>
          <p:cNvSpPr txBox="1">
            <a:spLocks noChangeArrowheads="1"/>
          </p:cNvSpPr>
          <p:nvPr/>
        </p:nvSpPr>
        <p:spPr bwMode="auto">
          <a:xfrm>
            <a:off x="76200" y="4343400"/>
            <a:ext cx="1905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/>
              <a:t>MOOS mooring</a:t>
            </a:r>
          </a:p>
        </p:txBody>
      </p:sp>
      <p:sp>
        <p:nvSpPr>
          <p:cNvPr id="45064" name="Text Box 11"/>
          <p:cNvSpPr txBox="1">
            <a:spLocks noChangeArrowheads="1"/>
          </p:cNvSpPr>
          <p:nvPr/>
        </p:nvSpPr>
        <p:spPr bwMode="auto">
          <a:xfrm>
            <a:off x="1371600" y="5486400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 dirty="0"/>
              <a:t>BIN</a:t>
            </a:r>
          </a:p>
        </p:txBody>
      </p:sp>
      <p:pic>
        <p:nvPicPr>
          <p:cNvPr id="45065" name="Picture 12" descr="MOOS_trans_compare"/>
          <p:cNvPicPr>
            <a:picLocks noChangeAspect="1" noChangeArrowheads="1"/>
          </p:cNvPicPr>
          <p:nvPr/>
        </p:nvPicPr>
        <p:blipFill>
          <a:blip r:embed="rId5" cstate="print"/>
          <a:srcRect t="16904"/>
          <a:stretch>
            <a:fillRect/>
          </a:stretch>
        </p:blipFill>
        <p:spPr bwMode="auto">
          <a:xfrm>
            <a:off x="6400800" y="4191000"/>
            <a:ext cx="2514600" cy="249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6" name="Freeform 13"/>
          <p:cNvSpPr>
            <a:spLocks/>
          </p:cNvSpPr>
          <p:nvPr/>
        </p:nvSpPr>
        <p:spPr bwMode="auto">
          <a:xfrm>
            <a:off x="908050" y="5299075"/>
            <a:ext cx="266700" cy="152400"/>
          </a:xfrm>
          <a:custGeom>
            <a:avLst/>
            <a:gdLst>
              <a:gd name="T0" fmla="*/ 266700 w 168"/>
              <a:gd name="T1" fmla="*/ 130629 h 112"/>
              <a:gd name="T2" fmla="*/ 38100 w 168"/>
              <a:gd name="T3" fmla="*/ 130629 h 112"/>
              <a:gd name="T4" fmla="*/ 38100 w 168"/>
              <a:gd name="T5" fmla="*/ 0 h 112"/>
              <a:gd name="T6" fmla="*/ 0 60000 65536"/>
              <a:gd name="T7" fmla="*/ 0 60000 65536"/>
              <a:gd name="T8" fmla="*/ 0 60000 65536"/>
              <a:gd name="T9" fmla="*/ 0 w 168"/>
              <a:gd name="T10" fmla="*/ 0 h 112"/>
              <a:gd name="T11" fmla="*/ 168 w 168"/>
              <a:gd name="T12" fmla="*/ 112 h 1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8" h="112">
                <a:moveTo>
                  <a:pt x="168" y="96"/>
                </a:moveTo>
                <a:cubicBezTo>
                  <a:pt x="108" y="104"/>
                  <a:pt x="48" y="112"/>
                  <a:pt x="24" y="96"/>
                </a:cubicBezTo>
                <a:cubicBezTo>
                  <a:pt x="0" y="80"/>
                  <a:pt x="12" y="40"/>
                  <a:pt x="24" y="0"/>
                </a:cubicBezTo>
              </a:path>
            </a:pathLst>
          </a:custGeom>
          <a:noFill/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447800" y="1752601"/>
            <a:ext cx="2743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/>
              <a:t>Velocity of the event  4.85 -5.34 m/s</a:t>
            </a:r>
          </a:p>
        </p:txBody>
      </p:sp>
      <p:pic>
        <p:nvPicPr>
          <p:cNvPr id="15" name="Picture 5" descr="barrymooring_damage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228600"/>
            <a:ext cx="2038291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ADCP_on_mooring_ascen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0" y="0"/>
            <a:ext cx="2468563" cy="243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" name="Group 10"/>
          <p:cNvGrpSpPr>
            <a:grpSpLocks/>
          </p:cNvGrpSpPr>
          <p:nvPr/>
        </p:nvGrpSpPr>
        <p:grpSpPr bwMode="auto">
          <a:xfrm>
            <a:off x="1371600" y="0"/>
            <a:ext cx="2133600" cy="1600200"/>
            <a:chOff x="-48" y="-48"/>
            <a:chExt cx="2784" cy="1728"/>
          </a:xfrm>
        </p:grpSpPr>
        <p:grpSp>
          <p:nvGrpSpPr>
            <p:cNvPr id="18" name="Group 9"/>
            <p:cNvGrpSpPr>
              <a:grpSpLocks/>
            </p:cNvGrpSpPr>
            <p:nvPr/>
          </p:nvGrpSpPr>
          <p:grpSpPr bwMode="auto">
            <a:xfrm>
              <a:off x="-48" y="-48"/>
              <a:ext cx="2784" cy="1728"/>
              <a:chOff x="-48" y="-48"/>
              <a:chExt cx="2784" cy="1728"/>
            </a:xfrm>
          </p:grpSpPr>
          <p:pic>
            <p:nvPicPr>
              <p:cNvPr id="20" name="Picture 5" descr="Jan_12_2010_STED_blowup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r="1370"/>
              <a:stretch>
                <a:fillRect/>
              </a:stretch>
            </p:blipFill>
            <p:spPr bwMode="auto">
              <a:xfrm>
                <a:off x="144" y="18"/>
                <a:ext cx="2592" cy="1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1" name="Rectangle 8"/>
              <p:cNvSpPr>
                <a:spLocks noChangeArrowheads="1"/>
              </p:cNvSpPr>
              <p:nvPr/>
            </p:nvSpPr>
            <p:spPr bwMode="auto">
              <a:xfrm>
                <a:off x="-48" y="-48"/>
                <a:ext cx="192" cy="1728"/>
              </a:xfrm>
              <a:prstGeom prst="rect">
                <a:avLst/>
              </a:prstGeom>
              <a:solidFill>
                <a:srgbClr val="BEDAD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Line 7"/>
            <p:cNvSpPr>
              <a:spLocks noChangeShapeType="1"/>
            </p:cNvSpPr>
            <p:nvPr/>
          </p:nvSpPr>
          <p:spPr bwMode="auto">
            <a:xfrm>
              <a:off x="1344" y="1104"/>
              <a:ext cx="0" cy="24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Monterey_MCST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590800"/>
            <a:ext cx="5523386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UpperMBCanyonSTED_event_Jan2010"/>
          <p:cNvPicPr>
            <a:picLocks noChangeAspect="1" noChangeArrowheads="1"/>
          </p:cNvPicPr>
          <p:nvPr/>
        </p:nvPicPr>
        <p:blipFill>
          <a:blip r:embed="rId3" cstate="print"/>
          <a:srcRect l="1784" t="2063" r="1530" b="2287"/>
          <a:stretch>
            <a:fillRect/>
          </a:stretch>
        </p:blipFill>
        <p:spPr bwMode="auto">
          <a:xfrm>
            <a:off x="4267200" y="1219200"/>
            <a:ext cx="4685851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/>
          <a:lstStyle/>
          <a:p>
            <a:r>
              <a:rPr lang="en-US" dirty="0" smtClean="0"/>
              <a:t>An exception to Murphy’s Law</a:t>
            </a:r>
            <a:endParaRPr 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0" y="838200"/>
            <a:ext cx="8229600" cy="2895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2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McStar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STED Deployed: Jan 22, 2010</a:t>
            </a:r>
          </a:p>
          <a:p>
            <a:pPr marL="800100" lvl="1" indent="-342900">
              <a:lnSpc>
                <a:spcPts val="28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400" baseline="0" dirty="0" smtClean="0"/>
              <a:t>McStar</a:t>
            </a:r>
            <a:r>
              <a:rPr lang="en-US" sz="2400" dirty="0" smtClean="0"/>
              <a:t>: 250m deep; STED: 294m Deep</a:t>
            </a:r>
          </a:p>
          <a:p>
            <a:pPr marL="342900" indent="-342900">
              <a:lnSpc>
                <a:spcPts val="28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STED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Released: Feb 5, 2010</a:t>
            </a:r>
          </a:p>
          <a:p>
            <a:pPr marL="342900" indent="-342900">
              <a:lnSpc>
                <a:spcPts val="28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baseline="0" dirty="0" smtClean="0"/>
              <a:t>McStar</a:t>
            </a:r>
            <a:r>
              <a:rPr lang="en-US" sz="2800" dirty="0" smtClean="0"/>
              <a:t> recovered: Feb 19, 2010</a:t>
            </a:r>
          </a:p>
        </p:txBody>
      </p:sp>
      <p:sp>
        <p:nvSpPr>
          <p:cNvPr id="8" name="Rectangle 7"/>
          <p:cNvSpPr/>
          <p:nvPr/>
        </p:nvSpPr>
        <p:spPr>
          <a:xfrm>
            <a:off x="7467600" y="2819400"/>
            <a:ext cx="4572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5219700" y="3619500"/>
            <a:ext cx="2971800" cy="213360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209800" y="3733800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676400" y="5486400"/>
            <a:ext cx="936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McSTAR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2247900" y="4229100"/>
            <a:ext cx="609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1981200" y="5257800"/>
            <a:ext cx="228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/>
          <p:cNvGraphicFramePr/>
          <p:nvPr/>
        </p:nvGraphicFramePr>
        <p:xfrm>
          <a:off x="228600" y="4343400"/>
          <a:ext cx="8610600" cy="2392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228600" y="838200"/>
          <a:ext cx="8641080" cy="330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The Event</a:t>
            </a:r>
            <a:endParaRPr lang="en-US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038600" y="990600"/>
            <a:ext cx="9906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STED Trigger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4648200" y="1219200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962400" y="5638800"/>
            <a:ext cx="1143000" cy="36420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700"/>
              </a:lnSpc>
              <a:spcBef>
                <a:spcPct val="50000"/>
              </a:spcBef>
            </a:pPr>
            <a:r>
              <a:rPr lang="en-US" sz="1200" dirty="0"/>
              <a:t>STED </a:t>
            </a:r>
            <a:r>
              <a:rPr lang="en-US" sz="1200" dirty="0" smtClean="0"/>
              <a:t>Trigger</a:t>
            </a:r>
          </a:p>
          <a:p>
            <a:pPr>
              <a:lnSpc>
                <a:spcPts val="700"/>
              </a:lnSpc>
              <a:spcBef>
                <a:spcPct val="50000"/>
              </a:spcBef>
            </a:pPr>
            <a:r>
              <a:rPr lang="en-US" sz="1200" dirty="0" smtClean="0"/>
              <a:t>1545 Local</a:t>
            </a:r>
            <a:endParaRPr lang="en-US" sz="1200" dirty="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V="1">
            <a:off x="3695700" y="4991100"/>
            <a:ext cx="7620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029200" y="1219200"/>
            <a:ext cx="228600" cy="1447800"/>
          </a:xfrm>
          <a:prstGeom prst="ellipse">
            <a:avLst/>
          </a:prstGeom>
          <a:solidFill>
            <a:schemeClr val="accent1">
              <a:alpha val="12000"/>
            </a:schemeClr>
          </a:solidFill>
          <a:ln w="317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Arrow Connector 20"/>
          <p:cNvCxnSpPr>
            <a:stCxn id="19" idx="4"/>
          </p:cNvCxnSpPr>
          <p:nvPr/>
        </p:nvCxnSpPr>
        <p:spPr>
          <a:xfrm rot="5400000">
            <a:off x="4171950" y="3448050"/>
            <a:ext cx="1752600" cy="190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Feb5before_after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38200" y="381000"/>
            <a:ext cx="244475" cy="244475"/>
          </a:xfrm>
          <a:prstGeom prst="rect">
            <a:avLst/>
          </a:prstGeom>
        </p:spPr>
      </p:pic>
      <p:pic>
        <p:nvPicPr>
          <p:cNvPr id="25" name="Picture 24" descr="TempL20Feb01-10.gif"/>
          <p:cNvPicPr>
            <a:picLocks noChangeAspect="1"/>
          </p:cNvPicPr>
          <p:nvPr/>
        </p:nvPicPr>
        <p:blipFill>
          <a:blip r:embed="rId6" cstate="print"/>
          <a:srcRect t="20779" r="32854"/>
          <a:stretch>
            <a:fillRect/>
          </a:stretch>
        </p:blipFill>
        <p:spPr>
          <a:xfrm>
            <a:off x="7086600" y="152400"/>
            <a:ext cx="1828800" cy="13645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4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/>
          <a:lstStyle/>
          <a:p>
            <a:r>
              <a:rPr lang="en-US" dirty="0" smtClean="0"/>
              <a:t>Wind &amp; Wave Data</a:t>
            </a:r>
            <a:endParaRPr lang="en-US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228600" y="990600"/>
          <a:ext cx="86868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Picture 9" descr="46042_ws_prct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0600" y="4171950"/>
            <a:ext cx="3581400" cy="2686050"/>
          </a:xfrm>
          <a:prstGeom prst="rect">
            <a:avLst/>
          </a:prstGeom>
        </p:spPr>
      </p:pic>
      <p:pic>
        <p:nvPicPr>
          <p:cNvPr id="11" name="Picture 10" descr="46042_wh_prct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400" y="4188600"/>
            <a:ext cx="3559200" cy="266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eventRMS2.jpg"/>
          <p:cNvPicPr>
            <a:picLocks noChangeAspect="1"/>
          </p:cNvPicPr>
          <p:nvPr/>
        </p:nvPicPr>
        <p:blipFill>
          <a:blip r:embed="rId3" cstate="print"/>
          <a:srcRect l="10000" r="15833"/>
          <a:stretch>
            <a:fillRect/>
          </a:stretch>
        </p:blipFill>
        <p:spPr>
          <a:xfrm>
            <a:off x="457200" y="4953000"/>
            <a:ext cx="8305800" cy="1782937"/>
          </a:xfrm>
          <a:prstGeom prst="rect">
            <a:avLst/>
          </a:prstGeom>
        </p:spPr>
      </p:pic>
      <p:pic>
        <p:nvPicPr>
          <p:cNvPr id="11" name="Picture 10" descr="EventHistoDetai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0"/>
            <a:ext cx="4495800" cy="2743200"/>
          </a:xfrm>
          <a:prstGeom prst="rect">
            <a:avLst/>
          </a:prstGeom>
        </p:spPr>
      </p:pic>
      <p:pic>
        <p:nvPicPr>
          <p:cNvPr id="10" name="Content Placeholder 8" descr="eventHisto2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 l="6944" t="5000" r="4167"/>
          <a:stretch>
            <a:fillRect/>
          </a:stretch>
        </p:blipFill>
        <p:spPr>
          <a:xfrm>
            <a:off x="0" y="0"/>
            <a:ext cx="5029200" cy="2895600"/>
          </a:xfrm>
        </p:spPr>
      </p:pic>
      <p:pic>
        <p:nvPicPr>
          <p:cNvPr id="5" name="Picture 4" descr="eventHisto.jpg"/>
          <p:cNvPicPr>
            <a:picLocks noChangeAspect="1"/>
          </p:cNvPicPr>
          <p:nvPr/>
        </p:nvPicPr>
        <p:blipFill>
          <a:blip r:embed="rId6" cstate="print"/>
          <a:srcRect l="5603" t="20000" r="17685" b="6667"/>
          <a:stretch>
            <a:fillRect/>
          </a:stretch>
        </p:blipFill>
        <p:spPr>
          <a:xfrm rot="5400000">
            <a:off x="3543300" y="-266700"/>
            <a:ext cx="2057400" cy="8229600"/>
          </a:xfrm>
          <a:prstGeom prst="rect">
            <a:avLst/>
          </a:prstGeom>
        </p:spPr>
      </p:pic>
      <p:sp>
        <p:nvSpPr>
          <p:cNvPr id="9" name="Line 6"/>
          <p:cNvSpPr>
            <a:spLocks noChangeShapeType="1"/>
          </p:cNvSpPr>
          <p:nvPr/>
        </p:nvSpPr>
        <p:spPr bwMode="auto">
          <a:xfrm>
            <a:off x="3581400" y="51054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819400" y="4953000"/>
            <a:ext cx="11430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STED Trigger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2895600" y="2667000"/>
            <a:ext cx="3657600" cy="18210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700"/>
              </a:lnSpc>
              <a:spcBef>
                <a:spcPct val="50000"/>
              </a:spcBef>
            </a:pPr>
            <a:r>
              <a:rPr lang="en-US" sz="1400" dirty="0" smtClean="0"/>
              <a:t>Event signal strength &gt;158 dB re 1 uPa @ 1m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EventSpectrogram1.jpg"/>
          <p:cNvPicPr>
            <a:picLocks noChangeAspect="1"/>
          </p:cNvPicPr>
          <p:nvPr/>
        </p:nvPicPr>
        <p:blipFill>
          <a:blip r:embed="rId2" cstate="print"/>
          <a:srcRect l="5267" t="6504" r="5199" b="5691"/>
          <a:stretch>
            <a:fillRect/>
          </a:stretch>
        </p:blipFill>
        <p:spPr>
          <a:xfrm rot="5400000">
            <a:off x="3619500" y="-3467098"/>
            <a:ext cx="1981201" cy="8915400"/>
          </a:xfrm>
          <a:prstGeom prst="rect">
            <a:avLst/>
          </a:prstGeom>
        </p:spPr>
      </p:pic>
      <p:pic>
        <p:nvPicPr>
          <p:cNvPr id="7" name="Picture 6" descr="EventSpectrogram2.jpg"/>
          <p:cNvPicPr>
            <a:picLocks noChangeAspect="1"/>
          </p:cNvPicPr>
          <p:nvPr/>
        </p:nvPicPr>
        <p:blipFill>
          <a:blip r:embed="rId3" cstate="print"/>
          <a:srcRect l="7540" t="5846" r="7540" b="7487"/>
          <a:stretch>
            <a:fillRect/>
          </a:stretch>
        </p:blipFill>
        <p:spPr>
          <a:xfrm rot="5400000">
            <a:off x="3124200" y="838200"/>
            <a:ext cx="3276600" cy="8763000"/>
          </a:xfrm>
          <a:prstGeom prst="rect">
            <a:avLst/>
          </a:prstGeom>
        </p:spPr>
      </p:pic>
      <p:pic>
        <p:nvPicPr>
          <p:cNvPr id="8" name="Picture 7" descr="eventRMSForEventSpec1.jpg"/>
          <p:cNvPicPr>
            <a:picLocks noChangeAspect="1"/>
          </p:cNvPicPr>
          <p:nvPr/>
        </p:nvPicPr>
        <p:blipFill>
          <a:blip r:embed="rId4" cstate="print"/>
          <a:srcRect l="10833" r="15000"/>
          <a:stretch>
            <a:fillRect/>
          </a:stretch>
        </p:blipFill>
        <p:spPr>
          <a:xfrm>
            <a:off x="0" y="1905000"/>
            <a:ext cx="91440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762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Windows CE: the good, the bad and the ugly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7150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McStar was originally proposed as a National Instrument/Labview Real time system</a:t>
            </a:r>
          </a:p>
          <a:p>
            <a:pPr lvl="1"/>
            <a:r>
              <a:rPr lang="en-US" dirty="0" smtClean="0"/>
              <a:t>A re-evaluation of the COTS market at the start of the project indicated new hardware with strong Windows CE support might be a significantly better choice – lower power, better COTS hardware choices, …</a:t>
            </a:r>
          </a:p>
          <a:p>
            <a:pPr lvl="1"/>
            <a:r>
              <a:rPr lang="en-US" dirty="0" smtClean="0"/>
              <a:t>A contingency project was approved to evaluate the risk of this approach</a:t>
            </a:r>
          </a:p>
          <a:p>
            <a:r>
              <a:rPr lang="en-US" dirty="0" smtClean="0"/>
              <a:t>The Good:</a:t>
            </a:r>
          </a:p>
          <a:p>
            <a:pPr lvl="1"/>
            <a:r>
              <a:rPr lang="en-US" dirty="0" smtClean="0"/>
              <a:t>It is pretty quick and easy to get a CE development environment and OS kernel up and running </a:t>
            </a:r>
          </a:p>
          <a:p>
            <a:pPr lvl="1"/>
            <a:r>
              <a:rPr lang="en-US" dirty="0" smtClean="0"/>
              <a:t>Visual Studio is a great development environment</a:t>
            </a:r>
          </a:p>
          <a:p>
            <a:pPr lvl="1"/>
            <a:r>
              <a:rPr lang="en-US" dirty="0" smtClean="0"/>
              <a:t>Writing a simple SPI driver (non-DMA) was pretty easy in CE 5.0</a:t>
            </a:r>
          </a:p>
          <a:p>
            <a:pPr lvl="2"/>
            <a:r>
              <a:rPr lang="en-US" dirty="0" smtClean="0"/>
              <a:t>No real separation between kernel space and user space</a:t>
            </a:r>
          </a:p>
          <a:p>
            <a:r>
              <a:rPr lang="en-US" dirty="0" smtClean="0"/>
              <a:t>The Bad:</a:t>
            </a:r>
          </a:p>
          <a:p>
            <a:pPr lvl="1"/>
            <a:r>
              <a:rPr lang="en-US" dirty="0" smtClean="0"/>
              <a:t>CE 5.0 has serious memory limitations: max program space of order 32 MB</a:t>
            </a:r>
          </a:p>
          <a:p>
            <a:r>
              <a:rPr lang="en-US" dirty="0" smtClean="0"/>
              <a:t>The Ugly:</a:t>
            </a:r>
          </a:p>
          <a:p>
            <a:pPr lvl="1"/>
            <a:r>
              <a:rPr lang="en-US" dirty="0" smtClean="0"/>
              <a:t>The CE 5.0 32 GB max disk partition size, 8 partitions max limitation isn’t well documented</a:t>
            </a:r>
          </a:p>
          <a:p>
            <a:pPr lvl="1"/>
            <a:r>
              <a:rPr lang="en-US" dirty="0" smtClean="0"/>
              <a:t>CE 6.0 solves the memory and disk issues but breaks the easy driver development process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US" dirty="0" smtClean="0"/>
              <a:t>Engineering 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More dynamic range</a:t>
            </a:r>
          </a:p>
          <a:p>
            <a:pPr lvl="1"/>
            <a:r>
              <a:rPr lang="en-US" dirty="0" smtClean="0"/>
              <a:t>Use both ADC channels (L/R), one with 0 dB gain, one with ~60 dB gain</a:t>
            </a:r>
          </a:p>
          <a:p>
            <a:pPr lvl="1"/>
            <a:r>
              <a:rPr lang="en-US" dirty="0" smtClean="0"/>
              <a:t>Switch to a 24 (or 32) bit ADC or 2X with 0 and 60 dB gain</a:t>
            </a:r>
          </a:p>
          <a:p>
            <a:pPr lvl="1"/>
            <a:r>
              <a:rPr lang="en-US" dirty="0" smtClean="0"/>
              <a:t>Dynamic Programmable Gain Amplification</a:t>
            </a:r>
          </a:p>
          <a:p>
            <a:r>
              <a:rPr lang="en-US" dirty="0" smtClean="0"/>
              <a:t>Less power</a:t>
            </a:r>
          </a:p>
          <a:p>
            <a:pPr lvl="1"/>
            <a:r>
              <a:rPr lang="en-US" dirty="0" smtClean="0"/>
              <a:t>Turn off the hard disk when not actually writing</a:t>
            </a:r>
          </a:p>
          <a:p>
            <a:pPr lvl="1"/>
            <a:r>
              <a:rPr lang="en-US" dirty="0" smtClean="0"/>
              <a:t>Turn down the CPU clock frequency</a:t>
            </a:r>
          </a:p>
          <a:p>
            <a:pPr lvl="1"/>
            <a:r>
              <a:rPr lang="en-US" dirty="0" smtClean="0"/>
              <a:t>Reduce bandwidth</a:t>
            </a:r>
          </a:p>
          <a:p>
            <a:pPr lvl="1"/>
            <a:r>
              <a:rPr lang="en-US" dirty="0" smtClean="0"/>
              <a:t>Event driven recording</a:t>
            </a:r>
          </a:p>
          <a:p>
            <a:r>
              <a:rPr lang="en-US" dirty="0" smtClean="0"/>
              <a:t>More storage</a:t>
            </a:r>
          </a:p>
          <a:p>
            <a:pPr lvl="1"/>
            <a:r>
              <a:rPr lang="en-US" dirty="0" smtClean="0"/>
              <a:t>1 TB USB disks are now available</a:t>
            </a:r>
          </a:p>
          <a:p>
            <a:pPr lvl="1"/>
            <a:r>
              <a:rPr lang="en-US" dirty="0" smtClean="0"/>
              <a:t>Disk array with power switching is do-able</a:t>
            </a:r>
          </a:p>
          <a:p>
            <a:r>
              <a:rPr lang="en-US" dirty="0" smtClean="0"/>
              <a:t>Less noise</a:t>
            </a:r>
          </a:p>
          <a:p>
            <a:pPr lvl="1"/>
            <a:r>
              <a:rPr lang="en-US" dirty="0" smtClean="0"/>
              <a:t>Pretty good as is: Dynamic range is within ~10 dB of 16 bit ADC </a:t>
            </a:r>
            <a:r>
              <a:rPr lang="en-US" dirty="0" err="1" smtClean="0"/>
              <a:t>theor</a:t>
            </a:r>
            <a:r>
              <a:rPr lang="en-US" dirty="0" smtClean="0"/>
              <a:t>. max.</a:t>
            </a:r>
          </a:p>
          <a:p>
            <a:pPr lvl="1"/>
            <a:r>
              <a:rPr lang="en-US" dirty="0" smtClean="0"/>
              <a:t>Identify existing noise sources</a:t>
            </a:r>
          </a:p>
          <a:p>
            <a:pPr lvl="1"/>
            <a:r>
              <a:rPr lang="en-US" dirty="0" smtClean="0"/>
              <a:t>Slave all clocks to 1 master clock to reduce </a:t>
            </a:r>
            <a:r>
              <a:rPr lang="en-US" dirty="0" err="1" smtClean="0"/>
              <a:t>intermodulation</a:t>
            </a:r>
            <a:r>
              <a:rPr lang="en-US" dirty="0" smtClean="0"/>
              <a:t> products</a:t>
            </a:r>
          </a:p>
          <a:p>
            <a:pPr lvl="1"/>
            <a:r>
              <a:rPr lang="en-US" dirty="0" smtClean="0"/>
              <a:t>Directional hydrophone array</a:t>
            </a:r>
          </a:p>
          <a:p>
            <a:r>
              <a:rPr lang="en-US" dirty="0" smtClean="0"/>
              <a:t>Less waste</a:t>
            </a:r>
          </a:p>
          <a:p>
            <a:pPr lvl="1"/>
            <a:r>
              <a:rPr lang="en-US" dirty="0" smtClean="0"/>
              <a:t>Rechargeable batteries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McStar is currently being used to record bubble streams from a seep in the Santa Monica basin</a:t>
            </a:r>
          </a:p>
          <a:p>
            <a:r>
              <a:rPr lang="en-US" dirty="0" smtClean="0"/>
              <a:t>Event driven recording</a:t>
            </a:r>
          </a:p>
          <a:p>
            <a:pPr lvl="1"/>
            <a:r>
              <a:rPr lang="en-US" dirty="0" err="1" smtClean="0"/>
              <a:t>McStar</a:t>
            </a:r>
            <a:r>
              <a:rPr lang="en-US" dirty="0" smtClean="0"/>
              <a:t> would log data in a N day circular buffer</a:t>
            </a:r>
          </a:p>
          <a:p>
            <a:pPr lvl="1"/>
            <a:r>
              <a:rPr lang="en-US" dirty="0" smtClean="0"/>
              <a:t>The STED could ping when float releases</a:t>
            </a:r>
          </a:p>
          <a:p>
            <a:pPr lvl="1"/>
            <a:r>
              <a:rPr lang="en-US" dirty="0" smtClean="0"/>
              <a:t>Just the data around the “event” would be saved to disk.</a:t>
            </a:r>
          </a:p>
          <a:p>
            <a:r>
              <a:rPr lang="en-US" dirty="0" smtClean="0"/>
              <a:t>Long base line tracking</a:t>
            </a:r>
          </a:p>
          <a:p>
            <a:pPr lvl="1"/>
            <a:r>
              <a:rPr lang="en-US" dirty="0" err="1" smtClean="0"/>
              <a:t>Pingers</a:t>
            </a:r>
            <a:r>
              <a:rPr lang="en-US" dirty="0" smtClean="0"/>
              <a:t> could be buried at various locations and depths in the canyon</a:t>
            </a:r>
          </a:p>
          <a:p>
            <a:pPr lvl="1"/>
            <a:r>
              <a:rPr lang="en-US" dirty="0" smtClean="0"/>
              <a:t>Multiple </a:t>
            </a:r>
            <a:r>
              <a:rPr lang="en-US" dirty="0" err="1" smtClean="0"/>
              <a:t>McSTAR</a:t>
            </a:r>
            <a:r>
              <a:rPr lang="en-US" dirty="0" smtClean="0"/>
              <a:t> units on one or both sides of the canyon could track the </a:t>
            </a:r>
            <a:r>
              <a:rPr lang="en-US" dirty="0" err="1" smtClean="0"/>
              <a:t>pinger</a:t>
            </a:r>
            <a:r>
              <a:rPr lang="en-US" dirty="0" smtClean="0"/>
              <a:t> motion</a:t>
            </a:r>
          </a:p>
          <a:p>
            <a:pPr lvl="2"/>
            <a:r>
              <a:rPr lang="en-US" dirty="0" smtClean="0"/>
              <a:t>Some kind of time synch would be required: acoustic?, cabled?, …?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basic </a:t>
            </a:r>
            <a:r>
              <a:rPr lang="en-US" sz="2400" dirty="0" err="1" smtClean="0"/>
              <a:t>McStar</a:t>
            </a:r>
            <a:r>
              <a:rPr lang="en-US" sz="2400" dirty="0" smtClean="0"/>
              <a:t> system functions with several issues</a:t>
            </a:r>
          </a:p>
          <a:p>
            <a:pPr lvl="1"/>
            <a:r>
              <a:rPr lang="en-US" sz="2000" dirty="0" smtClean="0"/>
              <a:t>500 GB of storage</a:t>
            </a:r>
          </a:p>
          <a:p>
            <a:pPr lvl="1"/>
            <a:r>
              <a:rPr lang="en-US" sz="2000" dirty="0" smtClean="0"/>
              <a:t>~85 dB of dynamic range</a:t>
            </a:r>
          </a:p>
          <a:p>
            <a:pPr lvl="1"/>
            <a:r>
              <a:rPr lang="en-US" sz="2000" dirty="0" smtClean="0"/>
              <a:t>~60 days of battery life based on measured power draw and conservative D-cell W-hrs (both analog and digital battery stacks)</a:t>
            </a:r>
          </a:p>
          <a:p>
            <a:pPr lvl="1"/>
            <a:r>
              <a:rPr lang="en-US" sz="2000" dirty="0" smtClean="0"/>
              <a:t>~60 days of disk storage (16 bits, 48000 samples/sec, 1X 500 GB HD)</a:t>
            </a:r>
          </a:p>
          <a:p>
            <a:pPr lvl="1"/>
            <a:r>
              <a:rPr lang="en-US" sz="2000" dirty="0" smtClean="0"/>
              <a:t>Plenty of unused processing power</a:t>
            </a:r>
          </a:p>
          <a:p>
            <a:r>
              <a:rPr lang="en-US" sz="2400" dirty="0" smtClean="0"/>
              <a:t>2 systems exist – 1 deployment system and 1 test system</a:t>
            </a:r>
          </a:p>
          <a:p>
            <a:r>
              <a:rPr lang="en-US" sz="2400" dirty="0" smtClean="0"/>
              <a:t>The </a:t>
            </a:r>
            <a:r>
              <a:rPr lang="en-US" sz="2400" dirty="0" err="1" smtClean="0"/>
              <a:t>Matlab</a:t>
            </a:r>
            <a:r>
              <a:rPr lang="en-US" sz="2400" dirty="0" smtClean="0"/>
              <a:t> script works OK</a:t>
            </a:r>
          </a:p>
          <a:p>
            <a:pPr lvl="1"/>
            <a:r>
              <a:rPr lang="en-US" sz="2000" dirty="0" smtClean="0"/>
              <a:t>I used it extensively for the brown bag presentation</a:t>
            </a:r>
          </a:p>
          <a:p>
            <a:pPr lvl="1"/>
            <a:r>
              <a:rPr lang="en-US" sz="2000" dirty="0" smtClean="0"/>
              <a:t>Calculates RMS, histograms and power spectrums</a:t>
            </a:r>
          </a:p>
          <a:p>
            <a:pPr lvl="2"/>
            <a:r>
              <a:rPr lang="en-US" sz="2000" dirty="0" smtClean="0"/>
              <a:t>2D plots, waterfalls and spectrograms</a:t>
            </a:r>
          </a:p>
          <a:p>
            <a:pPr lvl="1"/>
            <a:r>
              <a:rPr lang="en-US" sz="2000" dirty="0" smtClean="0"/>
              <a:t>Extremely large data sets require extra attention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little History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first Canyon Dynamics project was an ambitious cabled observatory intended to study the dynamics of submarine canyon formation</a:t>
            </a:r>
          </a:p>
          <a:p>
            <a:pPr lvl="1"/>
            <a:r>
              <a:rPr lang="en-US" dirty="0" smtClean="0"/>
              <a:t>The 290m RIN was trashed, the 525m RIN was lost with all instruments</a:t>
            </a:r>
          </a:p>
          <a:p>
            <a:pPr lvl="1"/>
            <a:r>
              <a:rPr lang="en-US" dirty="0" smtClean="0"/>
              <a:t>Scientific results: Evidence of high frequency, highly energetic events was surprising</a:t>
            </a:r>
          </a:p>
          <a:p>
            <a:r>
              <a:rPr lang="en-US" dirty="0" smtClean="0"/>
              <a:t>Next step was a little less ambitious</a:t>
            </a:r>
          </a:p>
          <a:p>
            <a:pPr lvl="1"/>
            <a:r>
              <a:rPr lang="en-US" dirty="0" smtClean="0"/>
              <a:t>Relatively cheap SINs that could be tracked from the surface were deployed</a:t>
            </a:r>
          </a:p>
          <a:p>
            <a:pPr lvl="1"/>
            <a:r>
              <a:rPr lang="en-US" dirty="0" smtClean="0"/>
              <a:t>Scientific results: SIN trajectories were measured for some part of the next 2 years</a:t>
            </a:r>
          </a:p>
          <a:p>
            <a:pPr lvl="1"/>
            <a:r>
              <a:rPr lang="en-US" dirty="0" smtClean="0"/>
              <a:t>Eventually, all SINs lost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Need more dynamic range</a:t>
            </a:r>
          </a:p>
          <a:p>
            <a:r>
              <a:rPr lang="en-US" sz="2400" dirty="0" smtClean="0"/>
              <a:t>Frequency “banding” is obvious in deployed data spectrograms but not apparent in bench data</a:t>
            </a:r>
          </a:p>
          <a:p>
            <a:r>
              <a:rPr lang="en-US" sz="2400" dirty="0" smtClean="0"/>
              <a:t>Periodic “click”</a:t>
            </a:r>
          </a:p>
          <a:p>
            <a:r>
              <a:rPr lang="en-US" sz="2400" dirty="0" smtClean="0"/>
              <a:t>Starting the system could be simpler</a:t>
            </a:r>
          </a:p>
          <a:p>
            <a:r>
              <a:rPr lang="en-US" sz="2400" dirty="0" smtClean="0"/>
              <a:t>We may be oversampling by a factor of 10 – 20</a:t>
            </a:r>
          </a:p>
          <a:p>
            <a:pPr lvl="1"/>
            <a:r>
              <a:rPr lang="en-US" sz="2000" dirty="0" smtClean="0"/>
              <a:t>Sample rate strongly drives the mission duration, …</a:t>
            </a:r>
            <a:br>
              <a:rPr lang="en-US" sz="2000" dirty="0" smtClean="0"/>
            </a:br>
            <a:r>
              <a:rPr lang="en-US" sz="2000" dirty="0" smtClean="0"/>
              <a:t>	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DCProFFT2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76200"/>
            <a:ext cx="548640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91200" y="304800"/>
            <a:ext cx="32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Dynamic range test with no hydrophone and inputs grounded at internal hydrophone connector</a:t>
            </a:r>
          </a:p>
          <a:p>
            <a:r>
              <a:rPr lang="en-US" dirty="0" smtClean="0"/>
              <a:t>Note – no banding</a:t>
            </a:r>
            <a:endParaRPr lang="en-US" dirty="0"/>
          </a:p>
        </p:txBody>
      </p:sp>
      <p:pic>
        <p:nvPicPr>
          <p:cNvPr id="2" name="Picture 1" descr="ADCProFF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3124200"/>
            <a:ext cx="5334000" cy="355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64038" t="7500" r="5385" b="28000"/>
          <a:stretch>
            <a:fillRect/>
          </a:stretch>
        </p:blipFill>
        <p:spPr bwMode="auto">
          <a:xfrm>
            <a:off x="533400" y="152400"/>
            <a:ext cx="80772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181600" y="13716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PSD just before event</a:t>
            </a:r>
          </a:p>
          <a:p>
            <a:r>
              <a:rPr lang="en-US" dirty="0" smtClean="0"/>
              <a:t>Note the “banding”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smtClean="0"/>
              <a:t>“Must” be done</a:t>
            </a:r>
          </a:p>
          <a:p>
            <a:pPr lvl="1"/>
            <a:r>
              <a:rPr lang="en-US" sz="2400" dirty="0" smtClean="0"/>
              <a:t>Understand where the </a:t>
            </a:r>
            <a:r>
              <a:rPr lang="en-US" sz="2400" dirty="0" smtClean="0"/>
              <a:t>banding, </a:t>
            </a:r>
            <a:r>
              <a:rPr lang="en-US" sz="2400" dirty="0" smtClean="0"/>
              <a:t>clicking </a:t>
            </a:r>
            <a:r>
              <a:rPr lang="en-US" sz="2400" dirty="0" smtClean="0"/>
              <a:t>and 60 Hz line comes </a:t>
            </a:r>
            <a:r>
              <a:rPr lang="en-US" sz="2400" dirty="0" smtClean="0"/>
              <a:t>from </a:t>
            </a:r>
          </a:p>
          <a:p>
            <a:pPr lvl="2"/>
            <a:r>
              <a:rPr lang="en-US" sz="2000" dirty="0" smtClean="0"/>
              <a:t>Radiated noise on the Hydrophone power supply lines?</a:t>
            </a:r>
          </a:p>
          <a:p>
            <a:pPr lvl="2"/>
            <a:r>
              <a:rPr lang="en-US" sz="2000" dirty="0" smtClean="0"/>
              <a:t>Hydrophone hard mount?</a:t>
            </a:r>
          </a:p>
          <a:p>
            <a:pPr lvl="2"/>
            <a:r>
              <a:rPr lang="en-US" sz="2000" dirty="0" smtClean="0"/>
              <a:t>data burp between files?</a:t>
            </a:r>
          </a:p>
          <a:p>
            <a:pPr lvl="2"/>
            <a:r>
              <a:rPr lang="en-US" sz="2100" dirty="0" smtClean="0"/>
              <a:t>Fix what needs to be fixed</a:t>
            </a:r>
          </a:p>
          <a:p>
            <a:pPr lvl="1"/>
            <a:r>
              <a:rPr lang="en-US" sz="2400" dirty="0" smtClean="0"/>
              <a:t>Better understand the required dynamic range and meet it</a:t>
            </a:r>
          </a:p>
          <a:p>
            <a:pPr lvl="1"/>
            <a:r>
              <a:rPr lang="en-US" sz="2400" dirty="0" smtClean="0"/>
              <a:t>Make the system start with 1 “button”</a:t>
            </a:r>
          </a:p>
          <a:p>
            <a:pPr lvl="1"/>
            <a:r>
              <a:rPr lang="en-US" sz="2400" dirty="0" smtClean="0"/>
              <a:t>Replace current wet connectors</a:t>
            </a:r>
          </a:p>
          <a:p>
            <a:pPr lvl="1"/>
            <a:r>
              <a:rPr lang="en-US" sz="2400" dirty="0" smtClean="0"/>
              <a:t>Make sure the test unit is identical to deployable unit</a:t>
            </a:r>
          </a:p>
          <a:p>
            <a:pPr lvl="2"/>
            <a:r>
              <a:rPr lang="en-US" dirty="0" smtClean="0"/>
              <a:t>e.g., the Instr. Amp. power DB9 is wired </a:t>
            </a:r>
            <a:r>
              <a:rPr lang="en-US" dirty="0" smtClean="0"/>
              <a:t>differently</a:t>
            </a:r>
          </a:p>
          <a:p>
            <a:pPr lvl="1"/>
            <a:r>
              <a:rPr lang="en-US" sz="2800" dirty="0" smtClean="0"/>
              <a:t>Need to shut down before power dies</a:t>
            </a:r>
            <a:endParaRPr lang="en-US" sz="2800" dirty="0" smtClean="0"/>
          </a:p>
          <a:p>
            <a:r>
              <a:rPr lang="en-US" sz="2400" dirty="0" smtClean="0"/>
              <a:t>Nice to do</a:t>
            </a:r>
          </a:p>
          <a:p>
            <a:pPr lvl="1"/>
            <a:r>
              <a:rPr lang="en-US" sz="2400" dirty="0" smtClean="0"/>
              <a:t>Increase mission duration</a:t>
            </a:r>
          </a:p>
          <a:p>
            <a:pPr lvl="1"/>
            <a:r>
              <a:rPr lang="en-US" sz="2400" dirty="0" smtClean="0"/>
              <a:t>Improve acoustic directionality</a:t>
            </a:r>
          </a:p>
          <a:p>
            <a:pPr lvl="1"/>
            <a:r>
              <a:rPr lang="en-US" sz="2400" dirty="0" smtClean="0"/>
              <a:t>Replace primary </a:t>
            </a:r>
            <a:r>
              <a:rPr lang="en-US" sz="2400" dirty="0" err="1" smtClean="0"/>
              <a:t>alkalines</a:t>
            </a:r>
            <a:r>
              <a:rPr lang="en-US" sz="2400" dirty="0" smtClean="0"/>
              <a:t> with rechargeable </a:t>
            </a:r>
            <a:r>
              <a:rPr lang="en-US" sz="2400" dirty="0" err="1" smtClean="0"/>
              <a:t>lithiums</a:t>
            </a:r>
            <a:endParaRPr lang="en-US" sz="2400" dirty="0" smtClean="0"/>
          </a:p>
          <a:p>
            <a:pPr lvl="1"/>
            <a:r>
              <a:rPr lang="en-US" sz="2400" dirty="0" smtClean="0"/>
              <a:t>Decrease turnaround time, maybe without opening the </a:t>
            </a:r>
            <a:r>
              <a:rPr lang="en-US" sz="2400" dirty="0" err="1" smtClean="0"/>
              <a:t>elex</a:t>
            </a:r>
            <a:r>
              <a:rPr lang="en-US" sz="2400" dirty="0" smtClean="0"/>
              <a:t> </a:t>
            </a:r>
            <a:r>
              <a:rPr lang="en-US" sz="2400" dirty="0" smtClean="0"/>
              <a:t>housing</a:t>
            </a:r>
          </a:p>
          <a:p>
            <a:pPr lvl="1"/>
            <a:r>
              <a:rPr lang="en-US" sz="2400" dirty="0" smtClean="0"/>
              <a:t>Might want to add a ROV readable heartbeat</a:t>
            </a:r>
            <a:endParaRPr lang="en-US" sz="2400" dirty="0" smtClean="0"/>
          </a:p>
          <a:p>
            <a:pPr lvl="1"/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09600" y="76200"/>
            <a:ext cx="77724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Why McStar?</a:t>
            </a:r>
          </a:p>
        </p:txBody>
      </p:sp>
      <p:pic>
        <p:nvPicPr>
          <p:cNvPr id="6" name="Picture 7" descr="00_18_54_07"/>
          <p:cNvPicPr>
            <a:picLocks noChangeAspect="1" noChangeArrowheads="1"/>
          </p:cNvPicPr>
          <p:nvPr/>
        </p:nvPicPr>
        <p:blipFill>
          <a:blip r:embed="rId3" cstate="print"/>
          <a:srcRect b="11360"/>
          <a:stretch>
            <a:fillRect/>
          </a:stretch>
        </p:blipFill>
        <p:spPr bwMode="auto">
          <a:xfrm>
            <a:off x="76200" y="3810000"/>
            <a:ext cx="42672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 descr="Homer Box Front"/>
          <p:cNvPicPr>
            <a:picLocks noChangeAspect="1" noChangeArrowheads="1"/>
          </p:cNvPicPr>
          <p:nvPr/>
        </p:nvPicPr>
        <p:blipFill>
          <a:blip r:embed="rId4" cstate="print">
            <a:lum bright="12000"/>
          </a:blip>
          <a:srcRect/>
          <a:stretch>
            <a:fillRect/>
          </a:stretch>
        </p:blipFill>
        <p:spPr bwMode="auto">
          <a:xfrm>
            <a:off x="4724400" y="1066800"/>
            <a:ext cx="4329454" cy="2667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6" descr="00_14_04_01"/>
          <p:cNvPicPr>
            <a:picLocks noChangeAspect="1" noChangeArrowheads="1"/>
          </p:cNvPicPr>
          <p:nvPr/>
        </p:nvPicPr>
        <p:blipFill>
          <a:blip r:embed="rId5" cstate="print"/>
          <a:srcRect b="12447"/>
          <a:stretch>
            <a:fillRect/>
          </a:stretch>
        </p:blipFill>
        <p:spPr bwMode="auto">
          <a:xfrm>
            <a:off x="4609260" y="3810000"/>
            <a:ext cx="4458540" cy="296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381000" y="1066800"/>
          <a:ext cx="3556000" cy="2667000"/>
        </p:xfrm>
        <a:graphic>
          <a:graphicData uri="http://schemas.openxmlformats.org/presentationml/2006/ole">
            <p:oleObj spid="_x0000_s2049" name="Slide" r:id="rId6" imgW="4342031" imgH="3256839" progId="PowerPoint.Slid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And if that wasn’t enough</a:t>
            </a:r>
            <a:endParaRPr lang="en-US" dirty="0"/>
          </a:p>
        </p:txBody>
      </p:sp>
      <p:pic>
        <p:nvPicPr>
          <p:cNvPr id="5" name="Picture 2" descr="04_05_56_02.png                                                1D16014CCanyon                         B7E7689A:"/>
          <p:cNvPicPr>
            <a:picLocks noChangeAspect="1" noChangeArrowheads="1"/>
          </p:cNvPicPr>
          <p:nvPr/>
        </p:nvPicPr>
        <p:blipFill>
          <a:blip r:embed="rId2" cstate="print"/>
          <a:srcRect t="14403" b="13588"/>
          <a:stretch>
            <a:fillRect/>
          </a:stretch>
        </p:blipFill>
        <p:spPr bwMode="auto">
          <a:xfrm>
            <a:off x="4876800" y="3810000"/>
            <a:ext cx="4180114" cy="2286000"/>
          </a:xfrm>
          <a:prstGeom prst="rect">
            <a:avLst/>
          </a:prstGeom>
          <a:noFill/>
        </p:spPr>
      </p:pic>
      <p:pic>
        <p:nvPicPr>
          <p:cNvPr id="6" name="Picture 3" descr="03_57_56_16.png                                                1D16014CCanyon                         B7E7689A:"/>
          <p:cNvPicPr>
            <a:picLocks noChangeAspect="1" noChangeArrowheads="1"/>
          </p:cNvPicPr>
          <p:nvPr/>
        </p:nvPicPr>
        <p:blipFill>
          <a:blip r:embed="rId3" cstate="print"/>
          <a:srcRect t="13438" b="13998"/>
          <a:stretch>
            <a:fillRect/>
          </a:stretch>
        </p:blipFill>
        <p:spPr bwMode="auto">
          <a:xfrm>
            <a:off x="76200" y="3657600"/>
            <a:ext cx="4702274" cy="2590800"/>
          </a:xfrm>
          <a:prstGeom prst="rect">
            <a:avLst/>
          </a:prstGeom>
          <a:noFill/>
        </p:spPr>
      </p:pic>
      <p:pic>
        <p:nvPicPr>
          <p:cNvPr id="8" name="Picture 5" descr="02_08_10_24.png                                                1D16014DCanyon                         B7E7689A:"/>
          <p:cNvPicPr>
            <a:picLocks noChangeAspect="1" noChangeArrowheads="1"/>
          </p:cNvPicPr>
          <p:nvPr/>
        </p:nvPicPr>
        <p:blipFill>
          <a:blip r:embed="rId4" cstate="print"/>
          <a:srcRect l="18129" t="13817" b="14577"/>
          <a:stretch>
            <a:fillRect/>
          </a:stretch>
        </p:blipFill>
        <p:spPr bwMode="auto">
          <a:xfrm>
            <a:off x="4876800" y="990600"/>
            <a:ext cx="3785418" cy="2514600"/>
          </a:xfrm>
          <a:prstGeom prst="rect">
            <a:avLst/>
          </a:prstGeom>
          <a:noFill/>
        </p:spPr>
      </p:pic>
      <p:pic>
        <p:nvPicPr>
          <p:cNvPr id="7" name="Picture 4" descr="00_58_18_15.png                                                3A86047BCanyon                         B7E7689A:"/>
          <p:cNvPicPr>
            <a:picLocks noChangeAspect="1" noChangeArrowheads="1"/>
          </p:cNvPicPr>
          <p:nvPr/>
        </p:nvPicPr>
        <p:blipFill>
          <a:blip r:embed="rId5" cstate="print"/>
          <a:srcRect t="14757" b="14999"/>
          <a:stretch>
            <a:fillRect/>
          </a:stretch>
        </p:blipFill>
        <p:spPr bwMode="auto">
          <a:xfrm>
            <a:off x="76200" y="990600"/>
            <a:ext cx="471552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measurements can we make with out getting beat up so badly?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400,000 m^3 of moving sand must make a significant amount of noise</a:t>
            </a:r>
          </a:p>
          <a:p>
            <a:r>
              <a:rPr lang="en-US" dirty="0" smtClean="0"/>
              <a:t>Underwater acoustics provide a remote sensing approach that can provide at least a qualitative understanding of these events</a:t>
            </a:r>
          </a:p>
          <a:p>
            <a:pPr lvl="1"/>
            <a:r>
              <a:rPr lang="en-US" dirty="0" smtClean="0"/>
              <a:t>When does it happen? Is it one major event or a sequence of events? How long do events last? Can we correlate the event with other causal mechanisms?</a:t>
            </a:r>
          </a:p>
          <a:p>
            <a:r>
              <a:rPr lang="en-US" dirty="0" smtClean="0"/>
              <a:t>Need an independent event marker so we know where to look in the acoustic record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5715000" cy="1143000"/>
          </a:xfrm>
        </p:spPr>
        <p:txBody>
          <a:bodyPr/>
          <a:lstStyle/>
          <a:p>
            <a:r>
              <a:rPr lang="en-US" dirty="0" smtClean="0"/>
              <a:t>McStar and STED</a:t>
            </a:r>
            <a:endParaRPr lang="en-US" dirty="0"/>
          </a:p>
        </p:txBody>
      </p:sp>
      <p:pic>
        <p:nvPicPr>
          <p:cNvPr id="8" name="Content Placeholder 7" descr="00_42_49_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16829"/>
          <a:stretch>
            <a:fillRect/>
          </a:stretch>
        </p:blipFill>
        <p:spPr>
          <a:xfrm>
            <a:off x="228600" y="1219200"/>
            <a:ext cx="4343400" cy="2438400"/>
          </a:xfrm>
        </p:spPr>
      </p:pic>
      <p:pic>
        <p:nvPicPr>
          <p:cNvPr id="4" name="Picture 7" descr="DSCN7421"/>
          <p:cNvPicPr>
            <a:picLocks noChangeAspect="1" noChangeArrowheads="1"/>
          </p:cNvPicPr>
          <p:nvPr/>
        </p:nvPicPr>
        <p:blipFill>
          <a:blip r:embed="rId3" cstate="print"/>
          <a:srcRect l="6451" b="6451"/>
          <a:stretch>
            <a:fillRect/>
          </a:stretch>
        </p:blipFill>
        <p:spPr bwMode="auto">
          <a:xfrm>
            <a:off x="228600" y="3810000"/>
            <a:ext cx="4038600" cy="290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IMG_59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4486275" y="1838325"/>
            <a:ext cx="4953000" cy="3714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57201"/>
            <a:ext cx="5428686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228600"/>
            <a:ext cx="4876800" cy="1143000"/>
          </a:xfrm>
        </p:spPr>
        <p:txBody>
          <a:bodyPr/>
          <a:lstStyle/>
          <a:p>
            <a:r>
              <a:rPr lang="en-US" dirty="0" smtClean="0"/>
              <a:t>Technical Details</a:t>
            </a:r>
            <a:endParaRPr lang="en-US" dirty="0"/>
          </a:p>
        </p:txBody>
      </p:sp>
      <p:pic>
        <p:nvPicPr>
          <p:cNvPr id="7" name="Picture 6" descr="InputsGndedBattPwr.jpg"/>
          <p:cNvPicPr>
            <a:picLocks noChangeAspect="1"/>
          </p:cNvPicPr>
          <p:nvPr/>
        </p:nvPicPr>
        <p:blipFill>
          <a:blip r:embed="rId3" cstate="print"/>
          <a:srcRect l="8306" t="34444" r="8306" b="34445"/>
          <a:stretch>
            <a:fillRect/>
          </a:stretch>
        </p:blipFill>
        <p:spPr>
          <a:xfrm>
            <a:off x="3657600" y="4267200"/>
            <a:ext cx="5257800" cy="25382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38800" y="1524000"/>
            <a:ext cx="3505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OMAP 3530 processor w/onboard DSP capability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High speed USB (480 Mb/sec)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0.5 TB data storage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48 kHz Stereo 16 bit ADC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3.3 Watt power consumption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2+ month mission duration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Big Question: How much gain?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Data, lots and lots 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48000 samples/sec * 2 bytes/sample * 86,400 seconds/day = 8.3 GB of data per day</a:t>
            </a:r>
          </a:p>
          <a:p>
            <a:r>
              <a:rPr lang="en-US" dirty="0" smtClean="0"/>
              <a:t>Current data products include</a:t>
            </a:r>
          </a:p>
          <a:p>
            <a:pPr lvl="1"/>
            <a:r>
              <a:rPr lang="en-US" dirty="0" smtClean="0"/>
              <a:t>RMS vs Time</a:t>
            </a:r>
          </a:p>
          <a:p>
            <a:pPr lvl="2"/>
            <a:r>
              <a:rPr lang="en-US" dirty="0" smtClean="0"/>
              <a:t> Estimate of broadband acoustic power</a:t>
            </a:r>
          </a:p>
          <a:p>
            <a:pPr lvl="1"/>
            <a:r>
              <a:rPr lang="en-US" dirty="0" smtClean="0"/>
              <a:t>Voltage Histogram waterfall plots</a:t>
            </a:r>
          </a:p>
          <a:p>
            <a:pPr lvl="2"/>
            <a:r>
              <a:rPr lang="en-US" dirty="0" smtClean="0"/>
              <a:t>Lets us know when/if we’ve saturated the system</a:t>
            </a:r>
          </a:p>
          <a:p>
            <a:pPr lvl="1"/>
            <a:r>
              <a:rPr lang="en-US" dirty="0" smtClean="0"/>
              <a:t>Power Spectral Density waterfall/spectrograms</a:t>
            </a:r>
          </a:p>
          <a:p>
            <a:pPr lvl="2"/>
            <a:r>
              <a:rPr lang="en-US" dirty="0" smtClean="0"/>
              <a:t>Helps differentiate what is generating the signal</a:t>
            </a:r>
          </a:p>
          <a:p>
            <a:pPr lvl="1"/>
            <a:r>
              <a:rPr lang="en-US" dirty="0" smtClean="0"/>
              <a:t>Automated processing scripts in Matlab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Q4 2009 and Q1 2010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Nov. 29, 2009 	</a:t>
            </a:r>
            <a:r>
              <a:rPr lang="en-US" dirty="0" err="1" smtClean="0"/>
              <a:t>McStar</a:t>
            </a:r>
            <a:r>
              <a:rPr lang="en-US" dirty="0" smtClean="0"/>
              <a:t> &amp; STED deployed</a:t>
            </a:r>
          </a:p>
          <a:p>
            <a:r>
              <a:rPr lang="en-US" dirty="0" smtClean="0"/>
              <a:t>Jan. 5, 2010	Recover </a:t>
            </a:r>
            <a:r>
              <a:rPr lang="en-US" dirty="0" err="1" smtClean="0"/>
              <a:t>McStar</a:t>
            </a:r>
            <a:endParaRPr lang="en-US" dirty="0" smtClean="0"/>
          </a:p>
          <a:p>
            <a:r>
              <a:rPr lang="en-US" dirty="0" smtClean="0"/>
              <a:t>Jan. 12, 2010	STED Trigger &amp; Barry mooring 			breaks free</a:t>
            </a:r>
          </a:p>
          <a:p>
            <a:r>
              <a:rPr lang="en-US" dirty="0" smtClean="0"/>
              <a:t>Jan. 13, 2010 	High </a:t>
            </a:r>
            <a:r>
              <a:rPr lang="en-US" dirty="0" err="1" smtClean="0"/>
              <a:t>turbitidy</a:t>
            </a:r>
            <a:r>
              <a:rPr lang="en-US" dirty="0" smtClean="0"/>
              <a:t> (low visibility on 			ROV dive at MOOS mooring)</a:t>
            </a:r>
          </a:p>
          <a:p>
            <a:r>
              <a:rPr lang="en-US" dirty="0" smtClean="0"/>
              <a:t>Jan. 22, 2010 	</a:t>
            </a:r>
            <a:r>
              <a:rPr lang="en-US" dirty="0" err="1" smtClean="0"/>
              <a:t>McStar</a:t>
            </a:r>
            <a:r>
              <a:rPr lang="en-US" dirty="0" smtClean="0"/>
              <a:t> &amp; STED Deployed</a:t>
            </a:r>
          </a:p>
          <a:p>
            <a:r>
              <a:rPr lang="en-US" dirty="0" smtClean="0"/>
              <a:t>Feb. 5, 2010	STED Triggers</a:t>
            </a:r>
          </a:p>
          <a:p>
            <a:r>
              <a:rPr lang="en-US" dirty="0" smtClean="0"/>
              <a:t>Feb. 19, 2010	Recover </a:t>
            </a:r>
            <a:r>
              <a:rPr lang="en-US" dirty="0" err="1" smtClean="0"/>
              <a:t>McStar</a:t>
            </a:r>
            <a:endParaRPr lang="en-US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2437</TotalTime>
  <Words>1163</Words>
  <Application>Microsoft Office PowerPoint</Application>
  <PresentationFormat>On-screen Show (4:3)</PresentationFormat>
  <Paragraphs>159</Paragraphs>
  <Slides>23</Slides>
  <Notes>2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Office Theme</vt:lpstr>
      <vt:lpstr>Slide</vt:lpstr>
      <vt:lpstr>Monterey Canyon Sediment Transport Acoustic Receiver  (McStar)</vt:lpstr>
      <vt:lpstr>A little History</vt:lpstr>
      <vt:lpstr>Slide 3</vt:lpstr>
      <vt:lpstr>And if that wasn’t enough</vt:lpstr>
      <vt:lpstr>What measurements can we make with out getting beat up so badly?</vt:lpstr>
      <vt:lpstr>McStar and STED</vt:lpstr>
      <vt:lpstr>Technical Details</vt:lpstr>
      <vt:lpstr>Data, lots and lots of Data</vt:lpstr>
      <vt:lpstr>Q4 2009 and Q1 2010 Events</vt:lpstr>
      <vt:lpstr>Slide 10</vt:lpstr>
      <vt:lpstr>An exception to Murphy’s Law</vt:lpstr>
      <vt:lpstr>The Event</vt:lpstr>
      <vt:lpstr>Wind &amp; Wave Data</vt:lpstr>
      <vt:lpstr>Slide 14</vt:lpstr>
      <vt:lpstr>Slide 15</vt:lpstr>
      <vt:lpstr>Windows CE: the good, the bad and the ugly</vt:lpstr>
      <vt:lpstr>Engineering Improvements</vt:lpstr>
      <vt:lpstr>New Applications</vt:lpstr>
      <vt:lpstr>Current Status</vt:lpstr>
      <vt:lpstr>Issues</vt:lpstr>
      <vt:lpstr>Slide 21</vt:lpstr>
      <vt:lpstr>Slide 22</vt:lpstr>
      <vt:lpstr>Slide 23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Gene Massion</dc:creator>
  <cp:lastModifiedBy> </cp:lastModifiedBy>
  <cp:revision>287</cp:revision>
  <dcterms:created xsi:type="dcterms:W3CDTF">2010-05-11T17:28:12Z</dcterms:created>
  <dcterms:modified xsi:type="dcterms:W3CDTF">2010-10-28T18:29:55Z</dcterms:modified>
</cp:coreProperties>
</file>