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docProps/custom.xml" ContentType="application/vnd.openxmlformats-officedocument.custom-properties+xml"/>
  <Override PartName="/ppt/notesSlides/notesSlide12.xml" ContentType="application/vnd.openxmlformats-officedocument.presentationml.notesSlide+xml"/>
  <Override PartName="/ppt/notesSlides/notesSlide30.xml" ContentType="application/vnd.openxmlformats-officedocument.presentationml.notesSlide+xml"/>
  <Default Extension="xlsx" ContentType="application/vnd.openxmlformats-officedocument.spreadsheetml.sheet"/>
  <Override PartName="/ppt/notesSlides/notesSlide7.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slides/slide9.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notesSlides/notesSlide19.xml" ContentType="application/vnd.openxmlformats-officedocument.presentationml.notesSlide+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diagrams/layout4.xml" ContentType="application/vnd.openxmlformats-officedocument.drawingml.diagramLayout+xml"/>
  <Override PartName="/ppt/slideLayouts/slideLayout10.xml" ContentType="application/vnd.openxmlformats-officedocument.presentationml.slideLayout+xml"/>
  <Default Extension="tiff" ContentType="image/tiff"/>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diagrams/layout2.xml" ContentType="application/vnd.openxmlformats-officedocument.drawingml.diagramLayout+xml"/>
  <Override PartName="/ppt/notesSlides/notesSlide31.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slides/slide8.xml" ContentType="application/vnd.openxmlformats-officedocument.presentationml.slide+xml"/>
  <Override PartName="/ppt/slides/slide49.xml" ContentType="application/vnd.openxmlformats-officedocument.presentationml.slide+xml"/>
  <Override PartName="/ppt/charts/chart2.xml" ContentType="application/vnd.openxmlformats-officedocument.drawingml.chart+xml"/>
  <Override PartName="/ppt/notesSlides/notesSlide4.xml" ContentType="application/vnd.openxmlformats-officedocument.presentationml.notesSlide+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Layouts/slideLayout15.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diagrams/layout3.xml" ContentType="application/vnd.openxmlformats-officedocument.drawingml.diagramLayout+xml"/>
  <Override PartName="/ppt/diagrams/data4.xml" ContentType="application/vnd.openxmlformats-officedocument.drawingml.diagramData+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charts/chart1.xml" ContentType="application/vnd.openxmlformats-officedocument.drawingml.char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notesSlides/notesSlide1.xml" ContentType="application/vnd.openxmlformats-officedocument.presentationml.notesSlide+xml"/>
  <Override PartName="/ppt/diagrams/colors2.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 id="2147483660" r:id="rId2"/>
  </p:sldMasterIdLst>
  <p:notesMasterIdLst>
    <p:notesMasterId r:id="rId60"/>
  </p:notesMasterIdLst>
  <p:sldIdLst>
    <p:sldId id="256" r:id="rId3"/>
    <p:sldId id="261" r:id="rId4"/>
    <p:sldId id="258" r:id="rId5"/>
    <p:sldId id="260" r:id="rId6"/>
    <p:sldId id="267" r:id="rId7"/>
    <p:sldId id="285" r:id="rId8"/>
    <p:sldId id="262" r:id="rId9"/>
    <p:sldId id="263" r:id="rId10"/>
    <p:sldId id="269" r:id="rId11"/>
    <p:sldId id="272" r:id="rId12"/>
    <p:sldId id="273" r:id="rId13"/>
    <p:sldId id="264" r:id="rId14"/>
    <p:sldId id="268" r:id="rId15"/>
    <p:sldId id="280" r:id="rId16"/>
    <p:sldId id="281" r:id="rId17"/>
    <p:sldId id="279" r:id="rId18"/>
    <p:sldId id="282" r:id="rId19"/>
    <p:sldId id="286" r:id="rId20"/>
    <p:sldId id="275" r:id="rId21"/>
    <p:sldId id="321" r:id="rId22"/>
    <p:sldId id="293" r:id="rId23"/>
    <p:sldId id="294" r:id="rId24"/>
    <p:sldId id="320" r:id="rId25"/>
    <p:sldId id="328" r:id="rId26"/>
    <p:sldId id="259" r:id="rId27"/>
    <p:sldId id="296" r:id="rId28"/>
    <p:sldId id="297" r:id="rId29"/>
    <p:sldId id="298" r:id="rId30"/>
    <p:sldId id="274" r:id="rId31"/>
    <p:sldId id="299" r:id="rId32"/>
    <p:sldId id="301" r:id="rId33"/>
    <p:sldId id="329" r:id="rId34"/>
    <p:sldId id="326" r:id="rId35"/>
    <p:sldId id="331" r:id="rId36"/>
    <p:sldId id="332" r:id="rId37"/>
    <p:sldId id="333" r:id="rId38"/>
    <p:sldId id="303" r:id="rId39"/>
    <p:sldId id="302" r:id="rId40"/>
    <p:sldId id="304" r:id="rId41"/>
    <p:sldId id="305" r:id="rId42"/>
    <p:sldId id="306" r:id="rId43"/>
    <p:sldId id="324" r:id="rId44"/>
    <p:sldId id="325" r:id="rId45"/>
    <p:sldId id="308" r:id="rId46"/>
    <p:sldId id="309" r:id="rId47"/>
    <p:sldId id="307" r:id="rId48"/>
    <p:sldId id="311" r:id="rId49"/>
    <p:sldId id="319" r:id="rId50"/>
    <p:sldId id="323" r:id="rId51"/>
    <p:sldId id="312" r:id="rId52"/>
    <p:sldId id="313" r:id="rId53"/>
    <p:sldId id="283" r:id="rId54"/>
    <p:sldId id="322" r:id="rId55"/>
    <p:sldId id="314" r:id="rId56"/>
    <p:sldId id="315" r:id="rId57"/>
    <p:sldId id="317" r:id="rId58"/>
    <p:sldId id="318" r:id="rId59"/>
  </p:sldIdLst>
  <p:sldSz cx="9144000" cy="6858000" type="screen4x3"/>
  <p:notesSz cx="6858000" cy="9144000"/>
  <p:embeddedFontLst>
    <p:embeddedFont>
      <p:font typeface="Calibri" pitchFamily="34" charset="0"/>
      <p:regular r:id="rId61"/>
      <p:bold r:id="rId62"/>
      <p:italic r:id="rId63"/>
      <p:boldItalic r:id="rId64"/>
    </p:embeddedFont>
    <p:embeddedFont>
      <p:font typeface="Arial Narrow" pitchFamily="34" charset="0"/>
      <p:regular r:id="rId65"/>
      <p:bold r:id="rId66"/>
      <p:italic r:id="rId67"/>
      <p:boldItalic r:id="rId68"/>
    </p:embeddedFont>
    <p:embeddedFont>
      <p:font typeface="Times" pitchFamily="18" charset="0"/>
      <p:regular r:id="rId69"/>
      <p:bold r:id="rId70"/>
      <p:italic r:id="rId71"/>
      <p:boldItalic r:id="rId72"/>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065FA3"/>
    <a:srgbClr val="FEB90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64" autoAdjust="0"/>
    <p:restoredTop sz="78108" autoAdjust="0"/>
  </p:normalViewPr>
  <p:slideViewPr>
    <p:cSldViewPr snapToGrid="0" snapToObjects="1">
      <p:cViewPr varScale="1">
        <p:scale>
          <a:sx n="88" d="100"/>
          <a:sy n="88" d="100"/>
        </p:scale>
        <p:origin x="-114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522"/>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font" Target="fonts/font3.fntdata"/><Relationship Id="rId68" Type="http://schemas.openxmlformats.org/officeDocument/2006/relationships/font" Target="fonts/font8.fntdata"/><Relationship Id="rId76" Type="http://schemas.openxmlformats.org/officeDocument/2006/relationships/tableStyles" Target="tableStyles.xml"/><Relationship Id="rId7" Type="http://schemas.openxmlformats.org/officeDocument/2006/relationships/slide" Target="slides/slide5.xml"/><Relationship Id="rId71" Type="http://schemas.openxmlformats.org/officeDocument/2006/relationships/font" Target="fonts/font11.fntdata"/><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font" Target="fonts/font6.fntdata"/><Relationship Id="rId7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font" Target="fonts/font1.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notesMaster" Target="notesMasters/notesMaster1.xml"/><Relationship Id="rId65" Type="http://schemas.openxmlformats.org/officeDocument/2006/relationships/font" Target="fonts/font5.fntdata"/><Relationship Id="rId73"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font" Target="fonts/font4.fntdata"/><Relationship Id="rId69" Type="http://schemas.openxmlformats.org/officeDocument/2006/relationships/font" Target="fonts/font9.fnt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font" Target="fonts/font12.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font" Target="fonts/font7.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font" Target="fonts/font2.fntdata"/><Relationship Id="rId70" Type="http://schemas.openxmlformats.org/officeDocument/2006/relationships/font" Target="fonts/font10.fntdata"/><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style val="4"/>
  <c:chart>
    <c:autoTitleDeleted val="1"/>
    <c:plotArea>
      <c:layout/>
      <c:barChart>
        <c:barDir val="col"/>
        <c:grouping val="clustered"/>
        <c:ser>
          <c:idx val="0"/>
          <c:order val="0"/>
          <c:tx>
            <c:strRef>
              <c:f>Sheet1!$B$1</c:f>
              <c:strCache>
                <c:ptCount val="1"/>
                <c:pt idx="0">
                  <c:v>Series 1</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w="9525" cap="flat" cmpd="sng" algn="ctr">
              <a:solidFill>
                <a:schemeClr val="accent1">
                  <a:shade val="95000"/>
                  <a:satMod val="105000"/>
                </a:schemeClr>
              </a:solidFill>
              <a:prstDash val="solid"/>
            </a:ln>
            <a:effectLst>
              <a:outerShdw blurRad="40000" dist="23000" dir="5400000" rotWithShape="0">
                <a:srgbClr val="000000">
                  <a:alpha val="35000"/>
                </a:srgbClr>
              </a:outerShdw>
            </a:effectLst>
          </c:spPr>
          <c:cat>
            <c:strRef>
              <c:f>Sheet1!$A$2:$A$7</c:f>
              <c:strCache>
                <c:ptCount val="6"/>
                <c:pt idx="0">
                  <c:v>&lt; 100</c:v>
                </c:pt>
                <c:pt idx="1">
                  <c:v>100 - 250</c:v>
                </c:pt>
                <c:pt idx="2">
                  <c:v>250 - 1000</c:v>
                </c:pt>
                <c:pt idx="3">
                  <c:v>1000 - 3000</c:v>
                </c:pt>
                <c:pt idx="4">
                  <c:v>3000 - 5000</c:v>
                </c:pt>
                <c:pt idx="5">
                  <c:v>&gt; 5000</c:v>
                </c:pt>
              </c:strCache>
            </c:strRef>
          </c:cat>
          <c:val>
            <c:numRef>
              <c:f>Sheet1!$B$2:$B$7</c:f>
              <c:numCache>
                <c:formatCode>General</c:formatCode>
                <c:ptCount val="6"/>
                <c:pt idx="0">
                  <c:v>5</c:v>
                </c:pt>
                <c:pt idx="1">
                  <c:v>5</c:v>
                </c:pt>
                <c:pt idx="2">
                  <c:v>15</c:v>
                </c:pt>
                <c:pt idx="3">
                  <c:v>11</c:v>
                </c:pt>
                <c:pt idx="4">
                  <c:v>1</c:v>
                </c:pt>
                <c:pt idx="5">
                  <c:v>8</c:v>
                </c:pt>
              </c:numCache>
            </c:numRef>
          </c:val>
        </c:ser>
        <c:axId val="81712640"/>
        <c:axId val="81714176"/>
      </c:barChart>
      <c:catAx>
        <c:axId val="81712640"/>
        <c:scaling>
          <c:orientation val="minMax"/>
        </c:scaling>
        <c:axPos val="b"/>
        <c:tickLblPos val="nextTo"/>
        <c:txPr>
          <a:bodyPr/>
          <a:lstStyle/>
          <a:p>
            <a:pPr>
              <a:defRPr sz="1400"/>
            </a:pPr>
            <a:endParaRPr lang="en-US"/>
          </a:p>
        </c:txPr>
        <c:crossAx val="81714176"/>
        <c:crosses val="autoZero"/>
        <c:auto val="1"/>
        <c:lblAlgn val="ctr"/>
        <c:lblOffset val="100"/>
      </c:catAx>
      <c:valAx>
        <c:axId val="81714176"/>
        <c:scaling>
          <c:orientation val="minMax"/>
        </c:scaling>
        <c:axPos val="l"/>
        <c:majorGridlines/>
        <c:numFmt formatCode="General" sourceLinked="1"/>
        <c:tickLblPos val="none"/>
        <c:crossAx val="81712640"/>
        <c:crosses val="autoZero"/>
        <c:crossBetween val="between"/>
      </c:valAx>
    </c:plotArea>
    <c:plotVisOnly val="1"/>
  </c:chart>
  <c:txPr>
    <a:bodyPr/>
    <a:lstStyle/>
    <a:p>
      <a:pPr>
        <a:defRPr sz="1800"/>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en-US"/>
  <c:style val="4"/>
  <c:chart>
    <c:autoTitleDeleted val="1"/>
    <c:plotArea>
      <c:layout/>
      <c:barChart>
        <c:barDir val="col"/>
        <c:grouping val="clustered"/>
        <c:ser>
          <c:idx val="0"/>
          <c:order val="0"/>
          <c:tx>
            <c:strRef>
              <c:f>Sheet1!$B$1</c:f>
              <c:strCache>
                <c:ptCount val="1"/>
                <c:pt idx="0">
                  <c:v>Series 1</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w="9525" cap="flat" cmpd="sng" algn="ctr">
              <a:solidFill>
                <a:schemeClr val="accent1">
                  <a:shade val="95000"/>
                  <a:satMod val="105000"/>
                </a:schemeClr>
              </a:solidFill>
              <a:prstDash val="solid"/>
            </a:ln>
            <a:effectLst>
              <a:outerShdw blurRad="40000" dist="23000" dir="5400000" rotWithShape="0">
                <a:srgbClr val="000000">
                  <a:alpha val="35000"/>
                </a:srgbClr>
              </a:outerShdw>
            </a:effectLst>
          </c:spPr>
          <c:cat>
            <c:strRef>
              <c:f>Sheet1!$A$2:$A$6</c:f>
              <c:strCache>
                <c:ptCount val="5"/>
                <c:pt idx="0">
                  <c:v>1</c:v>
                </c:pt>
                <c:pt idx="1">
                  <c:v>2</c:v>
                </c:pt>
                <c:pt idx="2">
                  <c:v>3 to 5</c:v>
                </c:pt>
                <c:pt idx="3">
                  <c:v>5 to 10</c:v>
                </c:pt>
                <c:pt idx="4">
                  <c:v>&gt; 10</c:v>
                </c:pt>
              </c:strCache>
            </c:strRef>
          </c:cat>
          <c:val>
            <c:numRef>
              <c:f>Sheet1!$B$2:$B$6</c:f>
              <c:numCache>
                <c:formatCode>General</c:formatCode>
                <c:ptCount val="5"/>
                <c:pt idx="0">
                  <c:v>1</c:v>
                </c:pt>
                <c:pt idx="1">
                  <c:v>4</c:v>
                </c:pt>
                <c:pt idx="2">
                  <c:v>22</c:v>
                </c:pt>
                <c:pt idx="3">
                  <c:v>3</c:v>
                </c:pt>
                <c:pt idx="4">
                  <c:v>3</c:v>
                </c:pt>
              </c:numCache>
            </c:numRef>
          </c:val>
        </c:ser>
        <c:axId val="81799040"/>
        <c:axId val="81800576"/>
      </c:barChart>
      <c:catAx>
        <c:axId val="81799040"/>
        <c:scaling>
          <c:orientation val="minMax"/>
        </c:scaling>
        <c:axPos val="b"/>
        <c:tickLblPos val="nextTo"/>
        <c:txPr>
          <a:bodyPr/>
          <a:lstStyle/>
          <a:p>
            <a:pPr>
              <a:defRPr sz="1400"/>
            </a:pPr>
            <a:endParaRPr lang="en-US"/>
          </a:p>
        </c:txPr>
        <c:crossAx val="81800576"/>
        <c:crosses val="autoZero"/>
        <c:auto val="1"/>
        <c:lblAlgn val="ctr"/>
        <c:lblOffset val="100"/>
      </c:catAx>
      <c:valAx>
        <c:axId val="81800576"/>
        <c:scaling>
          <c:orientation val="minMax"/>
        </c:scaling>
        <c:axPos val="l"/>
        <c:majorGridlines/>
        <c:numFmt formatCode="General" sourceLinked="1"/>
        <c:tickLblPos val="none"/>
        <c:crossAx val="81799040"/>
        <c:crosses val="autoZero"/>
        <c:crossBetween val="between"/>
      </c:valAx>
    </c:plotArea>
    <c:plotVisOnly val="1"/>
  </c:chart>
  <c:txPr>
    <a:bodyPr/>
    <a:lstStyle/>
    <a:p>
      <a:pPr>
        <a:defRPr sz="1800"/>
      </a:pPr>
      <a:endParaRPr lang="en-US"/>
    </a:p>
  </c:txPr>
  <c:externalData r:id="rId1"/>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9A1262F-54BE-4906-B8AD-928E82C827F9}" type="doc">
      <dgm:prSet loTypeId="urn:microsoft.com/office/officeart/2005/8/layout/process1" loCatId="process" qsTypeId="urn:microsoft.com/office/officeart/2005/8/quickstyle/simple5" qsCatId="simple" csTypeId="urn:microsoft.com/office/officeart/2005/8/colors/accent1_2" csCatId="accent1" phldr="1"/>
      <dgm:spPr/>
    </dgm:pt>
    <dgm:pt modelId="{290D49C8-51B1-4F5F-833E-5C33AD401609}">
      <dgm:prSet phldrT="[Text]"/>
      <dgm:spPr/>
      <dgm:t>
        <a:bodyPr/>
        <a:lstStyle/>
        <a:p>
          <a:r>
            <a:rPr lang="en-US" dirty="0" smtClean="0"/>
            <a:t>Data Comes In</a:t>
          </a:r>
          <a:endParaRPr lang="en-US" dirty="0"/>
        </a:p>
      </dgm:t>
    </dgm:pt>
    <dgm:pt modelId="{36ECACDB-8742-4212-AB73-4201EE506FE8}" type="parTrans" cxnId="{D12D3A04-3D2B-4645-807D-BE2A3B1330CA}">
      <dgm:prSet/>
      <dgm:spPr/>
      <dgm:t>
        <a:bodyPr/>
        <a:lstStyle/>
        <a:p>
          <a:endParaRPr lang="en-US"/>
        </a:p>
      </dgm:t>
    </dgm:pt>
    <dgm:pt modelId="{172449CB-6C8D-4F97-8ED7-A4F6D556373C}" type="sibTrans" cxnId="{D12D3A04-3D2B-4645-807D-BE2A3B1330CA}">
      <dgm:prSet/>
      <dgm:spPr/>
      <dgm:t>
        <a:bodyPr/>
        <a:lstStyle/>
        <a:p>
          <a:endParaRPr lang="en-US"/>
        </a:p>
      </dgm:t>
    </dgm:pt>
    <dgm:pt modelId="{02099FB4-75AF-41C4-96BE-7308A3342FB9}">
      <dgm:prSet phldrT="[Text]"/>
      <dgm:spPr/>
      <dgm:t>
        <a:bodyPr/>
        <a:lstStyle/>
        <a:p>
          <a:r>
            <a:rPr lang="en-US" dirty="0" smtClean="0"/>
            <a:t>Data is Manipulated</a:t>
          </a:r>
          <a:endParaRPr lang="en-US" dirty="0"/>
        </a:p>
      </dgm:t>
    </dgm:pt>
    <dgm:pt modelId="{955E026F-D358-4E66-9B13-495667D09939}" type="parTrans" cxnId="{D5AF4C8E-153A-4FF2-AAA6-8A019D8C2132}">
      <dgm:prSet/>
      <dgm:spPr/>
      <dgm:t>
        <a:bodyPr/>
        <a:lstStyle/>
        <a:p>
          <a:endParaRPr lang="en-US"/>
        </a:p>
      </dgm:t>
    </dgm:pt>
    <dgm:pt modelId="{D42636D0-81BD-44A6-9811-00E4562A2FF9}" type="sibTrans" cxnId="{D5AF4C8E-153A-4FF2-AAA6-8A019D8C2132}">
      <dgm:prSet/>
      <dgm:spPr/>
      <dgm:t>
        <a:bodyPr/>
        <a:lstStyle/>
        <a:p>
          <a:endParaRPr lang="en-US"/>
        </a:p>
      </dgm:t>
    </dgm:pt>
    <dgm:pt modelId="{33C947B2-2DF8-4111-B3E5-938A8456C01F}">
      <dgm:prSet phldrT="[Text]"/>
      <dgm:spPr/>
      <dgm:t>
        <a:bodyPr/>
        <a:lstStyle/>
        <a:p>
          <a:r>
            <a:rPr lang="en-US" dirty="0" smtClean="0"/>
            <a:t>Data Flows Out</a:t>
          </a:r>
          <a:endParaRPr lang="en-US" dirty="0"/>
        </a:p>
      </dgm:t>
    </dgm:pt>
    <dgm:pt modelId="{9B7CADF3-951E-47FB-8952-02E4ED71CA54}" type="parTrans" cxnId="{11C3FC1C-C700-4D22-B4FB-71B057E22DBA}">
      <dgm:prSet/>
      <dgm:spPr/>
      <dgm:t>
        <a:bodyPr/>
        <a:lstStyle/>
        <a:p>
          <a:endParaRPr lang="en-US"/>
        </a:p>
      </dgm:t>
    </dgm:pt>
    <dgm:pt modelId="{9AFD6D9B-7CC9-42A2-99B0-4CCF798DD2BC}" type="sibTrans" cxnId="{11C3FC1C-C700-4D22-B4FB-71B057E22DBA}">
      <dgm:prSet/>
      <dgm:spPr/>
      <dgm:t>
        <a:bodyPr/>
        <a:lstStyle/>
        <a:p>
          <a:endParaRPr lang="en-US"/>
        </a:p>
      </dgm:t>
    </dgm:pt>
    <dgm:pt modelId="{9E1FA6A9-83F6-4AB5-9BDA-5A56AF60D2D7}" type="pres">
      <dgm:prSet presAssocID="{49A1262F-54BE-4906-B8AD-928E82C827F9}" presName="Name0" presStyleCnt="0">
        <dgm:presLayoutVars>
          <dgm:dir/>
          <dgm:resizeHandles val="exact"/>
        </dgm:presLayoutVars>
      </dgm:prSet>
      <dgm:spPr/>
    </dgm:pt>
    <dgm:pt modelId="{5A6BF971-DBFF-4622-AC38-7868C59B522D}" type="pres">
      <dgm:prSet presAssocID="{290D49C8-51B1-4F5F-833E-5C33AD401609}" presName="node" presStyleLbl="node1" presStyleIdx="0" presStyleCnt="3">
        <dgm:presLayoutVars>
          <dgm:bulletEnabled val="1"/>
        </dgm:presLayoutVars>
      </dgm:prSet>
      <dgm:spPr/>
      <dgm:t>
        <a:bodyPr/>
        <a:lstStyle/>
        <a:p>
          <a:endParaRPr lang="en-US"/>
        </a:p>
      </dgm:t>
    </dgm:pt>
    <dgm:pt modelId="{1AA3907B-0226-46DE-A24C-8A58957F0513}" type="pres">
      <dgm:prSet presAssocID="{172449CB-6C8D-4F97-8ED7-A4F6D556373C}" presName="sibTrans" presStyleLbl="sibTrans2D1" presStyleIdx="0" presStyleCnt="2"/>
      <dgm:spPr/>
    </dgm:pt>
    <dgm:pt modelId="{E5A0BFDD-389D-4964-8B06-6B27974A327B}" type="pres">
      <dgm:prSet presAssocID="{172449CB-6C8D-4F97-8ED7-A4F6D556373C}" presName="connectorText" presStyleLbl="sibTrans2D1" presStyleIdx="0" presStyleCnt="2"/>
      <dgm:spPr/>
    </dgm:pt>
    <dgm:pt modelId="{1571FE9A-2793-4630-AC9D-75CC712BABA8}" type="pres">
      <dgm:prSet presAssocID="{02099FB4-75AF-41C4-96BE-7308A3342FB9}" presName="node" presStyleLbl="node1" presStyleIdx="1" presStyleCnt="3">
        <dgm:presLayoutVars>
          <dgm:bulletEnabled val="1"/>
        </dgm:presLayoutVars>
      </dgm:prSet>
      <dgm:spPr/>
      <dgm:t>
        <a:bodyPr/>
        <a:lstStyle/>
        <a:p>
          <a:endParaRPr lang="en-US"/>
        </a:p>
      </dgm:t>
    </dgm:pt>
    <dgm:pt modelId="{3CEB9438-BC9F-4A2E-9E05-DAF10AE8340D}" type="pres">
      <dgm:prSet presAssocID="{D42636D0-81BD-44A6-9811-00E4562A2FF9}" presName="sibTrans" presStyleLbl="sibTrans2D1" presStyleIdx="1" presStyleCnt="2"/>
      <dgm:spPr/>
    </dgm:pt>
    <dgm:pt modelId="{E19E15B5-6BEE-460D-B197-5D8F102EA963}" type="pres">
      <dgm:prSet presAssocID="{D42636D0-81BD-44A6-9811-00E4562A2FF9}" presName="connectorText" presStyleLbl="sibTrans2D1" presStyleIdx="1" presStyleCnt="2"/>
      <dgm:spPr/>
    </dgm:pt>
    <dgm:pt modelId="{1A400499-F0E6-45FF-AE70-4F4C92A724F6}" type="pres">
      <dgm:prSet presAssocID="{33C947B2-2DF8-4111-B3E5-938A8456C01F}" presName="node" presStyleLbl="node1" presStyleIdx="2" presStyleCnt="3">
        <dgm:presLayoutVars>
          <dgm:bulletEnabled val="1"/>
        </dgm:presLayoutVars>
      </dgm:prSet>
      <dgm:spPr/>
    </dgm:pt>
  </dgm:ptLst>
  <dgm:cxnLst>
    <dgm:cxn modelId="{3D80063A-C6E0-41F5-AA79-F14F5FF0A62F}" type="presOf" srcId="{290D49C8-51B1-4F5F-833E-5C33AD401609}" destId="{5A6BF971-DBFF-4622-AC38-7868C59B522D}" srcOrd="0" destOrd="0" presId="urn:microsoft.com/office/officeart/2005/8/layout/process1"/>
    <dgm:cxn modelId="{4B1032BD-CC37-4D94-A331-76E3A789C896}" type="presOf" srcId="{172449CB-6C8D-4F97-8ED7-A4F6D556373C}" destId="{1AA3907B-0226-46DE-A24C-8A58957F0513}" srcOrd="0" destOrd="0" presId="urn:microsoft.com/office/officeart/2005/8/layout/process1"/>
    <dgm:cxn modelId="{D2F500E1-962A-44D2-A098-01ADDEB1C178}" type="presOf" srcId="{33C947B2-2DF8-4111-B3E5-938A8456C01F}" destId="{1A400499-F0E6-45FF-AE70-4F4C92A724F6}" srcOrd="0" destOrd="0" presId="urn:microsoft.com/office/officeart/2005/8/layout/process1"/>
    <dgm:cxn modelId="{D390D85C-0DE1-4720-89B5-B1AC7A213AE9}" type="presOf" srcId="{02099FB4-75AF-41C4-96BE-7308A3342FB9}" destId="{1571FE9A-2793-4630-AC9D-75CC712BABA8}" srcOrd="0" destOrd="0" presId="urn:microsoft.com/office/officeart/2005/8/layout/process1"/>
    <dgm:cxn modelId="{DC2D68F9-51ED-428F-87F4-A08F5D1E048C}" type="presOf" srcId="{D42636D0-81BD-44A6-9811-00E4562A2FF9}" destId="{3CEB9438-BC9F-4A2E-9E05-DAF10AE8340D}" srcOrd="0" destOrd="0" presId="urn:microsoft.com/office/officeart/2005/8/layout/process1"/>
    <dgm:cxn modelId="{11C3FC1C-C700-4D22-B4FB-71B057E22DBA}" srcId="{49A1262F-54BE-4906-B8AD-928E82C827F9}" destId="{33C947B2-2DF8-4111-B3E5-938A8456C01F}" srcOrd="2" destOrd="0" parTransId="{9B7CADF3-951E-47FB-8952-02E4ED71CA54}" sibTransId="{9AFD6D9B-7CC9-42A2-99B0-4CCF798DD2BC}"/>
    <dgm:cxn modelId="{D5AF4C8E-153A-4FF2-AAA6-8A019D8C2132}" srcId="{49A1262F-54BE-4906-B8AD-928E82C827F9}" destId="{02099FB4-75AF-41C4-96BE-7308A3342FB9}" srcOrd="1" destOrd="0" parTransId="{955E026F-D358-4E66-9B13-495667D09939}" sibTransId="{D42636D0-81BD-44A6-9811-00E4562A2FF9}"/>
    <dgm:cxn modelId="{FAC8DD18-F171-406B-814D-D6B81A584BBE}" type="presOf" srcId="{172449CB-6C8D-4F97-8ED7-A4F6D556373C}" destId="{E5A0BFDD-389D-4964-8B06-6B27974A327B}" srcOrd="1" destOrd="0" presId="urn:microsoft.com/office/officeart/2005/8/layout/process1"/>
    <dgm:cxn modelId="{D12D3A04-3D2B-4645-807D-BE2A3B1330CA}" srcId="{49A1262F-54BE-4906-B8AD-928E82C827F9}" destId="{290D49C8-51B1-4F5F-833E-5C33AD401609}" srcOrd="0" destOrd="0" parTransId="{36ECACDB-8742-4212-AB73-4201EE506FE8}" sibTransId="{172449CB-6C8D-4F97-8ED7-A4F6D556373C}"/>
    <dgm:cxn modelId="{1164E2E9-872E-44CA-B1A8-A2054A9A6EAF}" type="presOf" srcId="{D42636D0-81BD-44A6-9811-00E4562A2FF9}" destId="{E19E15B5-6BEE-460D-B197-5D8F102EA963}" srcOrd="1" destOrd="0" presId="urn:microsoft.com/office/officeart/2005/8/layout/process1"/>
    <dgm:cxn modelId="{38B90C32-4448-47FE-A497-747AF4E79E67}" type="presOf" srcId="{49A1262F-54BE-4906-B8AD-928E82C827F9}" destId="{9E1FA6A9-83F6-4AB5-9BDA-5A56AF60D2D7}" srcOrd="0" destOrd="0" presId="urn:microsoft.com/office/officeart/2005/8/layout/process1"/>
    <dgm:cxn modelId="{A661C992-AEE9-4D9E-BCDE-E87F814A537E}" type="presParOf" srcId="{9E1FA6A9-83F6-4AB5-9BDA-5A56AF60D2D7}" destId="{5A6BF971-DBFF-4622-AC38-7868C59B522D}" srcOrd="0" destOrd="0" presId="urn:microsoft.com/office/officeart/2005/8/layout/process1"/>
    <dgm:cxn modelId="{5FA2DEB4-1E20-420E-91C9-1C663EF81EC1}" type="presParOf" srcId="{9E1FA6A9-83F6-4AB5-9BDA-5A56AF60D2D7}" destId="{1AA3907B-0226-46DE-A24C-8A58957F0513}" srcOrd="1" destOrd="0" presId="urn:microsoft.com/office/officeart/2005/8/layout/process1"/>
    <dgm:cxn modelId="{80D9099E-E3F7-4C1E-8535-A33244E7DF4F}" type="presParOf" srcId="{1AA3907B-0226-46DE-A24C-8A58957F0513}" destId="{E5A0BFDD-389D-4964-8B06-6B27974A327B}" srcOrd="0" destOrd="0" presId="urn:microsoft.com/office/officeart/2005/8/layout/process1"/>
    <dgm:cxn modelId="{60C8D1B2-11A5-4E50-A963-EF29D8133876}" type="presParOf" srcId="{9E1FA6A9-83F6-4AB5-9BDA-5A56AF60D2D7}" destId="{1571FE9A-2793-4630-AC9D-75CC712BABA8}" srcOrd="2" destOrd="0" presId="urn:microsoft.com/office/officeart/2005/8/layout/process1"/>
    <dgm:cxn modelId="{D5D220AF-88F8-4F4E-93CA-C3CC1718A87C}" type="presParOf" srcId="{9E1FA6A9-83F6-4AB5-9BDA-5A56AF60D2D7}" destId="{3CEB9438-BC9F-4A2E-9E05-DAF10AE8340D}" srcOrd="3" destOrd="0" presId="urn:microsoft.com/office/officeart/2005/8/layout/process1"/>
    <dgm:cxn modelId="{A2D25353-3966-42FC-87F7-F08565E297BB}" type="presParOf" srcId="{3CEB9438-BC9F-4A2E-9E05-DAF10AE8340D}" destId="{E19E15B5-6BEE-460D-B197-5D8F102EA963}" srcOrd="0" destOrd="0" presId="urn:microsoft.com/office/officeart/2005/8/layout/process1"/>
    <dgm:cxn modelId="{4B96D603-7AD9-4EFD-BAF7-E3B97FADA29F}" type="presParOf" srcId="{9E1FA6A9-83F6-4AB5-9BDA-5A56AF60D2D7}" destId="{1A400499-F0E6-45FF-AE70-4F4C92A724F6}" srcOrd="4" destOrd="0" presId="urn:microsoft.com/office/officeart/2005/8/layout/process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053C692-7AF2-47D1-8727-2E93D87935CD}" type="doc">
      <dgm:prSet loTypeId="urn:microsoft.com/office/officeart/2005/8/layout/hierarchy1" loCatId="hierarchy" qsTypeId="urn:microsoft.com/office/officeart/2005/8/quickstyle/3d1" qsCatId="3D" csTypeId="urn:microsoft.com/office/officeart/2005/8/colors/colorful1" csCatId="colorful" phldr="1"/>
      <dgm:spPr/>
      <dgm:t>
        <a:bodyPr/>
        <a:lstStyle/>
        <a:p>
          <a:endParaRPr lang="en-US"/>
        </a:p>
      </dgm:t>
    </dgm:pt>
    <dgm:pt modelId="{7FDE82C8-5759-43C0-AA8E-4439EA05A6C7}">
      <dgm:prSet phldrT="[Text]"/>
      <dgm:spPr/>
      <dgm:t>
        <a:bodyPr/>
        <a:lstStyle/>
        <a:p>
          <a:r>
            <a:rPr lang="en-US" dirty="0" smtClean="0"/>
            <a:t>2D Shape</a:t>
          </a:r>
          <a:endParaRPr lang="en-US" dirty="0"/>
        </a:p>
      </dgm:t>
    </dgm:pt>
    <dgm:pt modelId="{9B7B5E89-B075-4C39-8EAE-69EAF66C5222}" type="parTrans" cxnId="{9E548FBC-8F50-4A99-AEF3-587CBDDE5DAD}">
      <dgm:prSet/>
      <dgm:spPr/>
      <dgm:t>
        <a:bodyPr/>
        <a:lstStyle/>
        <a:p>
          <a:endParaRPr lang="en-US"/>
        </a:p>
      </dgm:t>
    </dgm:pt>
    <dgm:pt modelId="{0520A54D-FAEA-478F-9073-11ECC27D45B0}" type="sibTrans" cxnId="{9E548FBC-8F50-4A99-AEF3-587CBDDE5DAD}">
      <dgm:prSet/>
      <dgm:spPr/>
      <dgm:t>
        <a:bodyPr/>
        <a:lstStyle/>
        <a:p>
          <a:endParaRPr lang="en-US"/>
        </a:p>
      </dgm:t>
    </dgm:pt>
    <dgm:pt modelId="{5DDD1400-4B3C-4874-8CF8-E5E86DBC9902}">
      <dgm:prSet phldrT="[Text]"/>
      <dgm:spPr/>
      <dgm:t>
        <a:bodyPr/>
        <a:lstStyle/>
        <a:p>
          <a:r>
            <a:rPr lang="en-US" dirty="0" smtClean="0"/>
            <a:t>Polygon</a:t>
          </a:r>
          <a:endParaRPr lang="en-US" dirty="0"/>
        </a:p>
      </dgm:t>
    </dgm:pt>
    <dgm:pt modelId="{EEC88F52-7069-4B5A-AE05-2CC0E38FF23E}" type="parTrans" cxnId="{B3B20080-5E48-42E8-8609-0DE0A82051DD}">
      <dgm:prSet/>
      <dgm:spPr/>
      <dgm:t>
        <a:bodyPr/>
        <a:lstStyle/>
        <a:p>
          <a:endParaRPr lang="en-US"/>
        </a:p>
      </dgm:t>
    </dgm:pt>
    <dgm:pt modelId="{83CDD48C-5791-4F4E-A78C-9AF81B37287A}" type="sibTrans" cxnId="{B3B20080-5E48-42E8-8609-0DE0A82051DD}">
      <dgm:prSet/>
      <dgm:spPr/>
      <dgm:t>
        <a:bodyPr/>
        <a:lstStyle/>
        <a:p>
          <a:endParaRPr lang="en-US"/>
        </a:p>
      </dgm:t>
    </dgm:pt>
    <dgm:pt modelId="{59034931-E5F7-46BD-92DF-32BDF1109B00}">
      <dgm:prSet phldrT="[Text]"/>
      <dgm:spPr/>
      <dgm:t>
        <a:bodyPr/>
        <a:lstStyle/>
        <a:p>
          <a:r>
            <a:rPr lang="en-US" dirty="0" smtClean="0"/>
            <a:t>Quadrilateral</a:t>
          </a:r>
          <a:endParaRPr lang="en-US" dirty="0"/>
        </a:p>
      </dgm:t>
    </dgm:pt>
    <dgm:pt modelId="{132A39C5-0E83-44A9-8CA6-22A126B2F008}" type="parTrans" cxnId="{84A8B8C8-75E1-417C-8395-3EC761AFB797}">
      <dgm:prSet/>
      <dgm:spPr/>
      <dgm:t>
        <a:bodyPr/>
        <a:lstStyle/>
        <a:p>
          <a:endParaRPr lang="en-US"/>
        </a:p>
      </dgm:t>
    </dgm:pt>
    <dgm:pt modelId="{250AFDB8-225F-447B-A40B-C14FEFBD1545}" type="sibTrans" cxnId="{84A8B8C8-75E1-417C-8395-3EC761AFB797}">
      <dgm:prSet/>
      <dgm:spPr/>
      <dgm:t>
        <a:bodyPr/>
        <a:lstStyle/>
        <a:p>
          <a:endParaRPr lang="en-US"/>
        </a:p>
      </dgm:t>
    </dgm:pt>
    <dgm:pt modelId="{3337F6C7-BED0-4358-B5AA-48067951C073}">
      <dgm:prSet phldrT="[Text]"/>
      <dgm:spPr/>
      <dgm:t>
        <a:bodyPr/>
        <a:lstStyle/>
        <a:p>
          <a:r>
            <a:rPr lang="en-US" dirty="0" smtClean="0"/>
            <a:t>Pentagon</a:t>
          </a:r>
          <a:endParaRPr lang="en-US" dirty="0"/>
        </a:p>
      </dgm:t>
    </dgm:pt>
    <dgm:pt modelId="{8BA8A8A7-FB76-4384-B7AE-536751374187}" type="parTrans" cxnId="{9A75315F-9C40-466B-8053-683590BEF7FF}">
      <dgm:prSet/>
      <dgm:spPr/>
      <dgm:t>
        <a:bodyPr/>
        <a:lstStyle/>
        <a:p>
          <a:endParaRPr lang="en-US"/>
        </a:p>
      </dgm:t>
    </dgm:pt>
    <dgm:pt modelId="{0701AADA-7232-48A7-8973-22415407906E}" type="sibTrans" cxnId="{9A75315F-9C40-466B-8053-683590BEF7FF}">
      <dgm:prSet/>
      <dgm:spPr/>
      <dgm:t>
        <a:bodyPr/>
        <a:lstStyle/>
        <a:p>
          <a:endParaRPr lang="en-US"/>
        </a:p>
      </dgm:t>
    </dgm:pt>
    <dgm:pt modelId="{A231F36E-D557-48D1-830D-CB30D9FD1CDE}">
      <dgm:prSet phldrT="[Text]"/>
      <dgm:spPr/>
      <dgm:t>
        <a:bodyPr/>
        <a:lstStyle/>
        <a:p>
          <a:r>
            <a:rPr lang="en-US" dirty="0" smtClean="0"/>
            <a:t>Circle</a:t>
          </a:r>
          <a:endParaRPr lang="en-US" dirty="0"/>
        </a:p>
      </dgm:t>
    </dgm:pt>
    <dgm:pt modelId="{3030A519-4FAA-448B-BF71-BBAF85EED033}" type="parTrans" cxnId="{DF62F28E-D5EF-4DB5-AE12-0E4E75898768}">
      <dgm:prSet/>
      <dgm:spPr/>
      <dgm:t>
        <a:bodyPr/>
        <a:lstStyle/>
        <a:p>
          <a:endParaRPr lang="en-US"/>
        </a:p>
      </dgm:t>
    </dgm:pt>
    <dgm:pt modelId="{0F8A3D98-F7B7-46AB-8BE3-FBA7921E5C4D}" type="sibTrans" cxnId="{DF62F28E-D5EF-4DB5-AE12-0E4E75898768}">
      <dgm:prSet/>
      <dgm:spPr/>
      <dgm:t>
        <a:bodyPr/>
        <a:lstStyle/>
        <a:p>
          <a:endParaRPr lang="en-US"/>
        </a:p>
      </dgm:t>
    </dgm:pt>
    <dgm:pt modelId="{45F77DA8-EF76-4269-BB71-3CC64312D94D}">
      <dgm:prSet phldrT="[Text]"/>
      <dgm:spPr/>
      <dgm:t>
        <a:bodyPr/>
        <a:lstStyle/>
        <a:p>
          <a:r>
            <a:rPr lang="en-US" dirty="0" smtClean="0"/>
            <a:t>Hexagon</a:t>
          </a:r>
          <a:endParaRPr lang="en-US" dirty="0"/>
        </a:p>
      </dgm:t>
    </dgm:pt>
    <dgm:pt modelId="{8FAD5240-F35A-464D-B6D8-E8ECDDCBBBC9}" type="parTrans" cxnId="{495A088E-5082-4EF5-93D9-ED8CD7A1F9F1}">
      <dgm:prSet/>
      <dgm:spPr/>
      <dgm:t>
        <a:bodyPr/>
        <a:lstStyle/>
        <a:p>
          <a:endParaRPr lang="en-US"/>
        </a:p>
      </dgm:t>
    </dgm:pt>
    <dgm:pt modelId="{6B8BD240-2003-44CC-A074-B4AC12B167E1}" type="sibTrans" cxnId="{495A088E-5082-4EF5-93D9-ED8CD7A1F9F1}">
      <dgm:prSet/>
      <dgm:spPr/>
      <dgm:t>
        <a:bodyPr/>
        <a:lstStyle/>
        <a:p>
          <a:endParaRPr lang="en-US"/>
        </a:p>
      </dgm:t>
    </dgm:pt>
    <dgm:pt modelId="{6D9DBC26-2DF7-40E6-9F84-F42D69122C91}">
      <dgm:prSet phldrT="[Text]"/>
      <dgm:spPr/>
      <dgm:t>
        <a:bodyPr/>
        <a:lstStyle/>
        <a:p>
          <a:r>
            <a:rPr lang="en-US" dirty="0" smtClean="0"/>
            <a:t>Rectangle</a:t>
          </a:r>
          <a:endParaRPr lang="en-US" dirty="0"/>
        </a:p>
      </dgm:t>
    </dgm:pt>
    <dgm:pt modelId="{257E48BE-10AA-4751-9A91-596BDB67C9EA}" type="parTrans" cxnId="{1B215F5F-85FA-471E-8CEC-DC6038840C32}">
      <dgm:prSet/>
      <dgm:spPr/>
      <dgm:t>
        <a:bodyPr/>
        <a:lstStyle/>
        <a:p>
          <a:endParaRPr lang="en-US"/>
        </a:p>
      </dgm:t>
    </dgm:pt>
    <dgm:pt modelId="{4CE0A111-C59A-4309-ADA2-E11FA35CB7A6}" type="sibTrans" cxnId="{1B215F5F-85FA-471E-8CEC-DC6038840C32}">
      <dgm:prSet/>
      <dgm:spPr/>
      <dgm:t>
        <a:bodyPr/>
        <a:lstStyle/>
        <a:p>
          <a:endParaRPr lang="en-US"/>
        </a:p>
      </dgm:t>
    </dgm:pt>
    <dgm:pt modelId="{A240246D-C0C6-4D0A-85A9-9E3C20E38194}">
      <dgm:prSet phldrT="[Text]"/>
      <dgm:spPr/>
      <dgm:t>
        <a:bodyPr/>
        <a:lstStyle/>
        <a:p>
          <a:r>
            <a:rPr lang="en-US" dirty="0" smtClean="0"/>
            <a:t>Kite</a:t>
          </a:r>
          <a:endParaRPr lang="en-US" dirty="0"/>
        </a:p>
      </dgm:t>
    </dgm:pt>
    <dgm:pt modelId="{57A54427-8611-411D-80E2-26BB9BD3D698}" type="parTrans" cxnId="{03309539-FDA0-4E30-A61B-583D8FFB892E}">
      <dgm:prSet/>
      <dgm:spPr/>
      <dgm:t>
        <a:bodyPr/>
        <a:lstStyle/>
        <a:p>
          <a:endParaRPr lang="en-US"/>
        </a:p>
      </dgm:t>
    </dgm:pt>
    <dgm:pt modelId="{D1D7E074-01CD-4B4A-B909-AD890B9BB0C9}" type="sibTrans" cxnId="{03309539-FDA0-4E30-A61B-583D8FFB892E}">
      <dgm:prSet/>
      <dgm:spPr/>
      <dgm:t>
        <a:bodyPr/>
        <a:lstStyle/>
        <a:p>
          <a:endParaRPr lang="en-US"/>
        </a:p>
      </dgm:t>
    </dgm:pt>
    <dgm:pt modelId="{3AC11978-15F9-4729-8B15-11B8A2FD29D3}">
      <dgm:prSet phldrT="[Text]"/>
      <dgm:spPr/>
      <dgm:t>
        <a:bodyPr/>
        <a:lstStyle/>
        <a:p>
          <a:r>
            <a:rPr lang="en-US" dirty="0" smtClean="0"/>
            <a:t>Rhombus</a:t>
          </a:r>
          <a:endParaRPr lang="en-US" dirty="0"/>
        </a:p>
      </dgm:t>
    </dgm:pt>
    <dgm:pt modelId="{77EAE034-5AF4-4E7D-9114-25AC2D689AAF}" type="parTrans" cxnId="{55844F97-F602-427A-86F9-79B237992A3F}">
      <dgm:prSet/>
      <dgm:spPr/>
      <dgm:t>
        <a:bodyPr/>
        <a:lstStyle/>
        <a:p>
          <a:endParaRPr lang="en-US"/>
        </a:p>
      </dgm:t>
    </dgm:pt>
    <dgm:pt modelId="{8288F29F-BA83-4FCE-8EC7-DDD940F800A6}" type="sibTrans" cxnId="{55844F97-F602-427A-86F9-79B237992A3F}">
      <dgm:prSet/>
      <dgm:spPr/>
      <dgm:t>
        <a:bodyPr/>
        <a:lstStyle/>
        <a:p>
          <a:endParaRPr lang="en-US"/>
        </a:p>
      </dgm:t>
    </dgm:pt>
    <dgm:pt modelId="{5838724A-E276-41EC-A63A-93836ADF1F39}" type="pres">
      <dgm:prSet presAssocID="{E053C692-7AF2-47D1-8727-2E93D87935CD}" presName="hierChild1" presStyleCnt="0">
        <dgm:presLayoutVars>
          <dgm:chPref val="1"/>
          <dgm:dir/>
          <dgm:animOne val="branch"/>
          <dgm:animLvl val="lvl"/>
          <dgm:resizeHandles/>
        </dgm:presLayoutVars>
      </dgm:prSet>
      <dgm:spPr/>
      <dgm:t>
        <a:bodyPr/>
        <a:lstStyle/>
        <a:p>
          <a:endParaRPr lang="en-US"/>
        </a:p>
      </dgm:t>
    </dgm:pt>
    <dgm:pt modelId="{9C69744B-E155-4924-9E79-56EF931E71C4}" type="pres">
      <dgm:prSet presAssocID="{7FDE82C8-5759-43C0-AA8E-4439EA05A6C7}" presName="hierRoot1" presStyleCnt="0"/>
      <dgm:spPr/>
    </dgm:pt>
    <dgm:pt modelId="{1E9396AD-4FC8-4CC6-8271-C9B5DF7401BC}" type="pres">
      <dgm:prSet presAssocID="{7FDE82C8-5759-43C0-AA8E-4439EA05A6C7}" presName="composite" presStyleCnt="0"/>
      <dgm:spPr/>
    </dgm:pt>
    <dgm:pt modelId="{2DEEEE3C-6283-454C-BED6-1791DD3893B8}" type="pres">
      <dgm:prSet presAssocID="{7FDE82C8-5759-43C0-AA8E-4439EA05A6C7}" presName="background" presStyleLbl="node0" presStyleIdx="0" presStyleCnt="1"/>
      <dgm:spPr/>
    </dgm:pt>
    <dgm:pt modelId="{A16B03AD-2BE2-44EE-ABD6-7BE5EC9D1408}" type="pres">
      <dgm:prSet presAssocID="{7FDE82C8-5759-43C0-AA8E-4439EA05A6C7}" presName="text" presStyleLbl="fgAcc0" presStyleIdx="0" presStyleCnt="1">
        <dgm:presLayoutVars>
          <dgm:chPref val="3"/>
        </dgm:presLayoutVars>
      </dgm:prSet>
      <dgm:spPr/>
      <dgm:t>
        <a:bodyPr/>
        <a:lstStyle/>
        <a:p>
          <a:endParaRPr lang="en-US"/>
        </a:p>
      </dgm:t>
    </dgm:pt>
    <dgm:pt modelId="{0830BBC0-C802-4BE3-9419-700ACCEC1B81}" type="pres">
      <dgm:prSet presAssocID="{7FDE82C8-5759-43C0-AA8E-4439EA05A6C7}" presName="hierChild2" presStyleCnt="0"/>
      <dgm:spPr/>
    </dgm:pt>
    <dgm:pt modelId="{A382F859-37BD-4C2D-AE9D-72F10A4DEDDB}" type="pres">
      <dgm:prSet presAssocID="{EEC88F52-7069-4B5A-AE05-2CC0E38FF23E}" presName="Name10" presStyleLbl="parChTrans1D2" presStyleIdx="0" presStyleCnt="2"/>
      <dgm:spPr/>
      <dgm:t>
        <a:bodyPr/>
        <a:lstStyle/>
        <a:p>
          <a:endParaRPr lang="en-US"/>
        </a:p>
      </dgm:t>
    </dgm:pt>
    <dgm:pt modelId="{3CF7FBD8-8E36-436E-B7C9-C30A31E6A417}" type="pres">
      <dgm:prSet presAssocID="{5DDD1400-4B3C-4874-8CF8-E5E86DBC9902}" presName="hierRoot2" presStyleCnt="0"/>
      <dgm:spPr/>
    </dgm:pt>
    <dgm:pt modelId="{E940A026-2668-41D1-B5C7-EF503B1B6D74}" type="pres">
      <dgm:prSet presAssocID="{5DDD1400-4B3C-4874-8CF8-E5E86DBC9902}" presName="composite2" presStyleCnt="0"/>
      <dgm:spPr/>
    </dgm:pt>
    <dgm:pt modelId="{0881DD07-5709-40A4-B9A0-D7B607B4EF87}" type="pres">
      <dgm:prSet presAssocID="{5DDD1400-4B3C-4874-8CF8-E5E86DBC9902}" presName="background2" presStyleLbl="node2" presStyleIdx="0" presStyleCnt="2"/>
      <dgm:spPr/>
    </dgm:pt>
    <dgm:pt modelId="{38D08578-F126-4C86-975F-F5A5F38051D2}" type="pres">
      <dgm:prSet presAssocID="{5DDD1400-4B3C-4874-8CF8-E5E86DBC9902}" presName="text2" presStyleLbl="fgAcc2" presStyleIdx="0" presStyleCnt="2">
        <dgm:presLayoutVars>
          <dgm:chPref val="3"/>
        </dgm:presLayoutVars>
      </dgm:prSet>
      <dgm:spPr/>
      <dgm:t>
        <a:bodyPr/>
        <a:lstStyle/>
        <a:p>
          <a:endParaRPr lang="en-US"/>
        </a:p>
      </dgm:t>
    </dgm:pt>
    <dgm:pt modelId="{DF0BA570-856A-4F66-B1C1-006845242785}" type="pres">
      <dgm:prSet presAssocID="{5DDD1400-4B3C-4874-8CF8-E5E86DBC9902}" presName="hierChild3" presStyleCnt="0"/>
      <dgm:spPr/>
    </dgm:pt>
    <dgm:pt modelId="{84C4F54C-DCEA-4B73-A7CA-D8133B390E72}" type="pres">
      <dgm:prSet presAssocID="{132A39C5-0E83-44A9-8CA6-22A126B2F008}" presName="Name17" presStyleLbl="parChTrans1D3" presStyleIdx="0" presStyleCnt="3"/>
      <dgm:spPr/>
      <dgm:t>
        <a:bodyPr/>
        <a:lstStyle/>
        <a:p>
          <a:endParaRPr lang="en-US"/>
        </a:p>
      </dgm:t>
    </dgm:pt>
    <dgm:pt modelId="{DBD3B82F-6FC8-45D8-BFC8-6E0AE14DB6F5}" type="pres">
      <dgm:prSet presAssocID="{59034931-E5F7-46BD-92DF-32BDF1109B00}" presName="hierRoot3" presStyleCnt="0"/>
      <dgm:spPr/>
    </dgm:pt>
    <dgm:pt modelId="{17E121FB-77CB-4BA3-8C0B-3CE4CCBCC3FE}" type="pres">
      <dgm:prSet presAssocID="{59034931-E5F7-46BD-92DF-32BDF1109B00}" presName="composite3" presStyleCnt="0"/>
      <dgm:spPr/>
    </dgm:pt>
    <dgm:pt modelId="{7D8AB2C2-D053-40F7-9340-6521C82E452C}" type="pres">
      <dgm:prSet presAssocID="{59034931-E5F7-46BD-92DF-32BDF1109B00}" presName="background3" presStyleLbl="node3" presStyleIdx="0" presStyleCnt="3"/>
      <dgm:spPr/>
    </dgm:pt>
    <dgm:pt modelId="{7F109892-08BE-4D16-A4E0-E75880925736}" type="pres">
      <dgm:prSet presAssocID="{59034931-E5F7-46BD-92DF-32BDF1109B00}" presName="text3" presStyleLbl="fgAcc3" presStyleIdx="0" presStyleCnt="3">
        <dgm:presLayoutVars>
          <dgm:chPref val="3"/>
        </dgm:presLayoutVars>
      </dgm:prSet>
      <dgm:spPr/>
      <dgm:t>
        <a:bodyPr/>
        <a:lstStyle/>
        <a:p>
          <a:endParaRPr lang="en-US"/>
        </a:p>
      </dgm:t>
    </dgm:pt>
    <dgm:pt modelId="{D64E5DEB-B3CE-40B4-A077-164776F9AA61}" type="pres">
      <dgm:prSet presAssocID="{59034931-E5F7-46BD-92DF-32BDF1109B00}" presName="hierChild4" presStyleCnt="0"/>
      <dgm:spPr/>
    </dgm:pt>
    <dgm:pt modelId="{8C8FD398-7818-41E9-81F8-075F393F6D80}" type="pres">
      <dgm:prSet presAssocID="{257E48BE-10AA-4751-9A91-596BDB67C9EA}" presName="Name23" presStyleLbl="parChTrans1D4" presStyleIdx="0" presStyleCnt="3"/>
      <dgm:spPr/>
      <dgm:t>
        <a:bodyPr/>
        <a:lstStyle/>
        <a:p>
          <a:endParaRPr lang="en-US"/>
        </a:p>
      </dgm:t>
    </dgm:pt>
    <dgm:pt modelId="{8F279E39-07A5-4E16-B977-A9B4758E42B7}" type="pres">
      <dgm:prSet presAssocID="{6D9DBC26-2DF7-40E6-9F84-F42D69122C91}" presName="hierRoot4" presStyleCnt="0"/>
      <dgm:spPr/>
    </dgm:pt>
    <dgm:pt modelId="{6B574CA6-729E-4C0E-AC22-90AF441864E0}" type="pres">
      <dgm:prSet presAssocID="{6D9DBC26-2DF7-40E6-9F84-F42D69122C91}" presName="composite4" presStyleCnt="0"/>
      <dgm:spPr/>
    </dgm:pt>
    <dgm:pt modelId="{52F2F106-23A2-4969-88C5-F86D5514B978}" type="pres">
      <dgm:prSet presAssocID="{6D9DBC26-2DF7-40E6-9F84-F42D69122C91}" presName="background4" presStyleLbl="node4" presStyleIdx="0" presStyleCnt="3"/>
      <dgm:spPr/>
    </dgm:pt>
    <dgm:pt modelId="{64EE48B7-BC3E-4496-9CB7-F3C190FA348E}" type="pres">
      <dgm:prSet presAssocID="{6D9DBC26-2DF7-40E6-9F84-F42D69122C91}" presName="text4" presStyleLbl="fgAcc4" presStyleIdx="0" presStyleCnt="3">
        <dgm:presLayoutVars>
          <dgm:chPref val="3"/>
        </dgm:presLayoutVars>
      </dgm:prSet>
      <dgm:spPr/>
      <dgm:t>
        <a:bodyPr/>
        <a:lstStyle/>
        <a:p>
          <a:endParaRPr lang="en-US"/>
        </a:p>
      </dgm:t>
    </dgm:pt>
    <dgm:pt modelId="{16F4897E-541E-4DD3-A36D-937140427675}" type="pres">
      <dgm:prSet presAssocID="{6D9DBC26-2DF7-40E6-9F84-F42D69122C91}" presName="hierChild5" presStyleCnt="0"/>
      <dgm:spPr/>
    </dgm:pt>
    <dgm:pt modelId="{E78EA4A0-9542-4EB2-8AF9-8FD7B074668D}" type="pres">
      <dgm:prSet presAssocID="{57A54427-8611-411D-80E2-26BB9BD3D698}" presName="Name23" presStyleLbl="parChTrans1D4" presStyleIdx="1" presStyleCnt="3"/>
      <dgm:spPr/>
      <dgm:t>
        <a:bodyPr/>
        <a:lstStyle/>
        <a:p>
          <a:endParaRPr lang="en-US"/>
        </a:p>
      </dgm:t>
    </dgm:pt>
    <dgm:pt modelId="{040A7063-12F2-498A-88C8-E9372103716D}" type="pres">
      <dgm:prSet presAssocID="{A240246D-C0C6-4D0A-85A9-9E3C20E38194}" presName="hierRoot4" presStyleCnt="0"/>
      <dgm:spPr/>
    </dgm:pt>
    <dgm:pt modelId="{AEEDD38C-868A-480C-ACB6-E5C7CE65F667}" type="pres">
      <dgm:prSet presAssocID="{A240246D-C0C6-4D0A-85A9-9E3C20E38194}" presName="composite4" presStyleCnt="0"/>
      <dgm:spPr/>
    </dgm:pt>
    <dgm:pt modelId="{98C96E92-1933-4BCF-BDF0-4AD4FE447D19}" type="pres">
      <dgm:prSet presAssocID="{A240246D-C0C6-4D0A-85A9-9E3C20E38194}" presName="background4" presStyleLbl="node4" presStyleIdx="1" presStyleCnt="3"/>
      <dgm:spPr/>
    </dgm:pt>
    <dgm:pt modelId="{F8AC389D-361C-4607-BF94-EE19885A9C58}" type="pres">
      <dgm:prSet presAssocID="{A240246D-C0C6-4D0A-85A9-9E3C20E38194}" presName="text4" presStyleLbl="fgAcc4" presStyleIdx="1" presStyleCnt="3">
        <dgm:presLayoutVars>
          <dgm:chPref val="3"/>
        </dgm:presLayoutVars>
      </dgm:prSet>
      <dgm:spPr/>
      <dgm:t>
        <a:bodyPr/>
        <a:lstStyle/>
        <a:p>
          <a:endParaRPr lang="en-US"/>
        </a:p>
      </dgm:t>
    </dgm:pt>
    <dgm:pt modelId="{F69C71B3-11EB-4903-847B-3A3067EB103A}" type="pres">
      <dgm:prSet presAssocID="{A240246D-C0C6-4D0A-85A9-9E3C20E38194}" presName="hierChild5" presStyleCnt="0"/>
      <dgm:spPr/>
    </dgm:pt>
    <dgm:pt modelId="{4F40DE6B-50F3-4ECD-B955-F4D586D6FDA3}" type="pres">
      <dgm:prSet presAssocID="{77EAE034-5AF4-4E7D-9114-25AC2D689AAF}" presName="Name23" presStyleLbl="parChTrans1D4" presStyleIdx="2" presStyleCnt="3"/>
      <dgm:spPr/>
      <dgm:t>
        <a:bodyPr/>
        <a:lstStyle/>
        <a:p>
          <a:endParaRPr lang="en-US"/>
        </a:p>
      </dgm:t>
    </dgm:pt>
    <dgm:pt modelId="{DEE1DB12-E599-4780-BE82-00FAEE2F8689}" type="pres">
      <dgm:prSet presAssocID="{3AC11978-15F9-4729-8B15-11B8A2FD29D3}" presName="hierRoot4" presStyleCnt="0"/>
      <dgm:spPr/>
    </dgm:pt>
    <dgm:pt modelId="{AB9486DE-1877-4DD5-8882-968717DF6CD7}" type="pres">
      <dgm:prSet presAssocID="{3AC11978-15F9-4729-8B15-11B8A2FD29D3}" presName="composite4" presStyleCnt="0"/>
      <dgm:spPr/>
    </dgm:pt>
    <dgm:pt modelId="{68B53AC0-5D93-458D-8F00-B3D59FBF1F5B}" type="pres">
      <dgm:prSet presAssocID="{3AC11978-15F9-4729-8B15-11B8A2FD29D3}" presName="background4" presStyleLbl="node4" presStyleIdx="2" presStyleCnt="3"/>
      <dgm:spPr/>
    </dgm:pt>
    <dgm:pt modelId="{BC544D5C-B1BC-4569-92AC-31429F61683F}" type="pres">
      <dgm:prSet presAssocID="{3AC11978-15F9-4729-8B15-11B8A2FD29D3}" presName="text4" presStyleLbl="fgAcc4" presStyleIdx="2" presStyleCnt="3">
        <dgm:presLayoutVars>
          <dgm:chPref val="3"/>
        </dgm:presLayoutVars>
      </dgm:prSet>
      <dgm:spPr/>
      <dgm:t>
        <a:bodyPr/>
        <a:lstStyle/>
        <a:p>
          <a:endParaRPr lang="en-US"/>
        </a:p>
      </dgm:t>
    </dgm:pt>
    <dgm:pt modelId="{1F31DE9D-187F-49C1-A6B3-653D3B21C1EF}" type="pres">
      <dgm:prSet presAssocID="{3AC11978-15F9-4729-8B15-11B8A2FD29D3}" presName="hierChild5" presStyleCnt="0"/>
      <dgm:spPr/>
    </dgm:pt>
    <dgm:pt modelId="{54CCD045-CE9B-48C3-A38B-B580C7FBDCBD}" type="pres">
      <dgm:prSet presAssocID="{8BA8A8A7-FB76-4384-B7AE-536751374187}" presName="Name17" presStyleLbl="parChTrans1D3" presStyleIdx="1" presStyleCnt="3"/>
      <dgm:spPr/>
      <dgm:t>
        <a:bodyPr/>
        <a:lstStyle/>
        <a:p>
          <a:endParaRPr lang="en-US"/>
        </a:p>
      </dgm:t>
    </dgm:pt>
    <dgm:pt modelId="{B9610DDB-9011-405D-8089-012330FAFAB2}" type="pres">
      <dgm:prSet presAssocID="{3337F6C7-BED0-4358-B5AA-48067951C073}" presName="hierRoot3" presStyleCnt="0"/>
      <dgm:spPr/>
    </dgm:pt>
    <dgm:pt modelId="{F9F6C5C6-0B12-4B6B-AF41-07BF2C8C2AB9}" type="pres">
      <dgm:prSet presAssocID="{3337F6C7-BED0-4358-B5AA-48067951C073}" presName="composite3" presStyleCnt="0"/>
      <dgm:spPr/>
    </dgm:pt>
    <dgm:pt modelId="{42951764-89E1-4628-9397-841DB94D4692}" type="pres">
      <dgm:prSet presAssocID="{3337F6C7-BED0-4358-B5AA-48067951C073}" presName="background3" presStyleLbl="node3" presStyleIdx="1" presStyleCnt="3"/>
      <dgm:spPr/>
    </dgm:pt>
    <dgm:pt modelId="{C9F059AE-F2B9-4E97-8D30-FA36B8FEFF7A}" type="pres">
      <dgm:prSet presAssocID="{3337F6C7-BED0-4358-B5AA-48067951C073}" presName="text3" presStyleLbl="fgAcc3" presStyleIdx="1" presStyleCnt="3">
        <dgm:presLayoutVars>
          <dgm:chPref val="3"/>
        </dgm:presLayoutVars>
      </dgm:prSet>
      <dgm:spPr/>
      <dgm:t>
        <a:bodyPr/>
        <a:lstStyle/>
        <a:p>
          <a:endParaRPr lang="en-US"/>
        </a:p>
      </dgm:t>
    </dgm:pt>
    <dgm:pt modelId="{256BC35A-5A6B-4BD4-BEE0-881BDE0076E5}" type="pres">
      <dgm:prSet presAssocID="{3337F6C7-BED0-4358-B5AA-48067951C073}" presName="hierChild4" presStyleCnt="0"/>
      <dgm:spPr/>
    </dgm:pt>
    <dgm:pt modelId="{2BD2EBED-3B13-4F16-9A48-D9301DFF1F94}" type="pres">
      <dgm:prSet presAssocID="{8FAD5240-F35A-464D-B6D8-E8ECDDCBBBC9}" presName="Name17" presStyleLbl="parChTrans1D3" presStyleIdx="2" presStyleCnt="3"/>
      <dgm:spPr/>
      <dgm:t>
        <a:bodyPr/>
        <a:lstStyle/>
        <a:p>
          <a:endParaRPr lang="en-US"/>
        </a:p>
      </dgm:t>
    </dgm:pt>
    <dgm:pt modelId="{87EC876D-6787-44FE-B2BA-14105A37AA07}" type="pres">
      <dgm:prSet presAssocID="{45F77DA8-EF76-4269-BB71-3CC64312D94D}" presName="hierRoot3" presStyleCnt="0"/>
      <dgm:spPr/>
    </dgm:pt>
    <dgm:pt modelId="{CB9C0FF9-55DD-4EB1-9428-5C2A47CD1DE8}" type="pres">
      <dgm:prSet presAssocID="{45F77DA8-EF76-4269-BB71-3CC64312D94D}" presName="composite3" presStyleCnt="0"/>
      <dgm:spPr/>
    </dgm:pt>
    <dgm:pt modelId="{E6104BE8-5E3B-468D-A687-4BE18565A6DE}" type="pres">
      <dgm:prSet presAssocID="{45F77DA8-EF76-4269-BB71-3CC64312D94D}" presName="background3" presStyleLbl="node3" presStyleIdx="2" presStyleCnt="3"/>
      <dgm:spPr/>
    </dgm:pt>
    <dgm:pt modelId="{6C0C9BD9-7D33-4656-8F35-6843C92DB166}" type="pres">
      <dgm:prSet presAssocID="{45F77DA8-EF76-4269-BB71-3CC64312D94D}" presName="text3" presStyleLbl="fgAcc3" presStyleIdx="2" presStyleCnt="3">
        <dgm:presLayoutVars>
          <dgm:chPref val="3"/>
        </dgm:presLayoutVars>
      </dgm:prSet>
      <dgm:spPr/>
      <dgm:t>
        <a:bodyPr/>
        <a:lstStyle/>
        <a:p>
          <a:endParaRPr lang="en-US"/>
        </a:p>
      </dgm:t>
    </dgm:pt>
    <dgm:pt modelId="{39C14DB2-C466-4EDB-A20C-249756426C1E}" type="pres">
      <dgm:prSet presAssocID="{45F77DA8-EF76-4269-BB71-3CC64312D94D}" presName="hierChild4" presStyleCnt="0"/>
      <dgm:spPr/>
    </dgm:pt>
    <dgm:pt modelId="{9DE4D798-9E0A-429B-A1ED-9D4B30F5DBAA}" type="pres">
      <dgm:prSet presAssocID="{3030A519-4FAA-448B-BF71-BBAF85EED033}" presName="Name10" presStyleLbl="parChTrans1D2" presStyleIdx="1" presStyleCnt="2"/>
      <dgm:spPr/>
      <dgm:t>
        <a:bodyPr/>
        <a:lstStyle/>
        <a:p>
          <a:endParaRPr lang="en-US"/>
        </a:p>
      </dgm:t>
    </dgm:pt>
    <dgm:pt modelId="{15346711-6912-4CEA-850D-2E953DE5484D}" type="pres">
      <dgm:prSet presAssocID="{A231F36E-D557-48D1-830D-CB30D9FD1CDE}" presName="hierRoot2" presStyleCnt="0"/>
      <dgm:spPr/>
    </dgm:pt>
    <dgm:pt modelId="{D8ED9290-AD2B-4490-BBA2-B58DE90FD19C}" type="pres">
      <dgm:prSet presAssocID="{A231F36E-D557-48D1-830D-CB30D9FD1CDE}" presName="composite2" presStyleCnt="0"/>
      <dgm:spPr/>
    </dgm:pt>
    <dgm:pt modelId="{71FE8277-17E8-4D4C-B2CC-08BA4AF670AD}" type="pres">
      <dgm:prSet presAssocID="{A231F36E-D557-48D1-830D-CB30D9FD1CDE}" presName="background2" presStyleLbl="node2" presStyleIdx="1" presStyleCnt="2"/>
      <dgm:spPr/>
    </dgm:pt>
    <dgm:pt modelId="{242CC653-5192-4F05-B21E-EC63E66D1635}" type="pres">
      <dgm:prSet presAssocID="{A231F36E-D557-48D1-830D-CB30D9FD1CDE}" presName="text2" presStyleLbl="fgAcc2" presStyleIdx="1" presStyleCnt="2">
        <dgm:presLayoutVars>
          <dgm:chPref val="3"/>
        </dgm:presLayoutVars>
      </dgm:prSet>
      <dgm:spPr/>
      <dgm:t>
        <a:bodyPr/>
        <a:lstStyle/>
        <a:p>
          <a:endParaRPr lang="en-US"/>
        </a:p>
      </dgm:t>
    </dgm:pt>
    <dgm:pt modelId="{59407849-6140-4758-9F28-A9338E18C50D}" type="pres">
      <dgm:prSet presAssocID="{A231F36E-D557-48D1-830D-CB30D9FD1CDE}" presName="hierChild3" presStyleCnt="0"/>
      <dgm:spPr/>
    </dgm:pt>
  </dgm:ptLst>
  <dgm:cxnLst>
    <dgm:cxn modelId="{9C31FA81-8D9C-4EC6-9822-02C5D8D0F54A}" type="presOf" srcId="{A240246D-C0C6-4D0A-85A9-9E3C20E38194}" destId="{F8AC389D-361C-4607-BF94-EE19885A9C58}" srcOrd="0" destOrd="0" presId="urn:microsoft.com/office/officeart/2005/8/layout/hierarchy1"/>
    <dgm:cxn modelId="{55844F97-F602-427A-86F9-79B237992A3F}" srcId="{59034931-E5F7-46BD-92DF-32BDF1109B00}" destId="{3AC11978-15F9-4729-8B15-11B8A2FD29D3}" srcOrd="2" destOrd="0" parTransId="{77EAE034-5AF4-4E7D-9114-25AC2D689AAF}" sibTransId="{8288F29F-BA83-4FCE-8EC7-DDD940F800A6}"/>
    <dgm:cxn modelId="{495A088E-5082-4EF5-93D9-ED8CD7A1F9F1}" srcId="{5DDD1400-4B3C-4874-8CF8-E5E86DBC9902}" destId="{45F77DA8-EF76-4269-BB71-3CC64312D94D}" srcOrd="2" destOrd="0" parTransId="{8FAD5240-F35A-464D-B6D8-E8ECDDCBBBC9}" sibTransId="{6B8BD240-2003-44CC-A074-B4AC12B167E1}"/>
    <dgm:cxn modelId="{3061FB4B-9C6C-4675-8C93-6C0F3E1DF2EF}" type="presOf" srcId="{E053C692-7AF2-47D1-8727-2E93D87935CD}" destId="{5838724A-E276-41EC-A63A-93836ADF1F39}" srcOrd="0" destOrd="0" presId="urn:microsoft.com/office/officeart/2005/8/layout/hierarchy1"/>
    <dgm:cxn modelId="{1B215F5F-85FA-471E-8CEC-DC6038840C32}" srcId="{59034931-E5F7-46BD-92DF-32BDF1109B00}" destId="{6D9DBC26-2DF7-40E6-9F84-F42D69122C91}" srcOrd="0" destOrd="0" parTransId="{257E48BE-10AA-4751-9A91-596BDB67C9EA}" sibTransId="{4CE0A111-C59A-4309-ADA2-E11FA35CB7A6}"/>
    <dgm:cxn modelId="{8032AE71-B07E-41A5-8171-FBC14925D0B4}" type="presOf" srcId="{6D9DBC26-2DF7-40E6-9F84-F42D69122C91}" destId="{64EE48B7-BC3E-4496-9CB7-F3C190FA348E}" srcOrd="0" destOrd="0" presId="urn:microsoft.com/office/officeart/2005/8/layout/hierarchy1"/>
    <dgm:cxn modelId="{84A8B8C8-75E1-417C-8395-3EC761AFB797}" srcId="{5DDD1400-4B3C-4874-8CF8-E5E86DBC9902}" destId="{59034931-E5F7-46BD-92DF-32BDF1109B00}" srcOrd="0" destOrd="0" parTransId="{132A39C5-0E83-44A9-8CA6-22A126B2F008}" sibTransId="{250AFDB8-225F-447B-A40B-C14FEFBD1545}"/>
    <dgm:cxn modelId="{23112DE2-FEEE-43BC-84B2-9CCEEC33876B}" type="presOf" srcId="{77EAE034-5AF4-4E7D-9114-25AC2D689AAF}" destId="{4F40DE6B-50F3-4ECD-B955-F4D586D6FDA3}" srcOrd="0" destOrd="0" presId="urn:microsoft.com/office/officeart/2005/8/layout/hierarchy1"/>
    <dgm:cxn modelId="{190C8ECE-8500-4C1F-960A-892885EE0DB9}" type="presOf" srcId="{7FDE82C8-5759-43C0-AA8E-4439EA05A6C7}" destId="{A16B03AD-2BE2-44EE-ABD6-7BE5EC9D1408}" srcOrd="0" destOrd="0" presId="urn:microsoft.com/office/officeart/2005/8/layout/hierarchy1"/>
    <dgm:cxn modelId="{B3B20080-5E48-42E8-8609-0DE0A82051DD}" srcId="{7FDE82C8-5759-43C0-AA8E-4439EA05A6C7}" destId="{5DDD1400-4B3C-4874-8CF8-E5E86DBC9902}" srcOrd="0" destOrd="0" parTransId="{EEC88F52-7069-4B5A-AE05-2CC0E38FF23E}" sibTransId="{83CDD48C-5791-4F4E-A78C-9AF81B37287A}"/>
    <dgm:cxn modelId="{DF62F28E-D5EF-4DB5-AE12-0E4E75898768}" srcId="{7FDE82C8-5759-43C0-AA8E-4439EA05A6C7}" destId="{A231F36E-D557-48D1-830D-CB30D9FD1CDE}" srcOrd="1" destOrd="0" parTransId="{3030A519-4FAA-448B-BF71-BBAF85EED033}" sibTransId="{0F8A3D98-F7B7-46AB-8BE3-FBA7921E5C4D}"/>
    <dgm:cxn modelId="{47E0EB3D-348F-413B-8623-CBAD583EDEE6}" type="presOf" srcId="{57A54427-8611-411D-80E2-26BB9BD3D698}" destId="{E78EA4A0-9542-4EB2-8AF9-8FD7B074668D}" srcOrd="0" destOrd="0" presId="urn:microsoft.com/office/officeart/2005/8/layout/hierarchy1"/>
    <dgm:cxn modelId="{C22D4FA3-B4F4-4438-AA77-48BFA9C78ACD}" type="presOf" srcId="{257E48BE-10AA-4751-9A91-596BDB67C9EA}" destId="{8C8FD398-7818-41E9-81F8-075F393F6D80}" srcOrd="0" destOrd="0" presId="urn:microsoft.com/office/officeart/2005/8/layout/hierarchy1"/>
    <dgm:cxn modelId="{9A75315F-9C40-466B-8053-683590BEF7FF}" srcId="{5DDD1400-4B3C-4874-8CF8-E5E86DBC9902}" destId="{3337F6C7-BED0-4358-B5AA-48067951C073}" srcOrd="1" destOrd="0" parTransId="{8BA8A8A7-FB76-4384-B7AE-536751374187}" sibTransId="{0701AADA-7232-48A7-8973-22415407906E}"/>
    <dgm:cxn modelId="{03309539-FDA0-4E30-A61B-583D8FFB892E}" srcId="{59034931-E5F7-46BD-92DF-32BDF1109B00}" destId="{A240246D-C0C6-4D0A-85A9-9E3C20E38194}" srcOrd="1" destOrd="0" parTransId="{57A54427-8611-411D-80E2-26BB9BD3D698}" sibTransId="{D1D7E074-01CD-4B4A-B909-AD890B9BB0C9}"/>
    <dgm:cxn modelId="{B78E4E11-D34C-412C-AD2B-50C12A8EED60}" type="presOf" srcId="{8BA8A8A7-FB76-4384-B7AE-536751374187}" destId="{54CCD045-CE9B-48C3-A38B-B580C7FBDCBD}" srcOrd="0" destOrd="0" presId="urn:microsoft.com/office/officeart/2005/8/layout/hierarchy1"/>
    <dgm:cxn modelId="{0D940AA3-CFF6-4164-977A-081828C612E1}" type="presOf" srcId="{132A39C5-0E83-44A9-8CA6-22A126B2F008}" destId="{84C4F54C-DCEA-4B73-A7CA-D8133B390E72}" srcOrd="0" destOrd="0" presId="urn:microsoft.com/office/officeart/2005/8/layout/hierarchy1"/>
    <dgm:cxn modelId="{EE0799E8-9198-40A0-977F-601C9DABC142}" type="presOf" srcId="{3337F6C7-BED0-4358-B5AA-48067951C073}" destId="{C9F059AE-F2B9-4E97-8D30-FA36B8FEFF7A}" srcOrd="0" destOrd="0" presId="urn:microsoft.com/office/officeart/2005/8/layout/hierarchy1"/>
    <dgm:cxn modelId="{A13AF5F7-9E5A-4C13-96C3-BEDB836D97A6}" type="presOf" srcId="{59034931-E5F7-46BD-92DF-32BDF1109B00}" destId="{7F109892-08BE-4D16-A4E0-E75880925736}" srcOrd="0" destOrd="0" presId="urn:microsoft.com/office/officeart/2005/8/layout/hierarchy1"/>
    <dgm:cxn modelId="{9E548FBC-8F50-4A99-AEF3-587CBDDE5DAD}" srcId="{E053C692-7AF2-47D1-8727-2E93D87935CD}" destId="{7FDE82C8-5759-43C0-AA8E-4439EA05A6C7}" srcOrd="0" destOrd="0" parTransId="{9B7B5E89-B075-4C39-8EAE-69EAF66C5222}" sibTransId="{0520A54D-FAEA-478F-9073-11ECC27D45B0}"/>
    <dgm:cxn modelId="{AB579C95-D13D-457D-A0E3-396CAE5E22E0}" type="presOf" srcId="{EEC88F52-7069-4B5A-AE05-2CC0E38FF23E}" destId="{A382F859-37BD-4C2D-AE9D-72F10A4DEDDB}" srcOrd="0" destOrd="0" presId="urn:microsoft.com/office/officeart/2005/8/layout/hierarchy1"/>
    <dgm:cxn modelId="{52CC78B0-C442-4235-92AA-08A9C8358EA0}" type="presOf" srcId="{45F77DA8-EF76-4269-BB71-3CC64312D94D}" destId="{6C0C9BD9-7D33-4656-8F35-6843C92DB166}" srcOrd="0" destOrd="0" presId="urn:microsoft.com/office/officeart/2005/8/layout/hierarchy1"/>
    <dgm:cxn modelId="{1440B207-5BDD-4EB9-AC4E-E311E144400F}" type="presOf" srcId="{3AC11978-15F9-4729-8B15-11B8A2FD29D3}" destId="{BC544D5C-B1BC-4569-92AC-31429F61683F}" srcOrd="0" destOrd="0" presId="urn:microsoft.com/office/officeart/2005/8/layout/hierarchy1"/>
    <dgm:cxn modelId="{6CFB99AD-1A4E-497F-9ADE-B6EDB2562E5A}" type="presOf" srcId="{5DDD1400-4B3C-4874-8CF8-E5E86DBC9902}" destId="{38D08578-F126-4C86-975F-F5A5F38051D2}" srcOrd="0" destOrd="0" presId="urn:microsoft.com/office/officeart/2005/8/layout/hierarchy1"/>
    <dgm:cxn modelId="{CAB4D598-919A-42E9-ADA7-CC632545FE33}" type="presOf" srcId="{A231F36E-D557-48D1-830D-CB30D9FD1CDE}" destId="{242CC653-5192-4F05-B21E-EC63E66D1635}" srcOrd="0" destOrd="0" presId="urn:microsoft.com/office/officeart/2005/8/layout/hierarchy1"/>
    <dgm:cxn modelId="{65E9A2FA-17C0-4EB6-9D12-04A0050BFEA9}" type="presOf" srcId="{3030A519-4FAA-448B-BF71-BBAF85EED033}" destId="{9DE4D798-9E0A-429B-A1ED-9D4B30F5DBAA}" srcOrd="0" destOrd="0" presId="urn:microsoft.com/office/officeart/2005/8/layout/hierarchy1"/>
    <dgm:cxn modelId="{0BC41E04-3097-4605-98F7-D13B95923DEF}" type="presOf" srcId="{8FAD5240-F35A-464D-B6D8-E8ECDDCBBBC9}" destId="{2BD2EBED-3B13-4F16-9A48-D9301DFF1F94}" srcOrd="0" destOrd="0" presId="urn:microsoft.com/office/officeart/2005/8/layout/hierarchy1"/>
    <dgm:cxn modelId="{A55B168B-6CB4-4662-A611-AF509C5825E5}" type="presParOf" srcId="{5838724A-E276-41EC-A63A-93836ADF1F39}" destId="{9C69744B-E155-4924-9E79-56EF931E71C4}" srcOrd="0" destOrd="0" presId="urn:microsoft.com/office/officeart/2005/8/layout/hierarchy1"/>
    <dgm:cxn modelId="{DEC93D0F-51BE-4847-929D-65BBA01002C7}" type="presParOf" srcId="{9C69744B-E155-4924-9E79-56EF931E71C4}" destId="{1E9396AD-4FC8-4CC6-8271-C9B5DF7401BC}" srcOrd="0" destOrd="0" presId="urn:microsoft.com/office/officeart/2005/8/layout/hierarchy1"/>
    <dgm:cxn modelId="{7A160837-6AFF-49E5-98D5-322EB120EB30}" type="presParOf" srcId="{1E9396AD-4FC8-4CC6-8271-C9B5DF7401BC}" destId="{2DEEEE3C-6283-454C-BED6-1791DD3893B8}" srcOrd="0" destOrd="0" presId="urn:microsoft.com/office/officeart/2005/8/layout/hierarchy1"/>
    <dgm:cxn modelId="{4993C4CB-6741-4135-AF8B-EA5BDF066228}" type="presParOf" srcId="{1E9396AD-4FC8-4CC6-8271-C9B5DF7401BC}" destId="{A16B03AD-2BE2-44EE-ABD6-7BE5EC9D1408}" srcOrd="1" destOrd="0" presId="urn:microsoft.com/office/officeart/2005/8/layout/hierarchy1"/>
    <dgm:cxn modelId="{E100070C-24E4-45A0-B8A1-084362CFA967}" type="presParOf" srcId="{9C69744B-E155-4924-9E79-56EF931E71C4}" destId="{0830BBC0-C802-4BE3-9419-700ACCEC1B81}" srcOrd="1" destOrd="0" presId="urn:microsoft.com/office/officeart/2005/8/layout/hierarchy1"/>
    <dgm:cxn modelId="{F39E0C60-7B5C-4B63-BBD1-CFF55838765B}" type="presParOf" srcId="{0830BBC0-C802-4BE3-9419-700ACCEC1B81}" destId="{A382F859-37BD-4C2D-AE9D-72F10A4DEDDB}" srcOrd="0" destOrd="0" presId="urn:microsoft.com/office/officeart/2005/8/layout/hierarchy1"/>
    <dgm:cxn modelId="{F5E1A505-02EB-4A5E-BE66-88C887A55DE4}" type="presParOf" srcId="{0830BBC0-C802-4BE3-9419-700ACCEC1B81}" destId="{3CF7FBD8-8E36-436E-B7C9-C30A31E6A417}" srcOrd="1" destOrd="0" presId="urn:microsoft.com/office/officeart/2005/8/layout/hierarchy1"/>
    <dgm:cxn modelId="{2110934F-DB40-473C-B80A-FECB563E2602}" type="presParOf" srcId="{3CF7FBD8-8E36-436E-B7C9-C30A31E6A417}" destId="{E940A026-2668-41D1-B5C7-EF503B1B6D74}" srcOrd="0" destOrd="0" presId="urn:microsoft.com/office/officeart/2005/8/layout/hierarchy1"/>
    <dgm:cxn modelId="{ED955E2D-D11F-46D6-9229-495E3F4CBB5A}" type="presParOf" srcId="{E940A026-2668-41D1-B5C7-EF503B1B6D74}" destId="{0881DD07-5709-40A4-B9A0-D7B607B4EF87}" srcOrd="0" destOrd="0" presId="urn:microsoft.com/office/officeart/2005/8/layout/hierarchy1"/>
    <dgm:cxn modelId="{D6761B7A-154B-45BC-B8F0-50E3DA65CDD7}" type="presParOf" srcId="{E940A026-2668-41D1-B5C7-EF503B1B6D74}" destId="{38D08578-F126-4C86-975F-F5A5F38051D2}" srcOrd="1" destOrd="0" presId="urn:microsoft.com/office/officeart/2005/8/layout/hierarchy1"/>
    <dgm:cxn modelId="{CE1A8A99-559B-4978-B302-D7643739668D}" type="presParOf" srcId="{3CF7FBD8-8E36-436E-B7C9-C30A31E6A417}" destId="{DF0BA570-856A-4F66-B1C1-006845242785}" srcOrd="1" destOrd="0" presId="urn:microsoft.com/office/officeart/2005/8/layout/hierarchy1"/>
    <dgm:cxn modelId="{69333282-BAA2-47CA-931E-832D6B795EB3}" type="presParOf" srcId="{DF0BA570-856A-4F66-B1C1-006845242785}" destId="{84C4F54C-DCEA-4B73-A7CA-D8133B390E72}" srcOrd="0" destOrd="0" presId="urn:microsoft.com/office/officeart/2005/8/layout/hierarchy1"/>
    <dgm:cxn modelId="{E75E96EE-BFC9-4417-BD98-7DF04457D1A5}" type="presParOf" srcId="{DF0BA570-856A-4F66-B1C1-006845242785}" destId="{DBD3B82F-6FC8-45D8-BFC8-6E0AE14DB6F5}" srcOrd="1" destOrd="0" presId="urn:microsoft.com/office/officeart/2005/8/layout/hierarchy1"/>
    <dgm:cxn modelId="{590D9306-019C-44E7-9BE7-3D4250C2C93F}" type="presParOf" srcId="{DBD3B82F-6FC8-45D8-BFC8-6E0AE14DB6F5}" destId="{17E121FB-77CB-4BA3-8C0B-3CE4CCBCC3FE}" srcOrd="0" destOrd="0" presId="urn:microsoft.com/office/officeart/2005/8/layout/hierarchy1"/>
    <dgm:cxn modelId="{CA850D0E-38C9-49A2-B963-A21B1F2E39B0}" type="presParOf" srcId="{17E121FB-77CB-4BA3-8C0B-3CE4CCBCC3FE}" destId="{7D8AB2C2-D053-40F7-9340-6521C82E452C}" srcOrd="0" destOrd="0" presId="urn:microsoft.com/office/officeart/2005/8/layout/hierarchy1"/>
    <dgm:cxn modelId="{CB08FAFB-6EE6-4829-8686-C841BD29258E}" type="presParOf" srcId="{17E121FB-77CB-4BA3-8C0B-3CE4CCBCC3FE}" destId="{7F109892-08BE-4D16-A4E0-E75880925736}" srcOrd="1" destOrd="0" presId="urn:microsoft.com/office/officeart/2005/8/layout/hierarchy1"/>
    <dgm:cxn modelId="{6B74B3E0-AD72-4113-AE1F-6C837B39FF86}" type="presParOf" srcId="{DBD3B82F-6FC8-45D8-BFC8-6E0AE14DB6F5}" destId="{D64E5DEB-B3CE-40B4-A077-164776F9AA61}" srcOrd="1" destOrd="0" presId="urn:microsoft.com/office/officeart/2005/8/layout/hierarchy1"/>
    <dgm:cxn modelId="{5B3EFD2B-F6F2-47EB-A65D-F398ED72BC39}" type="presParOf" srcId="{D64E5DEB-B3CE-40B4-A077-164776F9AA61}" destId="{8C8FD398-7818-41E9-81F8-075F393F6D80}" srcOrd="0" destOrd="0" presId="urn:microsoft.com/office/officeart/2005/8/layout/hierarchy1"/>
    <dgm:cxn modelId="{94A891DB-8370-4BCF-9A0F-B0D5D87AAD50}" type="presParOf" srcId="{D64E5DEB-B3CE-40B4-A077-164776F9AA61}" destId="{8F279E39-07A5-4E16-B977-A9B4758E42B7}" srcOrd="1" destOrd="0" presId="urn:microsoft.com/office/officeart/2005/8/layout/hierarchy1"/>
    <dgm:cxn modelId="{FE0E23BE-F2F7-4D4C-9DA4-95B233EE5666}" type="presParOf" srcId="{8F279E39-07A5-4E16-B977-A9B4758E42B7}" destId="{6B574CA6-729E-4C0E-AC22-90AF441864E0}" srcOrd="0" destOrd="0" presId="urn:microsoft.com/office/officeart/2005/8/layout/hierarchy1"/>
    <dgm:cxn modelId="{5613CF76-56F0-4715-B001-AE6EC78CAE73}" type="presParOf" srcId="{6B574CA6-729E-4C0E-AC22-90AF441864E0}" destId="{52F2F106-23A2-4969-88C5-F86D5514B978}" srcOrd="0" destOrd="0" presId="urn:microsoft.com/office/officeart/2005/8/layout/hierarchy1"/>
    <dgm:cxn modelId="{FBAD1C56-79DB-4FF2-B65D-19D24637E7C0}" type="presParOf" srcId="{6B574CA6-729E-4C0E-AC22-90AF441864E0}" destId="{64EE48B7-BC3E-4496-9CB7-F3C190FA348E}" srcOrd="1" destOrd="0" presId="urn:microsoft.com/office/officeart/2005/8/layout/hierarchy1"/>
    <dgm:cxn modelId="{B24B091D-4644-4A44-BBA3-31EAD9E654E9}" type="presParOf" srcId="{8F279E39-07A5-4E16-B977-A9B4758E42B7}" destId="{16F4897E-541E-4DD3-A36D-937140427675}" srcOrd="1" destOrd="0" presId="urn:microsoft.com/office/officeart/2005/8/layout/hierarchy1"/>
    <dgm:cxn modelId="{67F5EEEA-0FA4-4147-96E7-6EE66E4C4747}" type="presParOf" srcId="{D64E5DEB-B3CE-40B4-A077-164776F9AA61}" destId="{E78EA4A0-9542-4EB2-8AF9-8FD7B074668D}" srcOrd="2" destOrd="0" presId="urn:microsoft.com/office/officeart/2005/8/layout/hierarchy1"/>
    <dgm:cxn modelId="{12762654-5161-429B-9311-594B205CEF29}" type="presParOf" srcId="{D64E5DEB-B3CE-40B4-A077-164776F9AA61}" destId="{040A7063-12F2-498A-88C8-E9372103716D}" srcOrd="3" destOrd="0" presId="urn:microsoft.com/office/officeart/2005/8/layout/hierarchy1"/>
    <dgm:cxn modelId="{75F12849-042B-4BAD-980A-1C32D63D9465}" type="presParOf" srcId="{040A7063-12F2-498A-88C8-E9372103716D}" destId="{AEEDD38C-868A-480C-ACB6-E5C7CE65F667}" srcOrd="0" destOrd="0" presId="urn:microsoft.com/office/officeart/2005/8/layout/hierarchy1"/>
    <dgm:cxn modelId="{36489E45-5527-4929-BF14-BF4993BCB8AE}" type="presParOf" srcId="{AEEDD38C-868A-480C-ACB6-E5C7CE65F667}" destId="{98C96E92-1933-4BCF-BDF0-4AD4FE447D19}" srcOrd="0" destOrd="0" presId="urn:microsoft.com/office/officeart/2005/8/layout/hierarchy1"/>
    <dgm:cxn modelId="{1324EC2C-877D-4F8A-BE24-322E11FBFA67}" type="presParOf" srcId="{AEEDD38C-868A-480C-ACB6-E5C7CE65F667}" destId="{F8AC389D-361C-4607-BF94-EE19885A9C58}" srcOrd="1" destOrd="0" presId="urn:microsoft.com/office/officeart/2005/8/layout/hierarchy1"/>
    <dgm:cxn modelId="{4EF6805E-50E8-4A9D-921C-5583157CD147}" type="presParOf" srcId="{040A7063-12F2-498A-88C8-E9372103716D}" destId="{F69C71B3-11EB-4903-847B-3A3067EB103A}" srcOrd="1" destOrd="0" presId="urn:microsoft.com/office/officeart/2005/8/layout/hierarchy1"/>
    <dgm:cxn modelId="{B8DE0913-3C63-4E37-BAB8-01537D78191B}" type="presParOf" srcId="{D64E5DEB-B3CE-40B4-A077-164776F9AA61}" destId="{4F40DE6B-50F3-4ECD-B955-F4D586D6FDA3}" srcOrd="4" destOrd="0" presId="urn:microsoft.com/office/officeart/2005/8/layout/hierarchy1"/>
    <dgm:cxn modelId="{D0FCC153-DE39-4742-B2B6-9F4DC41DFC29}" type="presParOf" srcId="{D64E5DEB-B3CE-40B4-A077-164776F9AA61}" destId="{DEE1DB12-E599-4780-BE82-00FAEE2F8689}" srcOrd="5" destOrd="0" presId="urn:microsoft.com/office/officeart/2005/8/layout/hierarchy1"/>
    <dgm:cxn modelId="{88253F63-F39F-4A37-98EF-CB5BBE2287C8}" type="presParOf" srcId="{DEE1DB12-E599-4780-BE82-00FAEE2F8689}" destId="{AB9486DE-1877-4DD5-8882-968717DF6CD7}" srcOrd="0" destOrd="0" presId="urn:microsoft.com/office/officeart/2005/8/layout/hierarchy1"/>
    <dgm:cxn modelId="{45DEAD3C-2542-43F0-9CF7-EDB195EB7ABD}" type="presParOf" srcId="{AB9486DE-1877-4DD5-8882-968717DF6CD7}" destId="{68B53AC0-5D93-458D-8F00-B3D59FBF1F5B}" srcOrd="0" destOrd="0" presId="urn:microsoft.com/office/officeart/2005/8/layout/hierarchy1"/>
    <dgm:cxn modelId="{197C66F2-D2C3-4AEA-80AA-EB7651585F80}" type="presParOf" srcId="{AB9486DE-1877-4DD5-8882-968717DF6CD7}" destId="{BC544D5C-B1BC-4569-92AC-31429F61683F}" srcOrd="1" destOrd="0" presId="urn:microsoft.com/office/officeart/2005/8/layout/hierarchy1"/>
    <dgm:cxn modelId="{D208C647-5222-492A-B147-B288D8A14F7E}" type="presParOf" srcId="{DEE1DB12-E599-4780-BE82-00FAEE2F8689}" destId="{1F31DE9D-187F-49C1-A6B3-653D3B21C1EF}" srcOrd="1" destOrd="0" presId="urn:microsoft.com/office/officeart/2005/8/layout/hierarchy1"/>
    <dgm:cxn modelId="{F5E11262-5E77-4635-A9F0-B04ED7925B9E}" type="presParOf" srcId="{DF0BA570-856A-4F66-B1C1-006845242785}" destId="{54CCD045-CE9B-48C3-A38B-B580C7FBDCBD}" srcOrd="2" destOrd="0" presId="urn:microsoft.com/office/officeart/2005/8/layout/hierarchy1"/>
    <dgm:cxn modelId="{F07EB52A-D32D-4CCF-B9F4-0583D57F4B94}" type="presParOf" srcId="{DF0BA570-856A-4F66-B1C1-006845242785}" destId="{B9610DDB-9011-405D-8089-012330FAFAB2}" srcOrd="3" destOrd="0" presId="urn:microsoft.com/office/officeart/2005/8/layout/hierarchy1"/>
    <dgm:cxn modelId="{73A504DC-7AA2-4868-BE80-0AD438F7A5DC}" type="presParOf" srcId="{B9610DDB-9011-405D-8089-012330FAFAB2}" destId="{F9F6C5C6-0B12-4B6B-AF41-07BF2C8C2AB9}" srcOrd="0" destOrd="0" presId="urn:microsoft.com/office/officeart/2005/8/layout/hierarchy1"/>
    <dgm:cxn modelId="{B6977287-6415-43CA-9438-B323B3B8105A}" type="presParOf" srcId="{F9F6C5C6-0B12-4B6B-AF41-07BF2C8C2AB9}" destId="{42951764-89E1-4628-9397-841DB94D4692}" srcOrd="0" destOrd="0" presId="urn:microsoft.com/office/officeart/2005/8/layout/hierarchy1"/>
    <dgm:cxn modelId="{F7512A9F-3EDD-4446-B4B4-BE65DB2FAC27}" type="presParOf" srcId="{F9F6C5C6-0B12-4B6B-AF41-07BF2C8C2AB9}" destId="{C9F059AE-F2B9-4E97-8D30-FA36B8FEFF7A}" srcOrd="1" destOrd="0" presId="urn:microsoft.com/office/officeart/2005/8/layout/hierarchy1"/>
    <dgm:cxn modelId="{492BA58C-C541-4220-AAA6-9D7108E0A5C8}" type="presParOf" srcId="{B9610DDB-9011-405D-8089-012330FAFAB2}" destId="{256BC35A-5A6B-4BD4-BEE0-881BDE0076E5}" srcOrd="1" destOrd="0" presId="urn:microsoft.com/office/officeart/2005/8/layout/hierarchy1"/>
    <dgm:cxn modelId="{9A730503-BD72-48B2-9ED9-A9254DEA0AE1}" type="presParOf" srcId="{DF0BA570-856A-4F66-B1C1-006845242785}" destId="{2BD2EBED-3B13-4F16-9A48-D9301DFF1F94}" srcOrd="4" destOrd="0" presId="urn:microsoft.com/office/officeart/2005/8/layout/hierarchy1"/>
    <dgm:cxn modelId="{EE8365C3-6199-4D45-A101-364C5DCD4C25}" type="presParOf" srcId="{DF0BA570-856A-4F66-B1C1-006845242785}" destId="{87EC876D-6787-44FE-B2BA-14105A37AA07}" srcOrd="5" destOrd="0" presId="urn:microsoft.com/office/officeart/2005/8/layout/hierarchy1"/>
    <dgm:cxn modelId="{CC1BFA24-B9F8-48F1-9C71-30D1A03686A0}" type="presParOf" srcId="{87EC876D-6787-44FE-B2BA-14105A37AA07}" destId="{CB9C0FF9-55DD-4EB1-9428-5C2A47CD1DE8}" srcOrd="0" destOrd="0" presId="urn:microsoft.com/office/officeart/2005/8/layout/hierarchy1"/>
    <dgm:cxn modelId="{0ADB9AA1-D81A-428F-8495-6A62B878F3A2}" type="presParOf" srcId="{CB9C0FF9-55DD-4EB1-9428-5C2A47CD1DE8}" destId="{E6104BE8-5E3B-468D-A687-4BE18565A6DE}" srcOrd="0" destOrd="0" presId="urn:microsoft.com/office/officeart/2005/8/layout/hierarchy1"/>
    <dgm:cxn modelId="{3624BB25-D513-4C56-B1F7-C8CEEB7EFD69}" type="presParOf" srcId="{CB9C0FF9-55DD-4EB1-9428-5C2A47CD1DE8}" destId="{6C0C9BD9-7D33-4656-8F35-6843C92DB166}" srcOrd="1" destOrd="0" presId="urn:microsoft.com/office/officeart/2005/8/layout/hierarchy1"/>
    <dgm:cxn modelId="{D4E872F7-6F5A-44CE-B088-5C2255641DCE}" type="presParOf" srcId="{87EC876D-6787-44FE-B2BA-14105A37AA07}" destId="{39C14DB2-C466-4EDB-A20C-249756426C1E}" srcOrd="1" destOrd="0" presId="urn:microsoft.com/office/officeart/2005/8/layout/hierarchy1"/>
    <dgm:cxn modelId="{7599386C-D2F8-4017-AF5F-6AEE5F4C78E1}" type="presParOf" srcId="{0830BBC0-C802-4BE3-9419-700ACCEC1B81}" destId="{9DE4D798-9E0A-429B-A1ED-9D4B30F5DBAA}" srcOrd="2" destOrd="0" presId="urn:microsoft.com/office/officeart/2005/8/layout/hierarchy1"/>
    <dgm:cxn modelId="{792CB39D-2369-446A-B6B5-2BCC27468A5D}" type="presParOf" srcId="{0830BBC0-C802-4BE3-9419-700ACCEC1B81}" destId="{15346711-6912-4CEA-850D-2E953DE5484D}" srcOrd="3" destOrd="0" presId="urn:microsoft.com/office/officeart/2005/8/layout/hierarchy1"/>
    <dgm:cxn modelId="{004FDC49-699C-485F-ADB7-BADD2F5015E0}" type="presParOf" srcId="{15346711-6912-4CEA-850D-2E953DE5484D}" destId="{D8ED9290-AD2B-4490-BBA2-B58DE90FD19C}" srcOrd="0" destOrd="0" presId="urn:microsoft.com/office/officeart/2005/8/layout/hierarchy1"/>
    <dgm:cxn modelId="{C1F09467-5715-4A1F-99D1-424A30E4C904}" type="presParOf" srcId="{D8ED9290-AD2B-4490-BBA2-B58DE90FD19C}" destId="{71FE8277-17E8-4D4C-B2CC-08BA4AF670AD}" srcOrd="0" destOrd="0" presId="urn:microsoft.com/office/officeart/2005/8/layout/hierarchy1"/>
    <dgm:cxn modelId="{03E22262-3AD3-443E-AD0F-C8615C37D181}" type="presParOf" srcId="{D8ED9290-AD2B-4490-BBA2-B58DE90FD19C}" destId="{242CC653-5192-4F05-B21E-EC63E66D1635}" srcOrd="1" destOrd="0" presId="urn:microsoft.com/office/officeart/2005/8/layout/hierarchy1"/>
    <dgm:cxn modelId="{66DF29CE-813E-4E1B-AD5B-3E49C754B718}" type="presParOf" srcId="{15346711-6912-4CEA-850D-2E953DE5484D}" destId="{59407849-6140-4758-9F28-A9338E18C50D}" srcOrd="1" destOrd="0" presId="urn:microsoft.com/office/officeart/2005/8/layout/hierarchy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053C692-7AF2-47D1-8727-2E93D87935CD}" type="doc">
      <dgm:prSet loTypeId="urn:microsoft.com/office/officeart/2005/8/layout/hierarchy1" loCatId="hierarchy" qsTypeId="urn:microsoft.com/office/officeart/2005/8/quickstyle/3d1" qsCatId="3D" csTypeId="urn:microsoft.com/office/officeart/2005/8/colors/colorful1" csCatId="colorful" phldr="1"/>
      <dgm:spPr/>
      <dgm:t>
        <a:bodyPr/>
        <a:lstStyle/>
        <a:p>
          <a:endParaRPr lang="en-US"/>
        </a:p>
      </dgm:t>
    </dgm:pt>
    <dgm:pt modelId="{7FDE82C8-5759-43C0-AA8E-4439EA05A6C7}">
      <dgm:prSet phldrT="[Text]"/>
      <dgm:spPr/>
      <dgm:t>
        <a:bodyPr/>
        <a:lstStyle/>
        <a:p>
          <a:r>
            <a:rPr lang="en-US" dirty="0" smtClean="0"/>
            <a:t>2D Shape</a:t>
          </a:r>
        </a:p>
        <a:p>
          <a:r>
            <a:rPr lang="en-US" dirty="0" smtClean="0">
              <a:solidFill>
                <a:schemeClr val="bg1">
                  <a:lumMod val="50000"/>
                </a:schemeClr>
              </a:solidFill>
            </a:rPr>
            <a:t>+ Draw()</a:t>
          </a:r>
          <a:endParaRPr lang="en-US" dirty="0">
            <a:solidFill>
              <a:schemeClr val="bg1">
                <a:lumMod val="50000"/>
              </a:schemeClr>
            </a:solidFill>
          </a:endParaRPr>
        </a:p>
      </dgm:t>
    </dgm:pt>
    <dgm:pt modelId="{9B7B5E89-B075-4C39-8EAE-69EAF66C5222}" type="parTrans" cxnId="{9E548FBC-8F50-4A99-AEF3-587CBDDE5DAD}">
      <dgm:prSet/>
      <dgm:spPr/>
      <dgm:t>
        <a:bodyPr/>
        <a:lstStyle/>
        <a:p>
          <a:endParaRPr lang="en-US"/>
        </a:p>
      </dgm:t>
    </dgm:pt>
    <dgm:pt modelId="{0520A54D-FAEA-478F-9073-11ECC27D45B0}" type="sibTrans" cxnId="{9E548FBC-8F50-4A99-AEF3-587CBDDE5DAD}">
      <dgm:prSet/>
      <dgm:spPr/>
      <dgm:t>
        <a:bodyPr/>
        <a:lstStyle/>
        <a:p>
          <a:endParaRPr lang="en-US"/>
        </a:p>
      </dgm:t>
    </dgm:pt>
    <dgm:pt modelId="{5DDD1400-4B3C-4874-8CF8-E5E86DBC9902}">
      <dgm:prSet phldrT="[Text]"/>
      <dgm:spPr/>
      <dgm:t>
        <a:bodyPr/>
        <a:lstStyle/>
        <a:p>
          <a:r>
            <a:rPr lang="en-US" dirty="0" smtClean="0"/>
            <a:t>Polygon:</a:t>
          </a:r>
        </a:p>
        <a:p>
          <a:r>
            <a:rPr lang="en-US" dirty="0" smtClean="0">
              <a:solidFill>
                <a:schemeClr val="bg1">
                  <a:lumMod val="50000"/>
                </a:schemeClr>
              </a:solidFill>
            </a:rPr>
            <a:t>+ Draw()</a:t>
          </a:r>
          <a:endParaRPr lang="en-US" dirty="0">
            <a:solidFill>
              <a:schemeClr val="bg1">
                <a:lumMod val="50000"/>
              </a:schemeClr>
            </a:solidFill>
          </a:endParaRPr>
        </a:p>
      </dgm:t>
    </dgm:pt>
    <dgm:pt modelId="{EEC88F52-7069-4B5A-AE05-2CC0E38FF23E}" type="parTrans" cxnId="{B3B20080-5E48-42E8-8609-0DE0A82051DD}">
      <dgm:prSet/>
      <dgm:spPr/>
      <dgm:t>
        <a:bodyPr/>
        <a:lstStyle/>
        <a:p>
          <a:endParaRPr lang="en-US"/>
        </a:p>
      </dgm:t>
    </dgm:pt>
    <dgm:pt modelId="{83CDD48C-5791-4F4E-A78C-9AF81B37287A}" type="sibTrans" cxnId="{B3B20080-5E48-42E8-8609-0DE0A82051DD}">
      <dgm:prSet/>
      <dgm:spPr/>
      <dgm:t>
        <a:bodyPr/>
        <a:lstStyle/>
        <a:p>
          <a:endParaRPr lang="en-US"/>
        </a:p>
      </dgm:t>
    </dgm:pt>
    <dgm:pt modelId="{59034931-E5F7-46BD-92DF-32BDF1109B00}">
      <dgm:prSet phldrT="[Text]"/>
      <dgm:spPr/>
      <dgm:t>
        <a:bodyPr/>
        <a:lstStyle/>
        <a:p>
          <a:r>
            <a:rPr lang="en-US" dirty="0" smtClean="0"/>
            <a:t>Quadrilateral</a:t>
          </a:r>
        </a:p>
        <a:p>
          <a:r>
            <a:rPr lang="en-US" dirty="0" smtClean="0">
              <a:solidFill>
                <a:schemeClr val="bg1">
                  <a:lumMod val="50000"/>
                </a:schemeClr>
              </a:solidFill>
            </a:rPr>
            <a:t>+ Draw()</a:t>
          </a:r>
          <a:endParaRPr lang="en-US" dirty="0">
            <a:solidFill>
              <a:schemeClr val="bg1">
                <a:lumMod val="50000"/>
              </a:schemeClr>
            </a:solidFill>
          </a:endParaRPr>
        </a:p>
      </dgm:t>
    </dgm:pt>
    <dgm:pt modelId="{132A39C5-0E83-44A9-8CA6-22A126B2F008}" type="parTrans" cxnId="{84A8B8C8-75E1-417C-8395-3EC761AFB797}">
      <dgm:prSet/>
      <dgm:spPr/>
      <dgm:t>
        <a:bodyPr/>
        <a:lstStyle/>
        <a:p>
          <a:endParaRPr lang="en-US"/>
        </a:p>
      </dgm:t>
    </dgm:pt>
    <dgm:pt modelId="{250AFDB8-225F-447B-A40B-C14FEFBD1545}" type="sibTrans" cxnId="{84A8B8C8-75E1-417C-8395-3EC761AFB797}">
      <dgm:prSet/>
      <dgm:spPr/>
      <dgm:t>
        <a:bodyPr/>
        <a:lstStyle/>
        <a:p>
          <a:endParaRPr lang="en-US"/>
        </a:p>
      </dgm:t>
    </dgm:pt>
    <dgm:pt modelId="{3337F6C7-BED0-4358-B5AA-48067951C073}">
      <dgm:prSet phldrT="[Text]"/>
      <dgm:spPr/>
      <dgm:t>
        <a:bodyPr/>
        <a:lstStyle/>
        <a:p>
          <a:r>
            <a:rPr lang="en-US" dirty="0" smtClean="0"/>
            <a:t>Pentagon</a:t>
          </a:r>
        </a:p>
        <a:p>
          <a:r>
            <a:rPr lang="en-US" dirty="0" smtClean="0">
              <a:solidFill>
                <a:schemeClr val="bg1">
                  <a:lumMod val="50000"/>
                </a:schemeClr>
              </a:solidFill>
            </a:rPr>
            <a:t>+ Draw()</a:t>
          </a:r>
          <a:endParaRPr lang="en-US" dirty="0">
            <a:solidFill>
              <a:schemeClr val="bg1">
                <a:lumMod val="50000"/>
              </a:schemeClr>
            </a:solidFill>
          </a:endParaRPr>
        </a:p>
      </dgm:t>
    </dgm:pt>
    <dgm:pt modelId="{8BA8A8A7-FB76-4384-B7AE-536751374187}" type="parTrans" cxnId="{9A75315F-9C40-466B-8053-683590BEF7FF}">
      <dgm:prSet/>
      <dgm:spPr/>
      <dgm:t>
        <a:bodyPr/>
        <a:lstStyle/>
        <a:p>
          <a:endParaRPr lang="en-US"/>
        </a:p>
      </dgm:t>
    </dgm:pt>
    <dgm:pt modelId="{0701AADA-7232-48A7-8973-22415407906E}" type="sibTrans" cxnId="{9A75315F-9C40-466B-8053-683590BEF7FF}">
      <dgm:prSet/>
      <dgm:spPr/>
      <dgm:t>
        <a:bodyPr/>
        <a:lstStyle/>
        <a:p>
          <a:endParaRPr lang="en-US"/>
        </a:p>
      </dgm:t>
    </dgm:pt>
    <dgm:pt modelId="{A231F36E-D557-48D1-830D-CB30D9FD1CDE}">
      <dgm:prSet phldrT="[Text]"/>
      <dgm:spPr/>
      <dgm:t>
        <a:bodyPr/>
        <a:lstStyle/>
        <a:p>
          <a:r>
            <a:rPr lang="en-US" dirty="0" smtClean="0"/>
            <a:t>Circle</a:t>
          </a:r>
        </a:p>
        <a:p>
          <a:r>
            <a:rPr lang="en-US" dirty="0" smtClean="0">
              <a:solidFill>
                <a:schemeClr val="bg1">
                  <a:lumMod val="50000"/>
                </a:schemeClr>
              </a:solidFill>
            </a:rPr>
            <a:t>+ Draw()</a:t>
          </a:r>
          <a:endParaRPr lang="en-US" dirty="0">
            <a:solidFill>
              <a:schemeClr val="bg1">
                <a:lumMod val="50000"/>
              </a:schemeClr>
            </a:solidFill>
          </a:endParaRPr>
        </a:p>
      </dgm:t>
    </dgm:pt>
    <dgm:pt modelId="{3030A519-4FAA-448B-BF71-BBAF85EED033}" type="parTrans" cxnId="{DF62F28E-D5EF-4DB5-AE12-0E4E75898768}">
      <dgm:prSet/>
      <dgm:spPr/>
      <dgm:t>
        <a:bodyPr/>
        <a:lstStyle/>
        <a:p>
          <a:endParaRPr lang="en-US"/>
        </a:p>
      </dgm:t>
    </dgm:pt>
    <dgm:pt modelId="{0F8A3D98-F7B7-46AB-8BE3-FBA7921E5C4D}" type="sibTrans" cxnId="{DF62F28E-D5EF-4DB5-AE12-0E4E75898768}">
      <dgm:prSet/>
      <dgm:spPr/>
      <dgm:t>
        <a:bodyPr/>
        <a:lstStyle/>
        <a:p>
          <a:endParaRPr lang="en-US"/>
        </a:p>
      </dgm:t>
    </dgm:pt>
    <dgm:pt modelId="{45F77DA8-EF76-4269-BB71-3CC64312D94D}">
      <dgm:prSet phldrT="[Text]"/>
      <dgm:spPr/>
      <dgm:t>
        <a:bodyPr/>
        <a:lstStyle/>
        <a:p>
          <a:r>
            <a:rPr lang="en-US" dirty="0" smtClean="0"/>
            <a:t>Hexagon</a:t>
          </a:r>
        </a:p>
        <a:p>
          <a:r>
            <a:rPr lang="en-US" dirty="0" smtClean="0">
              <a:solidFill>
                <a:schemeClr val="bg1">
                  <a:lumMod val="50000"/>
                </a:schemeClr>
              </a:solidFill>
            </a:rPr>
            <a:t>+ Draw()</a:t>
          </a:r>
          <a:endParaRPr lang="en-US" dirty="0">
            <a:solidFill>
              <a:schemeClr val="bg1">
                <a:lumMod val="50000"/>
              </a:schemeClr>
            </a:solidFill>
          </a:endParaRPr>
        </a:p>
      </dgm:t>
    </dgm:pt>
    <dgm:pt modelId="{8FAD5240-F35A-464D-B6D8-E8ECDDCBBBC9}" type="parTrans" cxnId="{495A088E-5082-4EF5-93D9-ED8CD7A1F9F1}">
      <dgm:prSet/>
      <dgm:spPr/>
      <dgm:t>
        <a:bodyPr/>
        <a:lstStyle/>
        <a:p>
          <a:endParaRPr lang="en-US"/>
        </a:p>
      </dgm:t>
    </dgm:pt>
    <dgm:pt modelId="{6B8BD240-2003-44CC-A074-B4AC12B167E1}" type="sibTrans" cxnId="{495A088E-5082-4EF5-93D9-ED8CD7A1F9F1}">
      <dgm:prSet/>
      <dgm:spPr/>
      <dgm:t>
        <a:bodyPr/>
        <a:lstStyle/>
        <a:p>
          <a:endParaRPr lang="en-US"/>
        </a:p>
      </dgm:t>
    </dgm:pt>
    <dgm:pt modelId="{6D9DBC26-2DF7-40E6-9F84-F42D69122C91}">
      <dgm:prSet phldrT="[Text]"/>
      <dgm:spPr/>
      <dgm:t>
        <a:bodyPr/>
        <a:lstStyle/>
        <a:p>
          <a:r>
            <a:rPr lang="en-US" dirty="0" smtClean="0"/>
            <a:t>Rectangle</a:t>
          </a:r>
        </a:p>
        <a:p>
          <a:r>
            <a:rPr lang="en-US" dirty="0" smtClean="0">
              <a:solidFill>
                <a:schemeClr val="bg1">
                  <a:lumMod val="50000"/>
                </a:schemeClr>
              </a:solidFill>
            </a:rPr>
            <a:t>+ Draw()</a:t>
          </a:r>
          <a:endParaRPr lang="en-US" dirty="0">
            <a:solidFill>
              <a:schemeClr val="bg1">
                <a:lumMod val="50000"/>
              </a:schemeClr>
            </a:solidFill>
          </a:endParaRPr>
        </a:p>
      </dgm:t>
    </dgm:pt>
    <dgm:pt modelId="{257E48BE-10AA-4751-9A91-596BDB67C9EA}" type="parTrans" cxnId="{1B215F5F-85FA-471E-8CEC-DC6038840C32}">
      <dgm:prSet/>
      <dgm:spPr/>
      <dgm:t>
        <a:bodyPr/>
        <a:lstStyle/>
        <a:p>
          <a:endParaRPr lang="en-US"/>
        </a:p>
      </dgm:t>
    </dgm:pt>
    <dgm:pt modelId="{4CE0A111-C59A-4309-ADA2-E11FA35CB7A6}" type="sibTrans" cxnId="{1B215F5F-85FA-471E-8CEC-DC6038840C32}">
      <dgm:prSet/>
      <dgm:spPr/>
      <dgm:t>
        <a:bodyPr/>
        <a:lstStyle/>
        <a:p>
          <a:endParaRPr lang="en-US"/>
        </a:p>
      </dgm:t>
    </dgm:pt>
    <dgm:pt modelId="{A240246D-C0C6-4D0A-85A9-9E3C20E38194}">
      <dgm:prSet phldrT="[Text]"/>
      <dgm:spPr/>
      <dgm:t>
        <a:bodyPr/>
        <a:lstStyle/>
        <a:p>
          <a:r>
            <a:rPr lang="en-US" dirty="0" smtClean="0"/>
            <a:t>Kite</a:t>
          </a:r>
        </a:p>
        <a:p>
          <a:r>
            <a:rPr lang="en-US" dirty="0" smtClean="0">
              <a:solidFill>
                <a:schemeClr val="bg1">
                  <a:lumMod val="50000"/>
                </a:schemeClr>
              </a:solidFill>
            </a:rPr>
            <a:t>+ Draw()</a:t>
          </a:r>
          <a:endParaRPr lang="en-US" dirty="0">
            <a:solidFill>
              <a:schemeClr val="bg1">
                <a:lumMod val="50000"/>
              </a:schemeClr>
            </a:solidFill>
          </a:endParaRPr>
        </a:p>
      </dgm:t>
    </dgm:pt>
    <dgm:pt modelId="{57A54427-8611-411D-80E2-26BB9BD3D698}" type="parTrans" cxnId="{03309539-FDA0-4E30-A61B-583D8FFB892E}">
      <dgm:prSet/>
      <dgm:spPr/>
      <dgm:t>
        <a:bodyPr/>
        <a:lstStyle/>
        <a:p>
          <a:endParaRPr lang="en-US"/>
        </a:p>
      </dgm:t>
    </dgm:pt>
    <dgm:pt modelId="{D1D7E074-01CD-4B4A-B909-AD890B9BB0C9}" type="sibTrans" cxnId="{03309539-FDA0-4E30-A61B-583D8FFB892E}">
      <dgm:prSet/>
      <dgm:spPr/>
      <dgm:t>
        <a:bodyPr/>
        <a:lstStyle/>
        <a:p>
          <a:endParaRPr lang="en-US"/>
        </a:p>
      </dgm:t>
    </dgm:pt>
    <dgm:pt modelId="{3AC11978-15F9-4729-8B15-11B8A2FD29D3}">
      <dgm:prSet phldrT="[Text]"/>
      <dgm:spPr/>
      <dgm:t>
        <a:bodyPr/>
        <a:lstStyle/>
        <a:p>
          <a:r>
            <a:rPr lang="en-US" dirty="0" smtClean="0"/>
            <a:t>Rhombus</a:t>
          </a:r>
        </a:p>
        <a:p>
          <a:r>
            <a:rPr lang="en-US" dirty="0" smtClean="0">
              <a:solidFill>
                <a:schemeClr val="bg1">
                  <a:lumMod val="50000"/>
                </a:schemeClr>
              </a:solidFill>
            </a:rPr>
            <a:t>+ Draw()</a:t>
          </a:r>
          <a:endParaRPr lang="en-US" dirty="0">
            <a:solidFill>
              <a:schemeClr val="bg1">
                <a:lumMod val="50000"/>
              </a:schemeClr>
            </a:solidFill>
          </a:endParaRPr>
        </a:p>
      </dgm:t>
    </dgm:pt>
    <dgm:pt modelId="{77EAE034-5AF4-4E7D-9114-25AC2D689AAF}" type="parTrans" cxnId="{55844F97-F602-427A-86F9-79B237992A3F}">
      <dgm:prSet/>
      <dgm:spPr/>
      <dgm:t>
        <a:bodyPr/>
        <a:lstStyle/>
        <a:p>
          <a:endParaRPr lang="en-US"/>
        </a:p>
      </dgm:t>
    </dgm:pt>
    <dgm:pt modelId="{8288F29F-BA83-4FCE-8EC7-DDD940F800A6}" type="sibTrans" cxnId="{55844F97-F602-427A-86F9-79B237992A3F}">
      <dgm:prSet/>
      <dgm:spPr/>
      <dgm:t>
        <a:bodyPr/>
        <a:lstStyle/>
        <a:p>
          <a:endParaRPr lang="en-US"/>
        </a:p>
      </dgm:t>
    </dgm:pt>
    <dgm:pt modelId="{5838724A-E276-41EC-A63A-93836ADF1F39}" type="pres">
      <dgm:prSet presAssocID="{E053C692-7AF2-47D1-8727-2E93D87935CD}" presName="hierChild1" presStyleCnt="0">
        <dgm:presLayoutVars>
          <dgm:chPref val="1"/>
          <dgm:dir/>
          <dgm:animOne val="branch"/>
          <dgm:animLvl val="lvl"/>
          <dgm:resizeHandles/>
        </dgm:presLayoutVars>
      </dgm:prSet>
      <dgm:spPr/>
      <dgm:t>
        <a:bodyPr/>
        <a:lstStyle/>
        <a:p>
          <a:endParaRPr lang="en-US"/>
        </a:p>
      </dgm:t>
    </dgm:pt>
    <dgm:pt modelId="{9C69744B-E155-4924-9E79-56EF931E71C4}" type="pres">
      <dgm:prSet presAssocID="{7FDE82C8-5759-43C0-AA8E-4439EA05A6C7}" presName="hierRoot1" presStyleCnt="0"/>
      <dgm:spPr/>
    </dgm:pt>
    <dgm:pt modelId="{1E9396AD-4FC8-4CC6-8271-C9B5DF7401BC}" type="pres">
      <dgm:prSet presAssocID="{7FDE82C8-5759-43C0-AA8E-4439EA05A6C7}" presName="composite" presStyleCnt="0"/>
      <dgm:spPr/>
    </dgm:pt>
    <dgm:pt modelId="{2DEEEE3C-6283-454C-BED6-1791DD3893B8}" type="pres">
      <dgm:prSet presAssocID="{7FDE82C8-5759-43C0-AA8E-4439EA05A6C7}" presName="background" presStyleLbl="node0" presStyleIdx="0" presStyleCnt="1"/>
      <dgm:spPr/>
    </dgm:pt>
    <dgm:pt modelId="{A16B03AD-2BE2-44EE-ABD6-7BE5EC9D1408}" type="pres">
      <dgm:prSet presAssocID="{7FDE82C8-5759-43C0-AA8E-4439EA05A6C7}" presName="text" presStyleLbl="fgAcc0" presStyleIdx="0" presStyleCnt="1">
        <dgm:presLayoutVars>
          <dgm:chPref val="3"/>
        </dgm:presLayoutVars>
      </dgm:prSet>
      <dgm:spPr/>
      <dgm:t>
        <a:bodyPr/>
        <a:lstStyle/>
        <a:p>
          <a:endParaRPr lang="en-US"/>
        </a:p>
      </dgm:t>
    </dgm:pt>
    <dgm:pt modelId="{0830BBC0-C802-4BE3-9419-700ACCEC1B81}" type="pres">
      <dgm:prSet presAssocID="{7FDE82C8-5759-43C0-AA8E-4439EA05A6C7}" presName="hierChild2" presStyleCnt="0"/>
      <dgm:spPr/>
    </dgm:pt>
    <dgm:pt modelId="{A382F859-37BD-4C2D-AE9D-72F10A4DEDDB}" type="pres">
      <dgm:prSet presAssocID="{EEC88F52-7069-4B5A-AE05-2CC0E38FF23E}" presName="Name10" presStyleLbl="parChTrans1D2" presStyleIdx="0" presStyleCnt="2"/>
      <dgm:spPr/>
      <dgm:t>
        <a:bodyPr/>
        <a:lstStyle/>
        <a:p>
          <a:endParaRPr lang="en-US"/>
        </a:p>
      </dgm:t>
    </dgm:pt>
    <dgm:pt modelId="{3CF7FBD8-8E36-436E-B7C9-C30A31E6A417}" type="pres">
      <dgm:prSet presAssocID="{5DDD1400-4B3C-4874-8CF8-E5E86DBC9902}" presName="hierRoot2" presStyleCnt="0"/>
      <dgm:spPr/>
    </dgm:pt>
    <dgm:pt modelId="{E940A026-2668-41D1-B5C7-EF503B1B6D74}" type="pres">
      <dgm:prSet presAssocID="{5DDD1400-4B3C-4874-8CF8-E5E86DBC9902}" presName="composite2" presStyleCnt="0"/>
      <dgm:spPr/>
    </dgm:pt>
    <dgm:pt modelId="{0881DD07-5709-40A4-B9A0-D7B607B4EF87}" type="pres">
      <dgm:prSet presAssocID="{5DDD1400-4B3C-4874-8CF8-E5E86DBC9902}" presName="background2" presStyleLbl="node2" presStyleIdx="0" presStyleCnt="2"/>
      <dgm:spPr/>
    </dgm:pt>
    <dgm:pt modelId="{38D08578-F126-4C86-975F-F5A5F38051D2}" type="pres">
      <dgm:prSet presAssocID="{5DDD1400-4B3C-4874-8CF8-E5E86DBC9902}" presName="text2" presStyleLbl="fgAcc2" presStyleIdx="0" presStyleCnt="2">
        <dgm:presLayoutVars>
          <dgm:chPref val="3"/>
        </dgm:presLayoutVars>
      </dgm:prSet>
      <dgm:spPr/>
      <dgm:t>
        <a:bodyPr/>
        <a:lstStyle/>
        <a:p>
          <a:endParaRPr lang="en-US"/>
        </a:p>
      </dgm:t>
    </dgm:pt>
    <dgm:pt modelId="{DF0BA570-856A-4F66-B1C1-006845242785}" type="pres">
      <dgm:prSet presAssocID="{5DDD1400-4B3C-4874-8CF8-E5E86DBC9902}" presName="hierChild3" presStyleCnt="0"/>
      <dgm:spPr/>
    </dgm:pt>
    <dgm:pt modelId="{84C4F54C-DCEA-4B73-A7CA-D8133B390E72}" type="pres">
      <dgm:prSet presAssocID="{132A39C5-0E83-44A9-8CA6-22A126B2F008}" presName="Name17" presStyleLbl="parChTrans1D3" presStyleIdx="0" presStyleCnt="3"/>
      <dgm:spPr/>
      <dgm:t>
        <a:bodyPr/>
        <a:lstStyle/>
        <a:p>
          <a:endParaRPr lang="en-US"/>
        </a:p>
      </dgm:t>
    </dgm:pt>
    <dgm:pt modelId="{DBD3B82F-6FC8-45D8-BFC8-6E0AE14DB6F5}" type="pres">
      <dgm:prSet presAssocID="{59034931-E5F7-46BD-92DF-32BDF1109B00}" presName="hierRoot3" presStyleCnt="0"/>
      <dgm:spPr/>
    </dgm:pt>
    <dgm:pt modelId="{17E121FB-77CB-4BA3-8C0B-3CE4CCBCC3FE}" type="pres">
      <dgm:prSet presAssocID="{59034931-E5F7-46BD-92DF-32BDF1109B00}" presName="composite3" presStyleCnt="0"/>
      <dgm:spPr/>
    </dgm:pt>
    <dgm:pt modelId="{7D8AB2C2-D053-40F7-9340-6521C82E452C}" type="pres">
      <dgm:prSet presAssocID="{59034931-E5F7-46BD-92DF-32BDF1109B00}" presName="background3" presStyleLbl="node3" presStyleIdx="0" presStyleCnt="3"/>
      <dgm:spPr/>
    </dgm:pt>
    <dgm:pt modelId="{7F109892-08BE-4D16-A4E0-E75880925736}" type="pres">
      <dgm:prSet presAssocID="{59034931-E5F7-46BD-92DF-32BDF1109B00}" presName="text3" presStyleLbl="fgAcc3" presStyleIdx="0" presStyleCnt="3">
        <dgm:presLayoutVars>
          <dgm:chPref val="3"/>
        </dgm:presLayoutVars>
      </dgm:prSet>
      <dgm:spPr/>
      <dgm:t>
        <a:bodyPr/>
        <a:lstStyle/>
        <a:p>
          <a:endParaRPr lang="en-US"/>
        </a:p>
      </dgm:t>
    </dgm:pt>
    <dgm:pt modelId="{D64E5DEB-B3CE-40B4-A077-164776F9AA61}" type="pres">
      <dgm:prSet presAssocID="{59034931-E5F7-46BD-92DF-32BDF1109B00}" presName="hierChild4" presStyleCnt="0"/>
      <dgm:spPr/>
    </dgm:pt>
    <dgm:pt modelId="{8C8FD398-7818-41E9-81F8-075F393F6D80}" type="pres">
      <dgm:prSet presAssocID="{257E48BE-10AA-4751-9A91-596BDB67C9EA}" presName="Name23" presStyleLbl="parChTrans1D4" presStyleIdx="0" presStyleCnt="3"/>
      <dgm:spPr/>
      <dgm:t>
        <a:bodyPr/>
        <a:lstStyle/>
        <a:p>
          <a:endParaRPr lang="en-US"/>
        </a:p>
      </dgm:t>
    </dgm:pt>
    <dgm:pt modelId="{8F279E39-07A5-4E16-B977-A9B4758E42B7}" type="pres">
      <dgm:prSet presAssocID="{6D9DBC26-2DF7-40E6-9F84-F42D69122C91}" presName="hierRoot4" presStyleCnt="0"/>
      <dgm:spPr/>
    </dgm:pt>
    <dgm:pt modelId="{6B574CA6-729E-4C0E-AC22-90AF441864E0}" type="pres">
      <dgm:prSet presAssocID="{6D9DBC26-2DF7-40E6-9F84-F42D69122C91}" presName="composite4" presStyleCnt="0"/>
      <dgm:spPr/>
    </dgm:pt>
    <dgm:pt modelId="{52F2F106-23A2-4969-88C5-F86D5514B978}" type="pres">
      <dgm:prSet presAssocID="{6D9DBC26-2DF7-40E6-9F84-F42D69122C91}" presName="background4" presStyleLbl="node4" presStyleIdx="0" presStyleCnt="3"/>
      <dgm:spPr/>
    </dgm:pt>
    <dgm:pt modelId="{64EE48B7-BC3E-4496-9CB7-F3C190FA348E}" type="pres">
      <dgm:prSet presAssocID="{6D9DBC26-2DF7-40E6-9F84-F42D69122C91}" presName="text4" presStyleLbl="fgAcc4" presStyleIdx="0" presStyleCnt="3">
        <dgm:presLayoutVars>
          <dgm:chPref val="3"/>
        </dgm:presLayoutVars>
      </dgm:prSet>
      <dgm:spPr/>
      <dgm:t>
        <a:bodyPr/>
        <a:lstStyle/>
        <a:p>
          <a:endParaRPr lang="en-US"/>
        </a:p>
      </dgm:t>
    </dgm:pt>
    <dgm:pt modelId="{16F4897E-541E-4DD3-A36D-937140427675}" type="pres">
      <dgm:prSet presAssocID="{6D9DBC26-2DF7-40E6-9F84-F42D69122C91}" presName="hierChild5" presStyleCnt="0"/>
      <dgm:spPr/>
    </dgm:pt>
    <dgm:pt modelId="{E78EA4A0-9542-4EB2-8AF9-8FD7B074668D}" type="pres">
      <dgm:prSet presAssocID="{57A54427-8611-411D-80E2-26BB9BD3D698}" presName="Name23" presStyleLbl="parChTrans1D4" presStyleIdx="1" presStyleCnt="3"/>
      <dgm:spPr/>
      <dgm:t>
        <a:bodyPr/>
        <a:lstStyle/>
        <a:p>
          <a:endParaRPr lang="en-US"/>
        </a:p>
      </dgm:t>
    </dgm:pt>
    <dgm:pt modelId="{040A7063-12F2-498A-88C8-E9372103716D}" type="pres">
      <dgm:prSet presAssocID="{A240246D-C0C6-4D0A-85A9-9E3C20E38194}" presName="hierRoot4" presStyleCnt="0"/>
      <dgm:spPr/>
    </dgm:pt>
    <dgm:pt modelId="{AEEDD38C-868A-480C-ACB6-E5C7CE65F667}" type="pres">
      <dgm:prSet presAssocID="{A240246D-C0C6-4D0A-85A9-9E3C20E38194}" presName="composite4" presStyleCnt="0"/>
      <dgm:spPr/>
    </dgm:pt>
    <dgm:pt modelId="{98C96E92-1933-4BCF-BDF0-4AD4FE447D19}" type="pres">
      <dgm:prSet presAssocID="{A240246D-C0C6-4D0A-85A9-9E3C20E38194}" presName="background4" presStyleLbl="node4" presStyleIdx="1" presStyleCnt="3"/>
      <dgm:spPr/>
    </dgm:pt>
    <dgm:pt modelId="{F8AC389D-361C-4607-BF94-EE19885A9C58}" type="pres">
      <dgm:prSet presAssocID="{A240246D-C0C6-4D0A-85A9-9E3C20E38194}" presName="text4" presStyleLbl="fgAcc4" presStyleIdx="1" presStyleCnt="3">
        <dgm:presLayoutVars>
          <dgm:chPref val="3"/>
        </dgm:presLayoutVars>
      </dgm:prSet>
      <dgm:spPr/>
      <dgm:t>
        <a:bodyPr/>
        <a:lstStyle/>
        <a:p>
          <a:endParaRPr lang="en-US"/>
        </a:p>
      </dgm:t>
    </dgm:pt>
    <dgm:pt modelId="{F69C71B3-11EB-4903-847B-3A3067EB103A}" type="pres">
      <dgm:prSet presAssocID="{A240246D-C0C6-4D0A-85A9-9E3C20E38194}" presName="hierChild5" presStyleCnt="0"/>
      <dgm:spPr/>
    </dgm:pt>
    <dgm:pt modelId="{4F40DE6B-50F3-4ECD-B955-F4D586D6FDA3}" type="pres">
      <dgm:prSet presAssocID="{77EAE034-5AF4-4E7D-9114-25AC2D689AAF}" presName="Name23" presStyleLbl="parChTrans1D4" presStyleIdx="2" presStyleCnt="3"/>
      <dgm:spPr/>
      <dgm:t>
        <a:bodyPr/>
        <a:lstStyle/>
        <a:p>
          <a:endParaRPr lang="en-US"/>
        </a:p>
      </dgm:t>
    </dgm:pt>
    <dgm:pt modelId="{DEE1DB12-E599-4780-BE82-00FAEE2F8689}" type="pres">
      <dgm:prSet presAssocID="{3AC11978-15F9-4729-8B15-11B8A2FD29D3}" presName="hierRoot4" presStyleCnt="0"/>
      <dgm:spPr/>
    </dgm:pt>
    <dgm:pt modelId="{AB9486DE-1877-4DD5-8882-968717DF6CD7}" type="pres">
      <dgm:prSet presAssocID="{3AC11978-15F9-4729-8B15-11B8A2FD29D3}" presName="composite4" presStyleCnt="0"/>
      <dgm:spPr/>
    </dgm:pt>
    <dgm:pt modelId="{68B53AC0-5D93-458D-8F00-B3D59FBF1F5B}" type="pres">
      <dgm:prSet presAssocID="{3AC11978-15F9-4729-8B15-11B8A2FD29D3}" presName="background4" presStyleLbl="node4" presStyleIdx="2" presStyleCnt="3"/>
      <dgm:spPr/>
    </dgm:pt>
    <dgm:pt modelId="{BC544D5C-B1BC-4569-92AC-31429F61683F}" type="pres">
      <dgm:prSet presAssocID="{3AC11978-15F9-4729-8B15-11B8A2FD29D3}" presName="text4" presStyleLbl="fgAcc4" presStyleIdx="2" presStyleCnt="3">
        <dgm:presLayoutVars>
          <dgm:chPref val="3"/>
        </dgm:presLayoutVars>
      </dgm:prSet>
      <dgm:spPr/>
      <dgm:t>
        <a:bodyPr/>
        <a:lstStyle/>
        <a:p>
          <a:endParaRPr lang="en-US"/>
        </a:p>
      </dgm:t>
    </dgm:pt>
    <dgm:pt modelId="{1F31DE9D-187F-49C1-A6B3-653D3B21C1EF}" type="pres">
      <dgm:prSet presAssocID="{3AC11978-15F9-4729-8B15-11B8A2FD29D3}" presName="hierChild5" presStyleCnt="0"/>
      <dgm:spPr/>
    </dgm:pt>
    <dgm:pt modelId="{54CCD045-CE9B-48C3-A38B-B580C7FBDCBD}" type="pres">
      <dgm:prSet presAssocID="{8BA8A8A7-FB76-4384-B7AE-536751374187}" presName="Name17" presStyleLbl="parChTrans1D3" presStyleIdx="1" presStyleCnt="3"/>
      <dgm:spPr/>
      <dgm:t>
        <a:bodyPr/>
        <a:lstStyle/>
        <a:p>
          <a:endParaRPr lang="en-US"/>
        </a:p>
      </dgm:t>
    </dgm:pt>
    <dgm:pt modelId="{B9610DDB-9011-405D-8089-012330FAFAB2}" type="pres">
      <dgm:prSet presAssocID="{3337F6C7-BED0-4358-B5AA-48067951C073}" presName="hierRoot3" presStyleCnt="0"/>
      <dgm:spPr/>
    </dgm:pt>
    <dgm:pt modelId="{F9F6C5C6-0B12-4B6B-AF41-07BF2C8C2AB9}" type="pres">
      <dgm:prSet presAssocID="{3337F6C7-BED0-4358-B5AA-48067951C073}" presName="composite3" presStyleCnt="0"/>
      <dgm:spPr/>
    </dgm:pt>
    <dgm:pt modelId="{42951764-89E1-4628-9397-841DB94D4692}" type="pres">
      <dgm:prSet presAssocID="{3337F6C7-BED0-4358-B5AA-48067951C073}" presName="background3" presStyleLbl="node3" presStyleIdx="1" presStyleCnt="3"/>
      <dgm:spPr/>
    </dgm:pt>
    <dgm:pt modelId="{C9F059AE-F2B9-4E97-8D30-FA36B8FEFF7A}" type="pres">
      <dgm:prSet presAssocID="{3337F6C7-BED0-4358-B5AA-48067951C073}" presName="text3" presStyleLbl="fgAcc3" presStyleIdx="1" presStyleCnt="3">
        <dgm:presLayoutVars>
          <dgm:chPref val="3"/>
        </dgm:presLayoutVars>
      </dgm:prSet>
      <dgm:spPr/>
      <dgm:t>
        <a:bodyPr/>
        <a:lstStyle/>
        <a:p>
          <a:endParaRPr lang="en-US"/>
        </a:p>
      </dgm:t>
    </dgm:pt>
    <dgm:pt modelId="{256BC35A-5A6B-4BD4-BEE0-881BDE0076E5}" type="pres">
      <dgm:prSet presAssocID="{3337F6C7-BED0-4358-B5AA-48067951C073}" presName="hierChild4" presStyleCnt="0"/>
      <dgm:spPr/>
    </dgm:pt>
    <dgm:pt modelId="{2BD2EBED-3B13-4F16-9A48-D9301DFF1F94}" type="pres">
      <dgm:prSet presAssocID="{8FAD5240-F35A-464D-B6D8-E8ECDDCBBBC9}" presName="Name17" presStyleLbl="parChTrans1D3" presStyleIdx="2" presStyleCnt="3"/>
      <dgm:spPr/>
      <dgm:t>
        <a:bodyPr/>
        <a:lstStyle/>
        <a:p>
          <a:endParaRPr lang="en-US"/>
        </a:p>
      </dgm:t>
    </dgm:pt>
    <dgm:pt modelId="{87EC876D-6787-44FE-B2BA-14105A37AA07}" type="pres">
      <dgm:prSet presAssocID="{45F77DA8-EF76-4269-BB71-3CC64312D94D}" presName="hierRoot3" presStyleCnt="0"/>
      <dgm:spPr/>
    </dgm:pt>
    <dgm:pt modelId="{CB9C0FF9-55DD-4EB1-9428-5C2A47CD1DE8}" type="pres">
      <dgm:prSet presAssocID="{45F77DA8-EF76-4269-BB71-3CC64312D94D}" presName="composite3" presStyleCnt="0"/>
      <dgm:spPr/>
    </dgm:pt>
    <dgm:pt modelId="{E6104BE8-5E3B-468D-A687-4BE18565A6DE}" type="pres">
      <dgm:prSet presAssocID="{45F77DA8-EF76-4269-BB71-3CC64312D94D}" presName="background3" presStyleLbl="node3" presStyleIdx="2" presStyleCnt="3"/>
      <dgm:spPr/>
    </dgm:pt>
    <dgm:pt modelId="{6C0C9BD9-7D33-4656-8F35-6843C92DB166}" type="pres">
      <dgm:prSet presAssocID="{45F77DA8-EF76-4269-BB71-3CC64312D94D}" presName="text3" presStyleLbl="fgAcc3" presStyleIdx="2" presStyleCnt="3">
        <dgm:presLayoutVars>
          <dgm:chPref val="3"/>
        </dgm:presLayoutVars>
      </dgm:prSet>
      <dgm:spPr/>
      <dgm:t>
        <a:bodyPr/>
        <a:lstStyle/>
        <a:p>
          <a:endParaRPr lang="en-US"/>
        </a:p>
      </dgm:t>
    </dgm:pt>
    <dgm:pt modelId="{39C14DB2-C466-4EDB-A20C-249756426C1E}" type="pres">
      <dgm:prSet presAssocID="{45F77DA8-EF76-4269-BB71-3CC64312D94D}" presName="hierChild4" presStyleCnt="0"/>
      <dgm:spPr/>
    </dgm:pt>
    <dgm:pt modelId="{9DE4D798-9E0A-429B-A1ED-9D4B30F5DBAA}" type="pres">
      <dgm:prSet presAssocID="{3030A519-4FAA-448B-BF71-BBAF85EED033}" presName="Name10" presStyleLbl="parChTrans1D2" presStyleIdx="1" presStyleCnt="2"/>
      <dgm:spPr/>
      <dgm:t>
        <a:bodyPr/>
        <a:lstStyle/>
        <a:p>
          <a:endParaRPr lang="en-US"/>
        </a:p>
      </dgm:t>
    </dgm:pt>
    <dgm:pt modelId="{15346711-6912-4CEA-850D-2E953DE5484D}" type="pres">
      <dgm:prSet presAssocID="{A231F36E-D557-48D1-830D-CB30D9FD1CDE}" presName="hierRoot2" presStyleCnt="0"/>
      <dgm:spPr/>
    </dgm:pt>
    <dgm:pt modelId="{D8ED9290-AD2B-4490-BBA2-B58DE90FD19C}" type="pres">
      <dgm:prSet presAssocID="{A231F36E-D557-48D1-830D-CB30D9FD1CDE}" presName="composite2" presStyleCnt="0"/>
      <dgm:spPr/>
    </dgm:pt>
    <dgm:pt modelId="{71FE8277-17E8-4D4C-B2CC-08BA4AF670AD}" type="pres">
      <dgm:prSet presAssocID="{A231F36E-D557-48D1-830D-CB30D9FD1CDE}" presName="background2" presStyleLbl="node2" presStyleIdx="1" presStyleCnt="2"/>
      <dgm:spPr/>
    </dgm:pt>
    <dgm:pt modelId="{242CC653-5192-4F05-B21E-EC63E66D1635}" type="pres">
      <dgm:prSet presAssocID="{A231F36E-D557-48D1-830D-CB30D9FD1CDE}" presName="text2" presStyleLbl="fgAcc2" presStyleIdx="1" presStyleCnt="2">
        <dgm:presLayoutVars>
          <dgm:chPref val="3"/>
        </dgm:presLayoutVars>
      </dgm:prSet>
      <dgm:spPr/>
      <dgm:t>
        <a:bodyPr/>
        <a:lstStyle/>
        <a:p>
          <a:endParaRPr lang="en-US"/>
        </a:p>
      </dgm:t>
    </dgm:pt>
    <dgm:pt modelId="{59407849-6140-4758-9F28-A9338E18C50D}" type="pres">
      <dgm:prSet presAssocID="{A231F36E-D557-48D1-830D-CB30D9FD1CDE}" presName="hierChild3" presStyleCnt="0"/>
      <dgm:spPr/>
    </dgm:pt>
  </dgm:ptLst>
  <dgm:cxnLst>
    <dgm:cxn modelId="{4A821A42-E0AF-4A37-BAC5-B631A9108E30}" type="presOf" srcId="{257E48BE-10AA-4751-9A91-596BDB67C9EA}" destId="{8C8FD398-7818-41E9-81F8-075F393F6D80}" srcOrd="0" destOrd="0" presId="urn:microsoft.com/office/officeart/2005/8/layout/hierarchy1"/>
    <dgm:cxn modelId="{BD8B4312-C3FF-4EED-8FD3-C2FEA0346642}" type="presOf" srcId="{59034931-E5F7-46BD-92DF-32BDF1109B00}" destId="{7F109892-08BE-4D16-A4E0-E75880925736}" srcOrd="0" destOrd="0" presId="urn:microsoft.com/office/officeart/2005/8/layout/hierarchy1"/>
    <dgm:cxn modelId="{55844F97-F602-427A-86F9-79B237992A3F}" srcId="{59034931-E5F7-46BD-92DF-32BDF1109B00}" destId="{3AC11978-15F9-4729-8B15-11B8A2FD29D3}" srcOrd="2" destOrd="0" parTransId="{77EAE034-5AF4-4E7D-9114-25AC2D689AAF}" sibTransId="{8288F29F-BA83-4FCE-8EC7-DDD940F800A6}"/>
    <dgm:cxn modelId="{495A088E-5082-4EF5-93D9-ED8CD7A1F9F1}" srcId="{5DDD1400-4B3C-4874-8CF8-E5E86DBC9902}" destId="{45F77DA8-EF76-4269-BB71-3CC64312D94D}" srcOrd="2" destOrd="0" parTransId="{8FAD5240-F35A-464D-B6D8-E8ECDDCBBBC9}" sibTransId="{6B8BD240-2003-44CC-A074-B4AC12B167E1}"/>
    <dgm:cxn modelId="{1B215F5F-85FA-471E-8CEC-DC6038840C32}" srcId="{59034931-E5F7-46BD-92DF-32BDF1109B00}" destId="{6D9DBC26-2DF7-40E6-9F84-F42D69122C91}" srcOrd="0" destOrd="0" parTransId="{257E48BE-10AA-4751-9A91-596BDB67C9EA}" sibTransId="{4CE0A111-C59A-4309-ADA2-E11FA35CB7A6}"/>
    <dgm:cxn modelId="{BFF38751-63B9-4DAE-A3AA-E0031407B1B1}" type="presOf" srcId="{7FDE82C8-5759-43C0-AA8E-4439EA05A6C7}" destId="{A16B03AD-2BE2-44EE-ABD6-7BE5EC9D1408}" srcOrd="0" destOrd="0" presId="urn:microsoft.com/office/officeart/2005/8/layout/hierarchy1"/>
    <dgm:cxn modelId="{84A8B8C8-75E1-417C-8395-3EC761AFB797}" srcId="{5DDD1400-4B3C-4874-8CF8-E5E86DBC9902}" destId="{59034931-E5F7-46BD-92DF-32BDF1109B00}" srcOrd="0" destOrd="0" parTransId="{132A39C5-0E83-44A9-8CA6-22A126B2F008}" sibTransId="{250AFDB8-225F-447B-A40B-C14FEFBD1545}"/>
    <dgm:cxn modelId="{A0036CDF-51F5-4DCD-B06C-599326AF4242}" type="presOf" srcId="{A231F36E-D557-48D1-830D-CB30D9FD1CDE}" destId="{242CC653-5192-4F05-B21E-EC63E66D1635}" srcOrd="0" destOrd="0" presId="urn:microsoft.com/office/officeart/2005/8/layout/hierarchy1"/>
    <dgm:cxn modelId="{51023A27-AA06-40DE-A99C-85F010302332}" type="presOf" srcId="{3030A519-4FAA-448B-BF71-BBAF85EED033}" destId="{9DE4D798-9E0A-429B-A1ED-9D4B30F5DBAA}" srcOrd="0" destOrd="0" presId="urn:microsoft.com/office/officeart/2005/8/layout/hierarchy1"/>
    <dgm:cxn modelId="{B3B20080-5E48-42E8-8609-0DE0A82051DD}" srcId="{7FDE82C8-5759-43C0-AA8E-4439EA05A6C7}" destId="{5DDD1400-4B3C-4874-8CF8-E5E86DBC9902}" srcOrd="0" destOrd="0" parTransId="{EEC88F52-7069-4B5A-AE05-2CC0E38FF23E}" sibTransId="{83CDD48C-5791-4F4E-A78C-9AF81B37287A}"/>
    <dgm:cxn modelId="{DF62F28E-D5EF-4DB5-AE12-0E4E75898768}" srcId="{7FDE82C8-5759-43C0-AA8E-4439EA05A6C7}" destId="{A231F36E-D557-48D1-830D-CB30D9FD1CDE}" srcOrd="1" destOrd="0" parTransId="{3030A519-4FAA-448B-BF71-BBAF85EED033}" sibTransId="{0F8A3D98-F7B7-46AB-8BE3-FBA7921E5C4D}"/>
    <dgm:cxn modelId="{9A75315F-9C40-466B-8053-683590BEF7FF}" srcId="{5DDD1400-4B3C-4874-8CF8-E5E86DBC9902}" destId="{3337F6C7-BED0-4358-B5AA-48067951C073}" srcOrd="1" destOrd="0" parTransId="{8BA8A8A7-FB76-4384-B7AE-536751374187}" sibTransId="{0701AADA-7232-48A7-8973-22415407906E}"/>
    <dgm:cxn modelId="{A10A5BB6-9D76-4307-B5D3-053F667D1059}" type="presOf" srcId="{3337F6C7-BED0-4358-B5AA-48067951C073}" destId="{C9F059AE-F2B9-4E97-8D30-FA36B8FEFF7A}" srcOrd="0" destOrd="0" presId="urn:microsoft.com/office/officeart/2005/8/layout/hierarchy1"/>
    <dgm:cxn modelId="{03309539-FDA0-4E30-A61B-583D8FFB892E}" srcId="{59034931-E5F7-46BD-92DF-32BDF1109B00}" destId="{A240246D-C0C6-4D0A-85A9-9E3C20E38194}" srcOrd="1" destOrd="0" parTransId="{57A54427-8611-411D-80E2-26BB9BD3D698}" sibTransId="{D1D7E074-01CD-4B4A-B909-AD890B9BB0C9}"/>
    <dgm:cxn modelId="{E568E670-5A19-45DD-91E8-1B24EBEEDF8E}" type="presOf" srcId="{8FAD5240-F35A-464D-B6D8-E8ECDDCBBBC9}" destId="{2BD2EBED-3B13-4F16-9A48-D9301DFF1F94}" srcOrd="0" destOrd="0" presId="urn:microsoft.com/office/officeart/2005/8/layout/hierarchy1"/>
    <dgm:cxn modelId="{DFA68FF3-FA47-4BC4-960F-F4BEC48EFE9F}" type="presOf" srcId="{EEC88F52-7069-4B5A-AE05-2CC0E38FF23E}" destId="{A382F859-37BD-4C2D-AE9D-72F10A4DEDDB}" srcOrd="0" destOrd="0" presId="urn:microsoft.com/office/officeart/2005/8/layout/hierarchy1"/>
    <dgm:cxn modelId="{4A8C6B0D-9978-429E-9EC1-E53DAD424205}" type="presOf" srcId="{3AC11978-15F9-4729-8B15-11B8A2FD29D3}" destId="{BC544D5C-B1BC-4569-92AC-31429F61683F}" srcOrd="0" destOrd="0" presId="urn:microsoft.com/office/officeart/2005/8/layout/hierarchy1"/>
    <dgm:cxn modelId="{5FE306D0-1253-458C-851A-1B7CC926EBD2}" type="presOf" srcId="{E053C692-7AF2-47D1-8727-2E93D87935CD}" destId="{5838724A-E276-41EC-A63A-93836ADF1F39}" srcOrd="0" destOrd="0" presId="urn:microsoft.com/office/officeart/2005/8/layout/hierarchy1"/>
    <dgm:cxn modelId="{F848349D-E2D7-42C3-BFB2-5F849190D01D}" type="presOf" srcId="{A240246D-C0C6-4D0A-85A9-9E3C20E38194}" destId="{F8AC389D-361C-4607-BF94-EE19885A9C58}" srcOrd="0" destOrd="0" presId="urn:microsoft.com/office/officeart/2005/8/layout/hierarchy1"/>
    <dgm:cxn modelId="{9E548FBC-8F50-4A99-AEF3-587CBDDE5DAD}" srcId="{E053C692-7AF2-47D1-8727-2E93D87935CD}" destId="{7FDE82C8-5759-43C0-AA8E-4439EA05A6C7}" srcOrd="0" destOrd="0" parTransId="{9B7B5E89-B075-4C39-8EAE-69EAF66C5222}" sibTransId="{0520A54D-FAEA-478F-9073-11ECC27D45B0}"/>
    <dgm:cxn modelId="{D39CAD7E-34E5-4E45-8254-324F7E525C89}" type="presOf" srcId="{45F77DA8-EF76-4269-BB71-3CC64312D94D}" destId="{6C0C9BD9-7D33-4656-8F35-6843C92DB166}" srcOrd="0" destOrd="0" presId="urn:microsoft.com/office/officeart/2005/8/layout/hierarchy1"/>
    <dgm:cxn modelId="{134CBA54-476C-4B36-B847-931516C34852}" type="presOf" srcId="{57A54427-8611-411D-80E2-26BB9BD3D698}" destId="{E78EA4A0-9542-4EB2-8AF9-8FD7B074668D}" srcOrd="0" destOrd="0" presId="urn:microsoft.com/office/officeart/2005/8/layout/hierarchy1"/>
    <dgm:cxn modelId="{D1B52D44-EBFB-4723-8602-0AC7732319AC}" type="presOf" srcId="{8BA8A8A7-FB76-4384-B7AE-536751374187}" destId="{54CCD045-CE9B-48C3-A38B-B580C7FBDCBD}" srcOrd="0" destOrd="0" presId="urn:microsoft.com/office/officeart/2005/8/layout/hierarchy1"/>
    <dgm:cxn modelId="{2C062E0A-F107-4911-851D-4E3C61172562}" type="presOf" srcId="{77EAE034-5AF4-4E7D-9114-25AC2D689AAF}" destId="{4F40DE6B-50F3-4ECD-B955-F4D586D6FDA3}" srcOrd="0" destOrd="0" presId="urn:microsoft.com/office/officeart/2005/8/layout/hierarchy1"/>
    <dgm:cxn modelId="{F3D73CF0-513F-42A1-8332-A605D6C933E6}" type="presOf" srcId="{6D9DBC26-2DF7-40E6-9F84-F42D69122C91}" destId="{64EE48B7-BC3E-4496-9CB7-F3C190FA348E}" srcOrd="0" destOrd="0" presId="urn:microsoft.com/office/officeart/2005/8/layout/hierarchy1"/>
    <dgm:cxn modelId="{138DCFFA-D051-4A90-A891-773AC701ED98}" type="presOf" srcId="{132A39C5-0E83-44A9-8CA6-22A126B2F008}" destId="{84C4F54C-DCEA-4B73-A7CA-D8133B390E72}" srcOrd="0" destOrd="0" presId="urn:microsoft.com/office/officeart/2005/8/layout/hierarchy1"/>
    <dgm:cxn modelId="{ECA0B86C-3C8E-4A79-B94C-D4A62CF69BCB}" type="presOf" srcId="{5DDD1400-4B3C-4874-8CF8-E5E86DBC9902}" destId="{38D08578-F126-4C86-975F-F5A5F38051D2}" srcOrd="0" destOrd="0" presId="urn:microsoft.com/office/officeart/2005/8/layout/hierarchy1"/>
    <dgm:cxn modelId="{1FBA6FAB-8578-4F0A-BCD3-120186F0DCDB}" type="presParOf" srcId="{5838724A-E276-41EC-A63A-93836ADF1F39}" destId="{9C69744B-E155-4924-9E79-56EF931E71C4}" srcOrd="0" destOrd="0" presId="urn:microsoft.com/office/officeart/2005/8/layout/hierarchy1"/>
    <dgm:cxn modelId="{ABC21614-3735-4CD9-9B32-3F33CDC5CAED}" type="presParOf" srcId="{9C69744B-E155-4924-9E79-56EF931E71C4}" destId="{1E9396AD-4FC8-4CC6-8271-C9B5DF7401BC}" srcOrd="0" destOrd="0" presId="urn:microsoft.com/office/officeart/2005/8/layout/hierarchy1"/>
    <dgm:cxn modelId="{9A0A25A4-7A07-4A18-A2ED-FB7DAFFCD9A4}" type="presParOf" srcId="{1E9396AD-4FC8-4CC6-8271-C9B5DF7401BC}" destId="{2DEEEE3C-6283-454C-BED6-1791DD3893B8}" srcOrd="0" destOrd="0" presId="urn:microsoft.com/office/officeart/2005/8/layout/hierarchy1"/>
    <dgm:cxn modelId="{1E135B7E-37F9-41E3-9317-572EF7AB7AE4}" type="presParOf" srcId="{1E9396AD-4FC8-4CC6-8271-C9B5DF7401BC}" destId="{A16B03AD-2BE2-44EE-ABD6-7BE5EC9D1408}" srcOrd="1" destOrd="0" presId="urn:microsoft.com/office/officeart/2005/8/layout/hierarchy1"/>
    <dgm:cxn modelId="{E8312241-4E31-4558-AB68-D42FD1DC7EDD}" type="presParOf" srcId="{9C69744B-E155-4924-9E79-56EF931E71C4}" destId="{0830BBC0-C802-4BE3-9419-700ACCEC1B81}" srcOrd="1" destOrd="0" presId="urn:microsoft.com/office/officeart/2005/8/layout/hierarchy1"/>
    <dgm:cxn modelId="{A56EFAC7-9623-426F-90E8-1EA8B98FDDAB}" type="presParOf" srcId="{0830BBC0-C802-4BE3-9419-700ACCEC1B81}" destId="{A382F859-37BD-4C2D-AE9D-72F10A4DEDDB}" srcOrd="0" destOrd="0" presId="urn:microsoft.com/office/officeart/2005/8/layout/hierarchy1"/>
    <dgm:cxn modelId="{D32CE457-1FA1-481C-AC8B-A7491B844DD2}" type="presParOf" srcId="{0830BBC0-C802-4BE3-9419-700ACCEC1B81}" destId="{3CF7FBD8-8E36-436E-B7C9-C30A31E6A417}" srcOrd="1" destOrd="0" presId="urn:microsoft.com/office/officeart/2005/8/layout/hierarchy1"/>
    <dgm:cxn modelId="{385405FF-2CED-4C6D-8C81-F5E636139684}" type="presParOf" srcId="{3CF7FBD8-8E36-436E-B7C9-C30A31E6A417}" destId="{E940A026-2668-41D1-B5C7-EF503B1B6D74}" srcOrd="0" destOrd="0" presId="urn:microsoft.com/office/officeart/2005/8/layout/hierarchy1"/>
    <dgm:cxn modelId="{4A5D6B03-BBFA-4C30-92E5-06B67EB6B811}" type="presParOf" srcId="{E940A026-2668-41D1-B5C7-EF503B1B6D74}" destId="{0881DD07-5709-40A4-B9A0-D7B607B4EF87}" srcOrd="0" destOrd="0" presId="urn:microsoft.com/office/officeart/2005/8/layout/hierarchy1"/>
    <dgm:cxn modelId="{75D7DD2A-9D17-410D-850B-2965CC6196F2}" type="presParOf" srcId="{E940A026-2668-41D1-B5C7-EF503B1B6D74}" destId="{38D08578-F126-4C86-975F-F5A5F38051D2}" srcOrd="1" destOrd="0" presId="urn:microsoft.com/office/officeart/2005/8/layout/hierarchy1"/>
    <dgm:cxn modelId="{A919DFEB-9D76-41A1-AF1C-BD468C179DBC}" type="presParOf" srcId="{3CF7FBD8-8E36-436E-B7C9-C30A31E6A417}" destId="{DF0BA570-856A-4F66-B1C1-006845242785}" srcOrd="1" destOrd="0" presId="urn:microsoft.com/office/officeart/2005/8/layout/hierarchy1"/>
    <dgm:cxn modelId="{CA642373-D9D9-4C3A-A089-EDE78DC35CB4}" type="presParOf" srcId="{DF0BA570-856A-4F66-B1C1-006845242785}" destId="{84C4F54C-DCEA-4B73-A7CA-D8133B390E72}" srcOrd="0" destOrd="0" presId="urn:microsoft.com/office/officeart/2005/8/layout/hierarchy1"/>
    <dgm:cxn modelId="{DA258514-06F0-4A1D-8D5F-33EF3D22882A}" type="presParOf" srcId="{DF0BA570-856A-4F66-B1C1-006845242785}" destId="{DBD3B82F-6FC8-45D8-BFC8-6E0AE14DB6F5}" srcOrd="1" destOrd="0" presId="urn:microsoft.com/office/officeart/2005/8/layout/hierarchy1"/>
    <dgm:cxn modelId="{E6879BF3-B537-4B32-8AEC-53A412A1567F}" type="presParOf" srcId="{DBD3B82F-6FC8-45D8-BFC8-6E0AE14DB6F5}" destId="{17E121FB-77CB-4BA3-8C0B-3CE4CCBCC3FE}" srcOrd="0" destOrd="0" presId="urn:microsoft.com/office/officeart/2005/8/layout/hierarchy1"/>
    <dgm:cxn modelId="{3D514C14-CF12-4733-9FBB-FDEDC9A669A7}" type="presParOf" srcId="{17E121FB-77CB-4BA3-8C0B-3CE4CCBCC3FE}" destId="{7D8AB2C2-D053-40F7-9340-6521C82E452C}" srcOrd="0" destOrd="0" presId="urn:microsoft.com/office/officeart/2005/8/layout/hierarchy1"/>
    <dgm:cxn modelId="{C8EEF51B-4AFD-4D83-B2D7-22CCA59D5CFD}" type="presParOf" srcId="{17E121FB-77CB-4BA3-8C0B-3CE4CCBCC3FE}" destId="{7F109892-08BE-4D16-A4E0-E75880925736}" srcOrd="1" destOrd="0" presId="urn:microsoft.com/office/officeart/2005/8/layout/hierarchy1"/>
    <dgm:cxn modelId="{94F4F102-A998-4565-843A-BEB61972DA91}" type="presParOf" srcId="{DBD3B82F-6FC8-45D8-BFC8-6E0AE14DB6F5}" destId="{D64E5DEB-B3CE-40B4-A077-164776F9AA61}" srcOrd="1" destOrd="0" presId="urn:microsoft.com/office/officeart/2005/8/layout/hierarchy1"/>
    <dgm:cxn modelId="{4327FB4A-8254-4B84-A944-62AD2130087E}" type="presParOf" srcId="{D64E5DEB-B3CE-40B4-A077-164776F9AA61}" destId="{8C8FD398-7818-41E9-81F8-075F393F6D80}" srcOrd="0" destOrd="0" presId="urn:microsoft.com/office/officeart/2005/8/layout/hierarchy1"/>
    <dgm:cxn modelId="{F6C44F26-6B7F-4EB8-AAE3-8D3A23EF6BB0}" type="presParOf" srcId="{D64E5DEB-B3CE-40B4-A077-164776F9AA61}" destId="{8F279E39-07A5-4E16-B977-A9B4758E42B7}" srcOrd="1" destOrd="0" presId="urn:microsoft.com/office/officeart/2005/8/layout/hierarchy1"/>
    <dgm:cxn modelId="{821E144F-DBB6-4F45-8799-44B05A4F38D2}" type="presParOf" srcId="{8F279E39-07A5-4E16-B977-A9B4758E42B7}" destId="{6B574CA6-729E-4C0E-AC22-90AF441864E0}" srcOrd="0" destOrd="0" presId="urn:microsoft.com/office/officeart/2005/8/layout/hierarchy1"/>
    <dgm:cxn modelId="{5DA27CC2-FBB7-4F7B-BED5-627E7ACD26CF}" type="presParOf" srcId="{6B574CA6-729E-4C0E-AC22-90AF441864E0}" destId="{52F2F106-23A2-4969-88C5-F86D5514B978}" srcOrd="0" destOrd="0" presId="urn:microsoft.com/office/officeart/2005/8/layout/hierarchy1"/>
    <dgm:cxn modelId="{C1624DE0-72EC-416C-AA71-C7423D192A3B}" type="presParOf" srcId="{6B574CA6-729E-4C0E-AC22-90AF441864E0}" destId="{64EE48B7-BC3E-4496-9CB7-F3C190FA348E}" srcOrd="1" destOrd="0" presId="urn:microsoft.com/office/officeart/2005/8/layout/hierarchy1"/>
    <dgm:cxn modelId="{175A50FC-72D9-4A21-A5E2-8A46DC8C7AC4}" type="presParOf" srcId="{8F279E39-07A5-4E16-B977-A9B4758E42B7}" destId="{16F4897E-541E-4DD3-A36D-937140427675}" srcOrd="1" destOrd="0" presId="urn:microsoft.com/office/officeart/2005/8/layout/hierarchy1"/>
    <dgm:cxn modelId="{E35CF1F2-2D95-48A9-B287-A696CFD7E171}" type="presParOf" srcId="{D64E5DEB-B3CE-40B4-A077-164776F9AA61}" destId="{E78EA4A0-9542-4EB2-8AF9-8FD7B074668D}" srcOrd="2" destOrd="0" presId="urn:microsoft.com/office/officeart/2005/8/layout/hierarchy1"/>
    <dgm:cxn modelId="{FB464F6E-9507-4596-9A7B-C9B83A214C51}" type="presParOf" srcId="{D64E5DEB-B3CE-40B4-A077-164776F9AA61}" destId="{040A7063-12F2-498A-88C8-E9372103716D}" srcOrd="3" destOrd="0" presId="urn:microsoft.com/office/officeart/2005/8/layout/hierarchy1"/>
    <dgm:cxn modelId="{27FCF76E-1E7B-464F-B028-C8301D0AC915}" type="presParOf" srcId="{040A7063-12F2-498A-88C8-E9372103716D}" destId="{AEEDD38C-868A-480C-ACB6-E5C7CE65F667}" srcOrd="0" destOrd="0" presId="urn:microsoft.com/office/officeart/2005/8/layout/hierarchy1"/>
    <dgm:cxn modelId="{750F0CCD-641B-4D9A-82AB-CD7BB5D4A756}" type="presParOf" srcId="{AEEDD38C-868A-480C-ACB6-E5C7CE65F667}" destId="{98C96E92-1933-4BCF-BDF0-4AD4FE447D19}" srcOrd="0" destOrd="0" presId="urn:microsoft.com/office/officeart/2005/8/layout/hierarchy1"/>
    <dgm:cxn modelId="{11188339-4CBF-4EB6-B7FE-6058257060D7}" type="presParOf" srcId="{AEEDD38C-868A-480C-ACB6-E5C7CE65F667}" destId="{F8AC389D-361C-4607-BF94-EE19885A9C58}" srcOrd="1" destOrd="0" presId="urn:microsoft.com/office/officeart/2005/8/layout/hierarchy1"/>
    <dgm:cxn modelId="{4A03C61B-E3A3-4858-9E91-1F511DE9AA0C}" type="presParOf" srcId="{040A7063-12F2-498A-88C8-E9372103716D}" destId="{F69C71B3-11EB-4903-847B-3A3067EB103A}" srcOrd="1" destOrd="0" presId="urn:microsoft.com/office/officeart/2005/8/layout/hierarchy1"/>
    <dgm:cxn modelId="{65AC5409-1FF9-4443-BD76-72E8CF676359}" type="presParOf" srcId="{D64E5DEB-B3CE-40B4-A077-164776F9AA61}" destId="{4F40DE6B-50F3-4ECD-B955-F4D586D6FDA3}" srcOrd="4" destOrd="0" presId="urn:microsoft.com/office/officeart/2005/8/layout/hierarchy1"/>
    <dgm:cxn modelId="{E47AA79C-D858-4D0F-8CE5-31C189A794AC}" type="presParOf" srcId="{D64E5DEB-B3CE-40B4-A077-164776F9AA61}" destId="{DEE1DB12-E599-4780-BE82-00FAEE2F8689}" srcOrd="5" destOrd="0" presId="urn:microsoft.com/office/officeart/2005/8/layout/hierarchy1"/>
    <dgm:cxn modelId="{C1FD77E5-B364-4076-9C4E-0ABE23D74D70}" type="presParOf" srcId="{DEE1DB12-E599-4780-BE82-00FAEE2F8689}" destId="{AB9486DE-1877-4DD5-8882-968717DF6CD7}" srcOrd="0" destOrd="0" presId="urn:microsoft.com/office/officeart/2005/8/layout/hierarchy1"/>
    <dgm:cxn modelId="{4F8EF27B-1C16-40AD-8F04-66D33420E733}" type="presParOf" srcId="{AB9486DE-1877-4DD5-8882-968717DF6CD7}" destId="{68B53AC0-5D93-458D-8F00-B3D59FBF1F5B}" srcOrd="0" destOrd="0" presId="urn:microsoft.com/office/officeart/2005/8/layout/hierarchy1"/>
    <dgm:cxn modelId="{1E656B6F-E443-44D0-B815-797DF07D0E33}" type="presParOf" srcId="{AB9486DE-1877-4DD5-8882-968717DF6CD7}" destId="{BC544D5C-B1BC-4569-92AC-31429F61683F}" srcOrd="1" destOrd="0" presId="urn:microsoft.com/office/officeart/2005/8/layout/hierarchy1"/>
    <dgm:cxn modelId="{3E2E0213-AB06-488D-9F7E-16148781ABD2}" type="presParOf" srcId="{DEE1DB12-E599-4780-BE82-00FAEE2F8689}" destId="{1F31DE9D-187F-49C1-A6B3-653D3B21C1EF}" srcOrd="1" destOrd="0" presId="urn:microsoft.com/office/officeart/2005/8/layout/hierarchy1"/>
    <dgm:cxn modelId="{6DD724DF-602A-4AAA-B28F-FABA02221176}" type="presParOf" srcId="{DF0BA570-856A-4F66-B1C1-006845242785}" destId="{54CCD045-CE9B-48C3-A38B-B580C7FBDCBD}" srcOrd="2" destOrd="0" presId="urn:microsoft.com/office/officeart/2005/8/layout/hierarchy1"/>
    <dgm:cxn modelId="{DF908FA1-E549-452B-95A9-2D5C4CF790DD}" type="presParOf" srcId="{DF0BA570-856A-4F66-B1C1-006845242785}" destId="{B9610DDB-9011-405D-8089-012330FAFAB2}" srcOrd="3" destOrd="0" presId="urn:microsoft.com/office/officeart/2005/8/layout/hierarchy1"/>
    <dgm:cxn modelId="{2F2BD4EB-01B9-47F1-8C2C-D83DC6C34CBE}" type="presParOf" srcId="{B9610DDB-9011-405D-8089-012330FAFAB2}" destId="{F9F6C5C6-0B12-4B6B-AF41-07BF2C8C2AB9}" srcOrd="0" destOrd="0" presId="urn:microsoft.com/office/officeart/2005/8/layout/hierarchy1"/>
    <dgm:cxn modelId="{53C47549-0E46-4AF9-9B33-CFA07D0EB815}" type="presParOf" srcId="{F9F6C5C6-0B12-4B6B-AF41-07BF2C8C2AB9}" destId="{42951764-89E1-4628-9397-841DB94D4692}" srcOrd="0" destOrd="0" presId="urn:microsoft.com/office/officeart/2005/8/layout/hierarchy1"/>
    <dgm:cxn modelId="{704F29F7-7F8A-4330-AAA8-E15DD93AAF6D}" type="presParOf" srcId="{F9F6C5C6-0B12-4B6B-AF41-07BF2C8C2AB9}" destId="{C9F059AE-F2B9-4E97-8D30-FA36B8FEFF7A}" srcOrd="1" destOrd="0" presId="urn:microsoft.com/office/officeart/2005/8/layout/hierarchy1"/>
    <dgm:cxn modelId="{366C8902-66CF-444E-8C93-360735CACC06}" type="presParOf" srcId="{B9610DDB-9011-405D-8089-012330FAFAB2}" destId="{256BC35A-5A6B-4BD4-BEE0-881BDE0076E5}" srcOrd="1" destOrd="0" presId="urn:microsoft.com/office/officeart/2005/8/layout/hierarchy1"/>
    <dgm:cxn modelId="{969F5EC9-D0C7-47A9-97AB-301C216B939B}" type="presParOf" srcId="{DF0BA570-856A-4F66-B1C1-006845242785}" destId="{2BD2EBED-3B13-4F16-9A48-D9301DFF1F94}" srcOrd="4" destOrd="0" presId="urn:microsoft.com/office/officeart/2005/8/layout/hierarchy1"/>
    <dgm:cxn modelId="{787268F1-3F60-4B5C-9CF3-B917494DE547}" type="presParOf" srcId="{DF0BA570-856A-4F66-B1C1-006845242785}" destId="{87EC876D-6787-44FE-B2BA-14105A37AA07}" srcOrd="5" destOrd="0" presId="urn:microsoft.com/office/officeart/2005/8/layout/hierarchy1"/>
    <dgm:cxn modelId="{9755D69E-5914-4869-A1D4-FA93637DDC5D}" type="presParOf" srcId="{87EC876D-6787-44FE-B2BA-14105A37AA07}" destId="{CB9C0FF9-55DD-4EB1-9428-5C2A47CD1DE8}" srcOrd="0" destOrd="0" presId="urn:microsoft.com/office/officeart/2005/8/layout/hierarchy1"/>
    <dgm:cxn modelId="{39F441AA-5EA3-4C58-A517-830CA9C761B0}" type="presParOf" srcId="{CB9C0FF9-55DD-4EB1-9428-5C2A47CD1DE8}" destId="{E6104BE8-5E3B-468D-A687-4BE18565A6DE}" srcOrd="0" destOrd="0" presId="urn:microsoft.com/office/officeart/2005/8/layout/hierarchy1"/>
    <dgm:cxn modelId="{2EBD1E8D-9FFF-40B0-BC66-7E9B34AF682C}" type="presParOf" srcId="{CB9C0FF9-55DD-4EB1-9428-5C2A47CD1DE8}" destId="{6C0C9BD9-7D33-4656-8F35-6843C92DB166}" srcOrd="1" destOrd="0" presId="urn:microsoft.com/office/officeart/2005/8/layout/hierarchy1"/>
    <dgm:cxn modelId="{21BED927-6C1B-4C1E-913A-D24DD7FBF6AD}" type="presParOf" srcId="{87EC876D-6787-44FE-B2BA-14105A37AA07}" destId="{39C14DB2-C466-4EDB-A20C-249756426C1E}" srcOrd="1" destOrd="0" presId="urn:microsoft.com/office/officeart/2005/8/layout/hierarchy1"/>
    <dgm:cxn modelId="{92A1B363-769C-465B-91A3-0C1F5ED1D6AE}" type="presParOf" srcId="{0830BBC0-C802-4BE3-9419-700ACCEC1B81}" destId="{9DE4D798-9E0A-429B-A1ED-9D4B30F5DBAA}" srcOrd="2" destOrd="0" presId="urn:microsoft.com/office/officeart/2005/8/layout/hierarchy1"/>
    <dgm:cxn modelId="{60E8A121-88F8-4F70-A97A-7E3E20C44EFE}" type="presParOf" srcId="{0830BBC0-C802-4BE3-9419-700ACCEC1B81}" destId="{15346711-6912-4CEA-850D-2E953DE5484D}" srcOrd="3" destOrd="0" presId="urn:microsoft.com/office/officeart/2005/8/layout/hierarchy1"/>
    <dgm:cxn modelId="{1DE2D149-D45D-4826-92DF-7901AE11D14D}" type="presParOf" srcId="{15346711-6912-4CEA-850D-2E953DE5484D}" destId="{D8ED9290-AD2B-4490-BBA2-B58DE90FD19C}" srcOrd="0" destOrd="0" presId="urn:microsoft.com/office/officeart/2005/8/layout/hierarchy1"/>
    <dgm:cxn modelId="{DABD5DA3-B0AD-41C3-91DD-A435B10ECD0A}" type="presParOf" srcId="{D8ED9290-AD2B-4490-BBA2-B58DE90FD19C}" destId="{71FE8277-17E8-4D4C-B2CC-08BA4AF670AD}" srcOrd="0" destOrd="0" presId="urn:microsoft.com/office/officeart/2005/8/layout/hierarchy1"/>
    <dgm:cxn modelId="{B03AB2C8-F952-4085-8155-0ED92B676B26}" type="presParOf" srcId="{D8ED9290-AD2B-4490-BBA2-B58DE90FD19C}" destId="{242CC653-5192-4F05-B21E-EC63E66D1635}" srcOrd="1" destOrd="0" presId="urn:microsoft.com/office/officeart/2005/8/layout/hierarchy1"/>
    <dgm:cxn modelId="{CFBEDFBA-4360-4A22-8A24-B275EBE99397}" type="presParOf" srcId="{15346711-6912-4CEA-850D-2E953DE5484D}" destId="{59407849-6140-4758-9F28-A9338E18C50D}" srcOrd="1" destOrd="0" presId="urn:microsoft.com/office/officeart/2005/8/layout/hierarchy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053C692-7AF2-47D1-8727-2E93D87935CD}" type="doc">
      <dgm:prSet loTypeId="urn:microsoft.com/office/officeart/2005/8/layout/hierarchy1" loCatId="hierarchy" qsTypeId="urn:microsoft.com/office/officeart/2005/8/quickstyle/3d1" qsCatId="3D" csTypeId="urn:microsoft.com/office/officeart/2005/8/colors/colorful1" csCatId="colorful" phldr="1"/>
      <dgm:spPr/>
      <dgm:t>
        <a:bodyPr/>
        <a:lstStyle/>
        <a:p>
          <a:endParaRPr lang="en-US"/>
        </a:p>
      </dgm:t>
    </dgm:pt>
    <dgm:pt modelId="{7FDE82C8-5759-43C0-AA8E-4439EA05A6C7}">
      <dgm:prSet phldrT="[Text]"/>
      <dgm:spPr/>
      <dgm:t>
        <a:bodyPr/>
        <a:lstStyle/>
        <a:p>
          <a:r>
            <a:rPr lang="en-US" dirty="0" smtClean="0"/>
            <a:t>2D Shape</a:t>
          </a:r>
        </a:p>
        <a:p>
          <a:r>
            <a:rPr lang="en-US" dirty="0" smtClean="0">
              <a:solidFill>
                <a:schemeClr val="bg1">
                  <a:lumMod val="50000"/>
                </a:schemeClr>
              </a:solidFill>
            </a:rPr>
            <a:t>+ Draw()</a:t>
          </a:r>
          <a:endParaRPr lang="en-US" dirty="0">
            <a:solidFill>
              <a:schemeClr val="bg1">
                <a:lumMod val="50000"/>
              </a:schemeClr>
            </a:solidFill>
          </a:endParaRPr>
        </a:p>
      </dgm:t>
    </dgm:pt>
    <dgm:pt modelId="{9B7B5E89-B075-4C39-8EAE-69EAF66C5222}" type="parTrans" cxnId="{9E548FBC-8F50-4A99-AEF3-587CBDDE5DAD}">
      <dgm:prSet/>
      <dgm:spPr/>
      <dgm:t>
        <a:bodyPr/>
        <a:lstStyle/>
        <a:p>
          <a:endParaRPr lang="en-US"/>
        </a:p>
      </dgm:t>
    </dgm:pt>
    <dgm:pt modelId="{0520A54D-FAEA-478F-9073-11ECC27D45B0}" type="sibTrans" cxnId="{9E548FBC-8F50-4A99-AEF3-587CBDDE5DAD}">
      <dgm:prSet/>
      <dgm:spPr/>
      <dgm:t>
        <a:bodyPr/>
        <a:lstStyle/>
        <a:p>
          <a:endParaRPr lang="en-US"/>
        </a:p>
      </dgm:t>
    </dgm:pt>
    <dgm:pt modelId="{5DDD1400-4B3C-4874-8CF8-E5E86DBC9902}">
      <dgm:prSet phldrT="[Text]"/>
      <dgm:spPr/>
      <dgm:t>
        <a:bodyPr/>
        <a:lstStyle/>
        <a:p>
          <a:r>
            <a:rPr lang="en-US" dirty="0" smtClean="0"/>
            <a:t>Polygon:</a:t>
          </a:r>
        </a:p>
        <a:p>
          <a:r>
            <a:rPr lang="en-US" dirty="0" smtClean="0">
              <a:solidFill>
                <a:schemeClr val="bg1">
                  <a:lumMod val="50000"/>
                </a:schemeClr>
              </a:solidFill>
            </a:rPr>
            <a:t>+ Draw()</a:t>
          </a:r>
          <a:endParaRPr lang="en-US" dirty="0">
            <a:solidFill>
              <a:schemeClr val="bg1">
                <a:lumMod val="50000"/>
              </a:schemeClr>
            </a:solidFill>
          </a:endParaRPr>
        </a:p>
      </dgm:t>
    </dgm:pt>
    <dgm:pt modelId="{EEC88F52-7069-4B5A-AE05-2CC0E38FF23E}" type="parTrans" cxnId="{B3B20080-5E48-42E8-8609-0DE0A82051DD}">
      <dgm:prSet/>
      <dgm:spPr/>
      <dgm:t>
        <a:bodyPr/>
        <a:lstStyle/>
        <a:p>
          <a:endParaRPr lang="en-US"/>
        </a:p>
      </dgm:t>
    </dgm:pt>
    <dgm:pt modelId="{83CDD48C-5791-4F4E-A78C-9AF81B37287A}" type="sibTrans" cxnId="{B3B20080-5E48-42E8-8609-0DE0A82051DD}">
      <dgm:prSet/>
      <dgm:spPr/>
      <dgm:t>
        <a:bodyPr/>
        <a:lstStyle/>
        <a:p>
          <a:endParaRPr lang="en-US"/>
        </a:p>
      </dgm:t>
    </dgm:pt>
    <dgm:pt modelId="{59034931-E5F7-46BD-92DF-32BDF1109B00}">
      <dgm:prSet phldrT="[Text]"/>
      <dgm:spPr/>
      <dgm:t>
        <a:bodyPr/>
        <a:lstStyle/>
        <a:p>
          <a:r>
            <a:rPr lang="en-US" dirty="0" smtClean="0"/>
            <a:t>Quadrilateral</a:t>
          </a:r>
        </a:p>
        <a:p>
          <a:r>
            <a:rPr lang="en-US" dirty="0" smtClean="0">
              <a:solidFill>
                <a:schemeClr val="bg1">
                  <a:lumMod val="50000"/>
                </a:schemeClr>
              </a:solidFill>
            </a:rPr>
            <a:t>+ Draw()</a:t>
          </a:r>
          <a:endParaRPr lang="en-US" dirty="0">
            <a:solidFill>
              <a:schemeClr val="bg1">
                <a:lumMod val="50000"/>
              </a:schemeClr>
            </a:solidFill>
          </a:endParaRPr>
        </a:p>
      </dgm:t>
    </dgm:pt>
    <dgm:pt modelId="{132A39C5-0E83-44A9-8CA6-22A126B2F008}" type="parTrans" cxnId="{84A8B8C8-75E1-417C-8395-3EC761AFB797}">
      <dgm:prSet/>
      <dgm:spPr/>
      <dgm:t>
        <a:bodyPr/>
        <a:lstStyle/>
        <a:p>
          <a:endParaRPr lang="en-US"/>
        </a:p>
      </dgm:t>
    </dgm:pt>
    <dgm:pt modelId="{250AFDB8-225F-447B-A40B-C14FEFBD1545}" type="sibTrans" cxnId="{84A8B8C8-75E1-417C-8395-3EC761AFB797}">
      <dgm:prSet/>
      <dgm:spPr/>
      <dgm:t>
        <a:bodyPr/>
        <a:lstStyle/>
        <a:p>
          <a:endParaRPr lang="en-US"/>
        </a:p>
      </dgm:t>
    </dgm:pt>
    <dgm:pt modelId="{3337F6C7-BED0-4358-B5AA-48067951C073}">
      <dgm:prSet phldrT="[Text]"/>
      <dgm:spPr/>
      <dgm:t>
        <a:bodyPr/>
        <a:lstStyle/>
        <a:p>
          <a:r>
            <a:rPr lang="en-US" dirty="0" smtClean="0"/>
            <a:t>Pentagon</a:t>
          </a:r>
        </a:p>
        <a:p>
          <a:r>
            <a:rPr lang="en-US" dirty="0" smtClean="0">
              <a:solidFill>
                <a:schemeClr val="bg1">
                  <a:lumMod val="50000"/>
                </a:schemeClr>
              </a:solidFill>
            </a:rPr>
            <a:t>+ Draw()</a:t>
          </a:r>
          <a:endParaRPr lang="en-US" dirty="0">
            <a:solidFill>
              <a:schemeClr val="bg1">
                <a:lumMod val="50000"/>
              </a:schemeClr>
            </a:solidFill>
          </a:endParaRPr>
        </a:p>
      </dgm:t>
    </dgm:pt>
    <dgm:pt modelId="{8BA8A8A7-FB76-4384-B7AE-536751374187}" type="parTrans" cxnId="{9A75315F-9C40-466B-8053-683590BEF7FF}">
      <dgm:prSet/>
      <dgm:spPr/>
      <dgm:t>
        <a:bodyPr/>
        <a:lstStyle/>
        <a:p>
          <a:endParaRPr lang="en-US"/>
        </a:p>
      </dgm:t>
    </dgm:pt>
    <dgm:pt modelId="{0701AADA-7232-48A7-8973-22415407906E}" type="sibTrans" cxnId="{9A75315F-9C40-466B-8053-683590BEF7FF}">
      <dgm:prSet/>
      <dgm:spPr/>
      <dgm:t>
        <a:bodyPr/>
        <a:lstStyle/>
        <a:p>
          <a:endParaRPr lang="en-US"/>
        </a:p>
      </dgm:t>
    </dgm:pt>
    <dgm:pt modelId="{A231F36E-D557-48D1-830D-CB30D9FD1CDE}">
      <dgm:prSet phldrT="[Text]"/>
      <dgm:spPr/>
      <dgm:t>
        <a:bodyPr/>
        <a:lstStyle/>
        <a:p>
          <a:r>
            <a:rPr lang="en-US" dirty="0" smtClean="0"/>
            <a:t>Circle</a:t>
          </a:r>
        </a:p>
        <a:p>
          <a:r>
            <a:rPr lang="en-US" dirty="0" smtClean="0">
              <a:solidFill>
                <a:schemeClr val="bg1">
                  <a:lumMod val="50000"/>
                </a:schemeClr>
              </a:solidFill>
            </a:rPr>
            <a:t>+ Draw()</a:t>
          </a:r>
          <a:endParaRPr lang="en-US" dirty="0">
            <a:solidFill>
              <a:schemeClr val="bg1">
                <a:lumMod val="50000"/>
              </a:schemeClr>
            </a:solidFill>
          </a:endParaRPr>
        </a:p>
      </dgm:t>
    </dgm:pt>
    <dgm:pt modelId="{3030A519-4FAA-448B-BF71-BBAF85EED033}" type="parTrans" cxnId="{DF62F28E-D5EF-4DB5-AE12-0E4E75898768}">
      <dgm:prSet/>
      <dgm:spPr/>
      <dgm:t>
        <a:bodyPr/>
        <a:lstStyle/>
        <a:p>
          <a:endParaRPr lang="en-US"/>
        </a:p>
      </dgm:t>
    </dgm:pt>
    <dgm:pt modelId="{0F8A3D98-F7B7-46AB-8BE3-FBA7921E5C4D}" type="sibTrans" cxnId="{DF62F28E-D5EF-4DB5-AE12-0E4E75898768}">
      <dgm:prSet/>
      <dgm:spPr/>
      <dgm:t>
        <a:bodyPr/>
        <a:lstStyle/>
        <a:p>
          <a:endParaRPr lang="en-US"/>
        </a:p>
      </dgm:t>
    </dgm:pt>
    <dgm:pt modelId="{45F77DA8-EF76-4269-BB71-3CC64312D94D}">
      <dgm:prSet phldrT="[Text]"/>
      <dgm:spPr/>
      <dgm:t>
        <a:bodyPr/>
        <a:lstStyle/>
        <a:p>
          <a:r>
            <a:rPr lang="en-US" dirty="0" smtClean="0"/>
            <a:t>Hexagon</a:t>
          </a:r>
        </a:p>
        <a:p>
          <a:r>
            <a:rPr lang="en-US" dirty="0" smtClean="0">
              <a:solidFill>
                <a:schemeClr val="bg1">
                  <a:lumMod val="50000"/>
                </a:schemeClr>
              </a:solidFill>
            </a:rPr>
            <a:t>+ Draw()</a:t>
          </a:r>
          <a:endParaRPr lang="en-US" dirty="0">
            <a:solidFill>
              <a:schemeClr val="bg1">
                <a:lumMod val="50000"/>
              </a:schemeClr>
            </a:solidFill>
          </a:endParaRPr>
        </a:p>
      </dgm:t>
    </dgm:pt>
    <dgm:pt modelId="{8FAD5240-F35A-464D-B6D8-E8ECDDCBBBC9}" type="parTrans" cxnId="{495A088E-5082-4EF5-93D9-ED8CD7A1F9F1}">
      <dgm:prSet/>
      <dgm:spPr/>
      <dgm:t>
        <a:bodyPr/>
        <a:lstStyle/>
        <a:p>
          <a:endParaRPr lang="en-US"/>
        </a:p>
      </dgm:t>
    </dgm:pt>
    <dgm:pt modelId="{6B8BD240-2003-44CC-A074-B4AC12B167E1}" type="sibTrans" cxnId="{495A088E-5082-4EF5-93D9-ED8CD7A1F9F1}">
      <dgm:prSet/>
      <dgm:spPr/>
      <dgm:t>
        <a:bodyPr/>
        <a:lstStyle/>
        <a:p>
          <a:endParaRPr lang="en-US"/>
        </a:p>
      </dgm:t>
    </dgm:pt>
    <dgm:pt modelId="{6D9DBC26-2DF7-40E6-9F84-F42D69122C91}">
      <dgm:prSet phldrT="[Text]"/>
      <dgm:spPr/>
      <dgm:t>
        <a:bodyPr/>
        <a:lstStyle/>
        <a:p>
          <a:r>
            <a:rPr lang="en-US" dirty="0" smtClean="0"/>
            <a:t>Rectangle</a:t>
          </a:r>
        </a:p>
        <a:p>
          <a:r>
            <a:rPr lang="en-US" dirty="0" smtClean="0">
              <a:solidFill>
                <a:schemeClr val="bg1">
                  <a:lumMod val="50000"/>
                </a:schemeClr>
              </a:solidFill>
            </a:rPr>
            <a:t>+ Draw()</a:t>
          </a:r>
          <a:endParaRPr lang="en-US" dirty="0">
            <a:solidFill>
              <a:schemeClr val="bg1">
                <a:lumMod val="50000"/>
              </a:schemeClr>
            </a:solidFill>
          </a:endParaRPr>
        </a:p>
      </dgm:t>
    </dgm:pt>
    <dgm:pt modelId="{257E48BE-10AA-4751-9A91-596BDB67C9EA}" type="parTrans" cxnId="{1B215F5F-85FA-471E-8CEC-DC6038840C32}">
      <dgm:prSet/>
      <dgm:spPr/>
      <dgm:t>
        <a:bodyPr/>
        <a:lstStyle/>
        <a:p>
          <a:endParaRPr lang="en-US"/>
        </a:p>
      </dgm:t>
    </dgm:pt>
    <dgm:pt modelId="{4CE0A111-C59A-4309-ADA2-E11FA35CB7A6}" type="sibTrans" cxnId="{1B215F5F-85FA-471E-8CEC-DC6038840C32}">
      <dgm:prSet/>
      <dgm:spPr/>
      <dgm:t>
        <a:bodyPr/>
        <a:lstStyle/>
        <a:p>
          <a:endParaRPr lang="en-US"/>
        </a:p>
      </dgm:t>
    </dgm:pt>
    <dgm:pt modelId="{A240246D-C0C6-4D0A-85A9-9E3C20E38194}">
      <dgm:prSet phldrT="[Text]"/>
      <dgm:spPr/>
      <dgm:t>
        <a:bodyPr/>
        <a:lstStyle/>
        <a:p>
          <a:r>
            <a:rPr lang="en-US" dirty="0" smtClean="0"/>
            <a:t>Kite</a:t>
          </a:r>
        </a:p>
        <a:p>
          <a:r>
            <a:rPr lang="en-US" dirty="0" smtClean="0">
              <a:solidFill>
                <a:schemeClr val="bg1">
                  <a:lumMod val="50000"/>
                </a:schemeClr>
              </a:solidFill>
            </a:rPr>
            <a:t>+ Draw()</a:t>
          </a:r>
          <a:endParaRPr lang="en-US" dirty="0">
            <a:solidFill>
              <a:schemeClr val="bg1">
                <a:lumMod val="50000"/>
              </a:schemeClr>
            </a:solidFill>
          </a:endParaRPr>
        </a:p>
      </dgm:t>
    </dgm:pt>
    <dgm:pt modelId="{57A54427-8611-411D-80E2-26BB9BD3D698}" type="parTrans" cxnId="{03309539-FDA0-4E30-A61B-583D8FFB892E}">
      <dgm:prSet/>
      <dgm:spPr/>
      <dgm:t>
        <a:bodyPr/>
        <a:lstStyle/>
        <a:p>
          <a:endParaRPr lang="en-US"/>
        </a:p>
      </dgm:t>
    </dgm:pt>
    <dgm:pt modelId="{D1D7E074-01CD-4B4A-B909-AD890B9BB0C9}" type="sibTrans" cxnId="{03309539-FDA0-4E30-A61B-583D8FFB892E}">
      <dgm:prSet/>
      <dgm:spPr/>
      <dgm:t>
        <a:bodyPr/>
        <a:lstStyle/>
        <a:p>
          <a:endParaRPr lang="en-US"/>
        </a:p>
      </dgm:t>
    </dgm:pt>
    <dgm:pt modelId="{3AC11978-15F9-4729-8B15-11B8A2FD29D3}">
      <dgm:prSet phldrT="[Text]"/>
      <dgm:spPr/>
      <dgm:t>
        <a:bodyPr/>
        <a:lstStyle/>
        <a:p>
          <a:r>
            <a:rPr lang="en-US" dirty="0" smtClean="0"/>
            <a:t>Rhombus</a:t>
          </a:r>
        </a:p>
        <a:p>
          <a:r>
            <a:rPr lang="en-US" dirty="0" smtClean="0">
              <a:solidFill>
                <a:schemeClr val="bg1">
                  <a:lumMod val="50000"/>
                </a:schemeClr>
              </a:solidFill>
            </a:rPr>
            <a:t>+ Draw()</a:t>
          </a:r>
          <a:endParaRPr lang="en-US" dirty="0">
            <a:solidFill>
              <a:schemeClr val="bg1">
                <a:lumMod val="50000"/>
              </a:schemeClr>
            </a:solidFill>
          </a:endParaRPr>
        </a:p>
      </dgm:t>
    </dgm:pt>
    <dgm:pt modelId="{77EAE034-5AF4-4E7D-9114-25AC2D689AAF}" type="parTrans" cxnId="{55844F97-F602-427A-86F9-79B237992A3F}">
      <dgm:prSet/>
      <dgm:spPr/>
      <dgm:t>
        <a:bodyPr/>
        <a:lstStyle/>
        <a:p>
          <a:endParaRPr lang="en-US"/>
        </a:p>
      </dgm:t>
    </dgm:pt>
    <dgm:pt modelId="{8288F29F-BA83-4FCE-8EC7-DDD940F800A6}" type="sibTrans" cxnId="{55844F97-F602-427A-86F9-79B237992A3F}">
      <dgm:prSet/>
      <dgm:spPr/>
      <dgm:t>
        <a:bodyPr/>
        <a:lstStyle/>
        <a:p>
          <a:endParaRPr lang="en-US"/>
        </a:p>
      </dgm:t>
    </dgm:pt>
    <dgm:pt modelId="{5838724A-E276-41EC-A63A-93836ADF1F39}" type="pres">
      <dgm:prSet presAssocID="{E053C692-7AF2-47D1-8727-2E93D87935CD}" presName="hierChild1" presStyleCnt="0">
        <dgm:presLayoutVars>
          <dgm:chPref val="1"/>
          <dgm:dir/>
          <dgm:animOne val="branch"/>
          <dgm:animLvl val="lvl"/>
          <dgm:resizeHandles/>
        </dgm:presLayoutVars>
      </dgm:prSet>
      <dgm:spPr/>
      <dgm:t>
        <a:bodyPr/>
        <a:lstStyle/>
        <a:p>
          <a:endParaRPr lang="en-US"/>
        </a:p>
      </dgm:t>
    </dgm:pt>
    <dgm:pt modelId="{9C69744B-E155-4924-9E79-56EF931E71C4}" type="pres">
      <dgm:prSet presAssocID="{7FDE82C8-5759-43C0-AA8E-4439EA05A6C7}" presName="hierRoot1" presStyleCnt="0"/>
      <dgm:spPr/>
    </dgm:pt>
    <dgm:pt modelId="{1E9396AD-4FC8-4CC6-8271-C9B5DF7401BC}" type="pres">
      <dgm:prSet presAssocID="{7FDE82C8-5759-43C0-AA8E-4439EA05A6C7}" presName="composite" presStyleCnt="0"/>
      <dgm:spPr/>
    </dgm:pt>
    <dgm:pt modelId="{2DEEEE3C-6283-454C-BED6-1791DD3893B8}" type="pres">
      <dgm:prSet presAssocID="{7FDE82C8-5759-43C0-AA8E-4439EA05A6C7}" presName="background" presStyleLbl="node0" presStyleIdx="0" presStyleCnt="1"/>
      <dgm:spPr/>
    </dgm:pt>
    <dgm:pt modelId="{A16B03AD-2BE2-44EE-ABD6-7BE5EC9D1408}" type="pres">
      <dgm:prSet presAssocID="{7FDE82C8-5759-43C0-AA8E-4439EA05A6C7}" presName="text" presStyleLbl="fgAcc0" presStyleIdx="0" presStyleCnt="1">
        <dgm:presLayoutVars>
          <dgm:chPref val="3"/>
        </dgm:presLayoutVars>
      </dgm:prSet>
      <dgm:spPr/>
      <dgm:t>
        <a:bodyPr/>
        <a:lstStyle/>
        <a:p>
          <a:endParaRPr lang="en-US"/>
        </a:p>
      </dgm:t>
    </dgm:pt>
    <dgm:pt modelId="{0830BBC0-C802-4BE3-9419-700ACCEC1B81}" type="pres">
      <dgm:prSet presAssocID="{7FDE82C8-5759-43C0-AA8E-4439EA05A6C7}" presName="hierChild2" presStyleCnt="0"/>
      <dgm:spPr/>
    </dgm:pt>
    <dgm:pt modelId="{A382F859-37BD-4C2D-AE9D-72F10A4DEDDB}" type="pres">
      <dgm:prSet presAssocID="{EEC88F52-7069-4B5A-AE05-2CC0E38FF23E}" presName="Name10" presStyleLbl="parChTrans1D2" presStyleIdx="0" presStyleCnt="2"/>
      <dgm:spPr/>
      <dgm:t>
        <a:bodyPr/>
        <a:lstStyle/>
        <a:p>
          <a:endParaRPr lang="en-US"/>
        </a:p>
      </dgm:t>
    </dgm:pt>
    <dgm:pt modelId="{3CF7FBD8-8E36-436E-B7C9-C30A31E6A417}" type="pres">
      <dgm:prSet presAssocID="{5DDD1400-4B3C-4874-8CF8-E5E86DBC9902}" presName="hierRoot2" presStyleCnt="0"/>
      <dgm:spPr/>
    </dgm:pt>
    <dgm:pt modelId="{E940A026-2668-41D1-B5C7-EF503B1B6D74}" type="pres">
      <dgm:prSet presAssocID="{5DDD1400-4B3C-4874-8CF8-E5E86DBC9902}" presName="composite2" presStyleCnt="0"/>
      <dgm:spPr/>
    </dgm:pt>
    <dgm:pt modelId="{0881DD07-5709-40A4-B9A0-D7B607B4EF87}" type="pres">
      <dgm:prSet presAssocID="{5DDD1400-4B3C-4874-8CF8-E5E86DBC9902}" presName="background2" presStyleLbl="node2" presStyleIdx="0" presStyleCnt="2"/>
      <dgm:spPr/>
    </dgm:pt>
    <dgm:pt modelId="{38D08578-F126-4C86-975F-F5A5F38051D2}" type="pres">
      <dgm:prSet presAssocID="{5DDD1400-4B3C-4874-8CF8-E5E86DBC9902}" presName="text2" presStyleLbl="fgAcc2" presStyleIdx="0" presStyleCnt="2">
        <dgm:presLayoutVars>
          <dgm:chPref val="3"/>
        </dgm:presLayoutVars>
      </dgm:prSet>
      <dgm:spPr/>
      <dgm:t>
        <a:bodyPr/>
        <a:lstStyle/>
        <a:p>
          <a:endParaRPr lang="en-US"/>
        </a:p>
      </dgm:t>
    </dgm:pt>
    <dgm:pt modelId="{DF0BA570-856A-4F66-B1C1-006845242785}" type="pres">
      <dgm:prSet presAssocID="{5DDD1400-4B3C-4874-8CF8-E5E86DBC9902}" presName="hierChild3" presStyleCnt="0"/>
      <dgm:spPr/>
    </dgm:pt>
    <dgm:pt modelId="{84C4F54C-DCEA-4B73-A7CA-D8133B390E72}" type="pres">
      <dgm:prSet presAssocID="{132A39C5-0E83-44A9-8CA6-22A126B2F008}" presName="Name17" presStyleLbl="parChTrans1D3" presStyleIdx="0" presStyleCnt="3"/>
      <dgm:spPr/>
      <dgm:t>
        <a:bodyPr/>
        <a:lstStyle/>
        <a:p>
          <a:endParaRPr lang="en-US"/>
        </a:p>
      </dgm:t>
    </dgm:pt>
    <dgm:pt modelId="{DBD3B82F-6FC8-45D8-BFC8-6E0AE14DB6F5}" type="pres">
      <dgm:prSet presAssocID="{59034931-E5F7-46BD-92DF-32BDF1109B00}" presName="hierRoot3" presStyleCnt="0"/>
      <dgm:spPr/>
    </dgm:pt>
    <dgm:pt modelId="{17E121FB-77CB-4BA3-8C0B-3CE4CCBCC3FE}" type="pres">
      <dgm:prSet presAssocID="{59034931-E5F7-46BD-92DF-32BDF1109B00}" presName="composite3" presStyleCnt="0"/>
      <dgm:spPr/>
    </dgm:pt>
    <dgm:pt modelId="{7D8AB2C2-D053-40F7-9340-6521C82E452C}" type="pres">
      <dgm:prSet presAssocID="{59034931-E5F7-46BD-92DF-32BDF1109B00}" presName="background3" presStyleLbl="node3" presStyleIdx="0" presStyleCnt="3"/>
      <dgm:spPr/>
    </dgm:pt>
    <dgm:pt modelId="{7F109892-08BE-4D16-A4E0-E75880925736}" type="pres">
      <dgm:prSet presAssocID="{59034931-E5F7-46BD-92DF-32BDF1109B00}" presName="text3" presStyleLbl="fgAcc3" presStyleIdx="0" presStyleCnt="3">
        <dgm:presLayoutVars>
          <dgm:chPref val="3"/>
        </dgm:presLayoutVars>
      </dgm:prSet>
      <dgm:spPr/>
      <dgm:t>
        <a:bodyPr/>
        <a:lstStyle/>
        <a:p>
          <a:endParaRPr lang="en-US"/>
        </a:p>
      </dgm:t>
    </dgm:pt>
    <dgm:pt modelId="{D64E5DEB-B3CE-40B4-A077-164776F9AA61}" type="pres">
      <dgm:prSet presAssocID="{59034931-E5F7-46BD-92DF-32BDF1109B00}" presName="hierChild4" presStyleCnt="0"/>
      <dgm:spPr/>
    </dgm:pt>
    <dgm:pt modelId="{8C8FD398-7818-41E9-81F8-075F393F6D80}" type="pres">
      <dgm:prSet presAssocID="{257E48BE-10AA-4751-9A91-596BDB67C9EA}" presName="Name23" presStyleLbl="parChTrans1D4" presStyleIdx="0" presStyleCnt="3"/>
      <dgm:spPr/>
      <dgm:t>
        <a:bodyPr/>
        <a:lstStyle/>
        <a:p>
          <a:endParaRPr lang="en-US"/>
        </a:p>
      </dgm:t>
    </dgm:pt>
    <dgm:pt modelId="{8F279E39-07A5-4E16-B977-A9B4758E42B7}" type="pres">
      <dgm:prSet presAssocID="{6D9DBC26-2DF7-40E6-9F84-F42D69122C91}" presName="hierRoot4" presStyleCnt="0"/>
      <dgm:spPr/>
    </dgm:pt>
    <dgm:pt modelId="{6B574CA6-729E-4C0E-AC22-90AF441864E0}" type="pres">
      <dgm:prSet presAssocID="{6D9DBC26-2DF7-40E6-9F84-F42D69122C91}" presName="composite4" presStyleCnt="0"/>
      <dgm:spPr/>
    </dgm:pt>
    <dgm:pt modelId="{52F2F106-23A2-4969-88C5-F86D5514B978}" type="pres">
      <dgm:prSet presAssocID="{6D9DBC26-2DF7-40E6-9F84-F42D69122C91}" presName="background4" presStyleLbl="node4" presStyleIdx="0" presStyleCnt="3"/>
      <dgm:spPr/>
    </dgm:pt>
    <dgm:pt modelId="{64EE48B7-BC3E-4496-9CB7-F3C190FA348E}" type="pres">
      <dgm:prSet presAssocID="{6D9DBC26-2DF7-40E6-9F84-F42D69122C91}" presName="text4" presStyleLbl="fgAcc4" presStyleIdx="0" presStyleCnt="3">
        <dgm:presLayoutVars>
          <dgm:chPref val="3"/>
        </dgm:presLayoutVars>
      </dgm:prSet>
      <dgm:spPr/>
      <dgm:t>
        <a:bodyPr/>
        <a:lstStyle/>
        <a:p>
          <a:endParaRPr lang="en-US"/>
        </a:p>
      </dgm:t>
    </dgm:pt>
    <dgm:pt modelId="{16F4897E-541E-4DD3-A36D-937140427675}" type="pres">
      <dgm:prSet presAssocID="{6D9DBC26-2DF7-40E6-9F84-F42D69122C91}" presName="hierChild5" presStyleCnt="0"/>
      <dgm:spPr/>
    </dgm:pt>
    <dgm:pt modelId="{E78EA4A0-9542-4EB2-8AF9-8FD7B074668D}" type="pres">
      <dgm:prSet presAssocID="{57A54427-8611-411D-80E2-26BB9BD3D698}" presName="Name23" presStyleLbl="parChTrans1D4" presStyleIdx="1" presStyleCnt="3"/>
      <dgm:spPr/>
      <dgm:t>
        <a:bodyPr/>
        <a:lstStyle/>
        <a:p>
          <a:endParaRPr lang="en-US"/>
        </a:p>
      </dgm:t>
    </dgm:pt>
    <dgm:pt modelId="{040A7063-12F2-498A-88C8-E9372103716D}" type="pres">
      <dgm:prSet presAssocID="{A240246D-C0C6-4D0A-85A9-9E3C20E38194}" presName="hierRoot4" presStyleCnt="0"/>
      <dgm:spPr/>
    </dgm:pt>
    <dgm:pt modelId="{AEEDD38C-868A-480C-ACB6-E5C7CE65F667}" type="pres">
      <dgm:prSet presAssocID="{A240246D-C0C6-4D0A-85A9-9E3C20E38194}" presName="composite4" presStyleCnt="0"/>
      <dgm:spPr/>
    </dgm:pt>
    <dgm:pt modelId="{98C96E92-1933-4BCF-BDF0-4AD4FE447D19}" type="pres">
      <dgm:prSet presAssocID="{A240246D-C0C6-4D0A-85A9-9E3C20E38194}" presName="background4" presStyleLbl="node4" presStyleIdx="1" presStyleCnt="3"/>
      <dgm:spPr/>
    </dgm:pt>
    <dgm:pt modelId="{F8AC389D-361C-4607-BF94-EE19885A9C58}" type="pres">
      <dgm:prSet presAssocID="{A240246D-C0C6-4D0A-85A9-9E3C20E38194}" presName="text4" presStyleLbl="fgAcc4" presStyleIdx="1" presStyleCnt="3">
        <dgm:presLayoutVars>
          <dgm:chPref val="3"/>
        </dgm:presLayoutVars>
      </dgm:prSet>
      <dgm:spPr/>
      <dgm:t>
        <a:bodyPr/>
        <a:lstStyle/>
        <a:p>
          <a:endParaRPr lang="en-US"/>
        </a:p>
      </dgm:t>
    </dgm:pt>
    <dgm:pt modelId="{F69C71B3-11EB-4903-847B-3A3067EB103A}" type="pres">
      <dgm:prSet presAssocID="{A240246D-C0C6-4D0A-85A9-9E3C20E38194}" presName="hierChild5" presStyleCnt="0"/>
      <dgm:spPr/>
    </dgm:pt>
    <dgm:pt modelId="{4F40DE6B-50F3-4ECD-B955-F4D586D6FDA3}" type="pres">
      <dgm:prSet presAssocID="{77EAE034-5AF4-4E7D-9114-25AC2D689AAF}" presName="Name23" presStyleLbl="parChTrans1D4" presStyleIdx="2" presStyleCnt="3"/>
      <dgm:spPr/>
      <dgm:t>
        <a:bodyPr/>
        <a:lstStyle/>
        <a:p>
          <a:endParaRPr lang="en-US"/>
        </a:p>
      </dgm:t>
    </dgm:pt>
    <dgm:pt modelId="{DEE1DB12-E599-4780-BE82-00FAEE2F8689}" type="pres">
      <dgm:prSet presAssocID="{3AC11978-15F9-4729-8B15-11B8A2FD29D3}" presName="hierRoot4" presStyleCnt="0"/>
      <dgm:spPr/>
    </dgm:pt>
    <dgm:pt modelId="{AB9486DE-1877-4DD5-8882-968717DF6CD7}" type="pres">
      <dgm:prSet presAssocID="{3AC11978-15F9-4729-8B15-11B8A2FD29D3}" presName="composite4" presStyleCnt="0"/>
      <dgm:spPr/>
    </dgm:pt>
    <dgm:pt modelId="{68B53AC0-5D93-458D-8F00-B3D59FBF1F5B}" type="pres">
      <dgm:prSet presAssocID="{3AC11978-15F9-4729-8B15-11B8A2FD29D3}" presName="background4" presStyleLbl="node4" presStyleIdx="2" presStyleCnt="3"/>
      <dgm:spPr/>
    </dgm:pt>
    <dgm:pt modelId="{BC544D5C-B1BC-4569-92AC-31429F61683F}" type="pres">
      <dgm:prSet presAssocID="{3AC11978-15F9-4729-8B15-11B8A2FD29D3}" presName="text4" presStyleLbl="fgAcc4" presStyleIdx="2" presStyleCnt="3">
        <dgm:presLayoutVars>
          <dgm:chPref val="3"/>
        </dgm:presLayoutVars>
      </dgm:prSet>
      <dgm:spPr/>
      <dgm:t>
        <a:bodyPr/>
        <a:lstStyle/>
        <a:p>
          <a:endParaRPr lang="en-US"/>
        </a:p>
      </dgm:t>
    </dgm:pt>
    <dgm:pt modelId="{1F31DE9D-187F-49C1-A6B3-653D3B21C1EF}" type="pres">
      <dgm:prSet presAssocID="{3AC11978-15F9-4729-8B15-11B8A2FD29D3}" presName="hierChild5" presStyleCnt="0"/>
      <dgm:spPr/>
    </dgm:pt>
    <dgm:pt modelId="{54CCD045-CE9B-48C3-A38B-B580C7FBDCBD}" type="pres">
      <dgm:prSet presAssocID="{8BA8A8A7-FB76-4384-B7AE-536751374187}" presName="Name17" presStyleLbl="parChTrans1D3" presStyleIdx="1" presStyleCnt="3"/>
      <dgm:spPr/>
      <dgm:t>
        <a:bodyPr/>
        <a:lstStyle/>
        <a:p>
          <a:endParaRPr lang="en-US"/>
        </a:p>
      </dgm:t>
    </dgm:pt>
    <dgm:pt modelId="{B9610DDB-9011-405D-8089-012330FAFAB2}" type="pres">
      <dgm:prSet presAssocID="{3337F6C7-BED0-4358-B5AA-48067951C073}" presName="hierRoot3" presStyleCnt="0"/>
      <dgm:spPr/>
    </dgm:pt>
    <dgm:pt modelId="{F9F6C5C6-0B12-4B6B-AF41-07BF2C8C2AB9}" type="pres">
      <dgm:prSet presAssocID="{3337F6C7-BED0-4358-B5AA-48067951C073}" presName="composite3" presStyleCnt="0"/>
      <dgm:spPr/>
    </dgm:pt>
    <dgm:pt modelId="{42951764-89E1-4628-9397-841DB94D4692}" type="pres">
      <dgm:prSet presAssocID="{3337F6C7-BED0-4358-B5AA-48067951C073}" presName="background3" presStyleLbl="node3" presStyleIdx="1" presStyleCnt="3"/>
      <dgm:spPr/>
    </dgm:pt>
    <dgm:pt modelId="{C9F059AE-F2B9-4E97-8D30-FA36B8FEFF7A}" type="pres">
      <dgm:prSet presAssocID="{3337F6C7-BED0-4358-B5AA-48067951C073}" presName="text3" presStyleLbl="fgAcc3" presStyleIdx="1" presStyleCnt="3">
        <dgm:presLayoutVars>
          <dgm:chPref val="3"/>
        </dgm:presLayoutVars>
      </dgm:prSet>
      <dgm:spPr/>
      <dgm:t>
        <a:bodyPr/>
        <a:lstStyle/>
        <a:p>
          <a:endParaRPr lang="en-US"/>
        </a:p>
      </dgm:t>
    </dgm:pt>
    <dgm:pt modelId="{256BC35A-5A6B-4BD4-BEE0-881BDE0076E5}" type="pres">
      <dgm:prSet presAssocID="{3337F6C7-BED0-4358-B5AA-48067951C073}" presName="hierChild4" presStyleCnt="0"/>
      <dgm:spPr/>
    </dgm:pt>
    <dgm:pt modelId="{2BD2EBED-3B13-4F16-9A48-D9301DFF1F94}" type="pres">
      <dgm:prSet presAssocID="{8FAD5240-F35A-464D-B6D8-E8ECDDCBBBC9}" presName="Name17" presStyleLbl="parChTrans1D3" presStyleIdx="2" presStyleCnt="3"/>
      <dgm:spPr/>
      <dgm:t>
        <a:bodyPr/>
        <a:lstStyle/>
        <a:p>
          <a:endParaRPr lang="en-US"/>
        </a:p>
      </dgm:t>
    </dgm:pt>
    <dgm:pt modelId="{87EC876D-6787-44FE-B2BA-14105A37AA07}" type="pres">
      <dgm:prSet presAssocID="{45F77DA8-EF76-4269-BB71-3CC64312D94D}" presName="hierRoot3" presStyleCnt="0"/>
      <dgm:spPr/>
    </dgm:pt>
    <dgm:pt modelId="{CB9C0FF9-55DD-4EB1-9428-5C2A47CD1DE8}" type="pres">
      <dgm:prSet presAssocID="{45F77DA8-EF76-4269-BB71-3CC64312D94D}" presName="composite3" presStyleCnt="0"/>
      <dgm:spPr/>
    </dgm:pt>
    <dgm:pt modelId="{E6104BE8-5E3B-468D-A687-4BE18565A6DE}" type="pres">
      <dgm:prSet presAssocID="{45F77DA8-EF76-4269-BB71-3CC64312D94D}" presName="background3" presStyleLbl="node3" presStyleIdx="2" presStyleCnt="3"/>
      <dgm:spPr/>
    </dgm:pt>
    <dgm:pt modelId="{6C0C9BD9-7D33-4656-8F35-6843C92DB166}" type="pres">
      <dgm:prSet presAssocID="{45F77DA8-EF76-4269-BB71-3CC64312D94D}" presName="text3" presStyleLbl="fgAcc3" presStyleIdx="2" presStyleCnt="3">
        <dgm:presLayoutVars>
          <dgm:chPref val="3"/>
        </dgm:presLayoutVars>
      </dgm:prSet>
      <dgm:spPr/>
      <dgm:t>
        <a:bodyPr/>
        <a:lstStyle/>
        <a:p>
          <a:endParaRPr lang="en-US"/>
        </a:p>
      </dgm:t>
    </dgm:pt>
    <dgm:pt modelId="{39C14DB2-C466-4EDB-A20C-249756426C1E}" type="pres">
      <dgm:prSet presAssocID="{45F77DA8-EF76-4269-BB71-3CC64312D94D}" presName="hierChild4" presStyleCnt="0"/>
      <dgm:spPr/>
    </dgm:pt>
    <dgm:pt modelId="{9DE4D798-9E0A-429B-A1ED-9D4B30F5DBAA}" type="pres">
      <dgm:prSet presAssocID="{3030A519-4FAA-448B-BF71-BBAF85EED033}" presName="Name10" presStyleLbl="parChTrans1D2" presStyleIdx="1" presStyleCnt="2"/>
      <dgm:spPr/>
      <dgm:t>
        <a:bodyPr/>
        <a:lstStyle/>
        <a:p>
          <a:endParaRPr lang="en-US"/>
        </a:p>
      </dgm:t>
    </dgm:pt>
    <dgm:pt modelId="{15346711-6912-4CEA-850D-2E953DE5484D}" type="pres">
      <dgm:prSet presAssocID="{A231F36E-D557-48D1-830D-CB30D9FD1CDE}" presName="hierRoot2" presStyleCnt="0"/>
      <dgm:spPr/>
    </dgm:pt>
    <dgm:pt modelId="{D8ED9290-AD2B-4490-BBA2-B58DE90FD19C}" type="pres">
      <dgm:prSet presAssocID="{A231F36E-D557-48D1-830D-CB30D9FD1CDE}" presName="composite2" presStyleCnt="0"/>
      <dgm:spPr/>
    </dgm:pt>
    <dgm:pt modelId="{71FE8277-17E8-4D4C-B2CC-08BA4AF670AD}" type="pres">
      <dgm:prSet presAssocID="{A231F36E-D557-48D1-830D-CB30D9FD1CDE}" presName="background2" presStyleLbl="node2" presStyleIdx="1" presStyleCnt="2"/>
      <dgm:spPr/>
    </dgm:pt>
    <dgm:pt modelId="{242CC653-5192-4F05-B21E-EC63E66D1635}" type="pres">
      <dgm:prSet presAssocID="{A231F36E-D557-48D1-830D-CB30D9FD1CDE}" presName="text2" presStyleLbl="fgAcc2" presStyleIdx="1" presStyleCnt="2">
        <dgm:presLayoutVars>
          <dgm:chPref val="3"/>
        </dgm:presLayoutVars>
      </dgm:prSet>
      <dgm:spPr/>
      <dgm:t>
        <a:bodyPr/>
        <a:lstStyle/>
        <a:p>
          <a:endParaRPr lang="en-US"/>
        </a:p>
      </dgm:t>
    </dgm:pt>
    <dgm:pt modelId="{59407849-6140-4758-9F28-A9338E18C50D}" type="pres">
      <dgm:prSet presAssocID="{A231F36E-D557-48D1-830D-CB30D9FD1CDE}" presName="hierChild3" presStyleCnt="0"/>
      <dgm:spPr/>
    </dgm:pt>
  </dgm:ptLst>
  <dgm:cxnLst>
    <dgm:cxn modelId="{FF1EE4CB-CF4B-40C7-AA76-2F98E3C25ECE}" type="presOf" srcId="{257E48BE-10AA-4751-9A91-596BDB67C9EA}" destId="{8C8FD398-7818-41E9-81F8-075F393F6D80}" srcOrd="0" destOrd="0" presId="urn:microsoft.com/office/officeart/2005/8/layout/hierarchy1"/>
    <dgm:cxn modelId="{50C242AB-9CEC-45A1-9D93-79526085AD8C}" type="presOf" srcId="{3030A519-4FAA-448B-BF71-BBAF85EED033}" destId="{9DE4D798-9E0A-429B-A1ED-9D4B30F5DBAA}" srcOrd="0" destOrd="0" presId="urn:microsoft.com/office/officeart/2005/8/layout/hierarchy1"/>
    <dgm:cxn modelId="{1B215F5F-85FA-471E-8CEC-DC6038840C32}" srcId="{59034931-E5F7-46BD-92DF-32BDF1109B00}" destId="{6D9DBC26-2DF7-40E6-9F84-F42D69122C91}" srcOrd="0" destOrd="0" parTransId="{257E48BE-10AA-4751-9A91-596BDB67C9EA}" sibTransId="{4CE0A111-C59A-4309-ADA2-E11FA35CB7A6}"/>
    <dgm:cxn modelId="{55844F97-F602-427A-86F9-79B237992A3F}" srcId="{59034931-E5F7-46BD-92DF-32BDF1109B00}" destId="{3AC11978-15F9-4729-8B15-11B8A2FD29D3}" srcOrd="2" destOrd="0" parTransId="{77EAE034-5AF4-4E7D-9114-25AC2D689AAF}" sibTransId="{8288F29F-BA83-4FCE-8EC7-DDD940F800A6}"/>
    <dgm:cxn modelId="{52552621-E20C-4EDE-B03C-0C998DEB1A90}" type="presOf" srcId="{77EAE034-5AF4-4E7D-9114-25AC2D689AAF}" destId="{4F40DE6B-50F3-4ECD-B955-F4D586D6FDA3}" srcOrd="0" destOrd="0" presId="urn:microsoft.com/office/officeart/2005/8/layout/hierarchy1"/>
    <dgm:cxn modelId="{8A7CA822-85B2-4923-9B7E-DA0D9D6912A3}" type="presOf" srcId="{8FAD5240-F35A-464D-B6D8-E8ECDDCBBBC9}" destId="{2BD2EBED-3B13-4F16-9A48-D9301DFF1F94}" srcOrd="0" destOrd="0" presId="urn:microsoft.com/office/officeart/2005/8/layout/hierarchy1"/>
    <dgm:cxn modelId="{9A75315F-9C40-466B-8053-683590BEF7FF}" srcId="{5DDD1400-4B3C-4874-8CF8-E5E86DBC9902}" destId="{3337F6C7-BED0-4358-B5AA-48067951C073}" srcOrd="1" destOrd="0" parTransId="{8BA8A8A7-FB76-4384-B7AE-536751374187}" sibTransId="{0701AADA-7232-48A7-8973-22415407906E}"/>
    <dgm:cxn modelId="{E8DE2833-D9A2-4907-88C1-19D72831ED6C}" type="presOf" srcId="{3337F6C7-BED0-4358-B5AA-48067951C073}" destId="{C9F059AE-F2B9-4E97-8D30-FA36B8FEFF7A}" srcOrd="0" destOrd="0" presId="urn:microsoft.com/office/officeart/2005/8/layout/hierarchy1"/>
    <dgm:cxn modelId="{B3B20080-5E48-42E8-8609-0DE0A82051DD}" srcId="{7FDE82C8-5759-43C0-AA8E-4439EA05A6C7}" destId="{5DDD1400-4B3C-4874-8CF8-E5E86DBC9902}" srcOrd="0" destOrd="0" parTransId="{EEC88F52-7069-4B5A-AE05-2CC0E38FF23E}" sibTransId="{83CDD48C-5791-4F4E-A78C-9AF81B37287A}"/>
    <dgm:cxn modelId="{6C2E0588-DB7D-41BB-BE78-ACB26DF462F2}" type="presOf" srcId="{6D9DBC26-2DF7-40E6-9F84-F42D69122C91}" destId="{64EE48B7-BC3E-4496-9CB7-F3C190FA348E}" srcOrd="0" destOrd="0" presId="urn:microsoft.com/office/officeart/2005/8/layout/hierarchy1"/>
    <dgm:cxn modelId="{495A088E-5082-4EF5-93D9-ED8CD7A1F9F1}" srcId="{5DDD1400-4B3C-4874-8CF8-E5E86DBC9902}" destId="{45F77DA8-EF76-4269-BB71-3CC64312D94D}" srcOrd="2" destOrd="0" parTransId="{8FAD5240-F35A-464D-B6D8-E8ECDDCBBBC9}" sibTransId="{6B8BD240-2003-44CC-A074-B4AC12B167E1}"/>
    <dgm:cxn modelId="{DF62F28E-D5EF-4DB5-AE12-0E4E75898768}" srcId="{7FDE82C8-5759-43C0-AA8E-4439EA05A6C7}" destId="{A231F36E-D557-48D1-830D-CB30D9FD1CDE}" srcOrd="1" destOrd="0" parTransId="{3030A519-4FAA-448B-BF71-BBAF85EED033}" sibTransId="{0F8A3D98-F7B7-46AB-8BE3-FBA7921E5C4D}"/>
    <dgm:cxn modelId="{82011915-61BE-44EB-AA10-B0F9474AE157}" type="presOf" srcId="{7FDE82C8-5759-43C0-AA8E-4439EA05A6C7}" destId="{A16B03AD-2BE2-44EE-ABD6-7BE5EC9D1408}" srcOrd="0" destOrd="0" presId="urn:microsoft.com/office/officeart/2005/8/layout/hierarchy1"/>
    <dgm:cxn modelId="{9E548FBC-8F50-4A99-AEF3-587CBDDE5DAD}" srcId="{E053C692-7AF2-47D1-8727-2E93D87935CD}" destId="{7FDE82C8-5759-43C0-AA8E-4439EA05A6C7}" srcOrd="0" destOrd="0" parTransId="{9B7B5E89-B075-4C39-8EAE-69EAF66C5222}" sibTransId="{0520A54D-FAEA-478F-9073-11ECC27D45B0}"/>
    <dgm:cxn modelId="{4456CDD3-A21C-4D8D-AB14-FD3C835E1AF5}" type="presOf" srcId="{8BA8A8A7-FB76-4384-B7AE-536751374187}" destId="{54CCD045-CE9B-48C3-A38B-B580C7FBDCBD}" srcOrd="0" destOrd="0" presId="urn:microsoft.com/office/officeart/2005/8/layout/hierarchy1"/>
    <dgm:cxn modelId="{3A2DAF06-0815-4666-923C-EAA28DF5290B}" type="presOf" srcId="{132A39C5-0E83-44A9-8CA6-22A126B2F008}" destId="{84C4F54C-DCEA-4B73-A7CA-D8133B390E72}" srcOrd="0" destOrd="0" presId="urn:microsoft.com/office/officeart/2005/8/layout/hierarchy1"/>
    <dgm:cxn modelId="{3C335C85-0A79-4E37-86E0-6D18EDCD74E3}" type="presOf" srcId="{5DDD1400-4B3C-4874-8CF8-E5E86DBC9902}" destId="{38D08578-F126-4C86-975F-F5A5F38051D2}" srcOrd="0" destOrd="0" presId="urn:microsoft.com/office/officeart/2005/8/layout/hierarchy1"/>
    <dgm:cxn modelId="{7537C82F-5206-4591-8FE7-6FD1FEF85F58}" type="presOf" srcId="{3AC11978-15F9-4729-8B15-11B8A2FD29D3}" destId="{BC544D5C-B1BC-4569-92AC-31429F61683F}" srcOrd="0" destOrd="0" presId="urn:microsoft.com/office/officeart/2005/8/layout/hierarchy1"/>
    <dgm:cxn modelId="{6D5528B7-5238-40CC-A933-3AFEE0AD9478}" type="presOf" srcId="{57A54427-8611-411D-80E2-26BB9BD3D698}" destId="{E78EA4A0-9542-4EB2-8AF9-8FD7B074668D}" srcOrd="0" destOrd="0" presId="urn:microsoft.com/office/officeart/2005/8/layout/hierarchy1"/>
    <dgm:cxn modelId="{78B564DF-035C-402F-B0CC-7C3DEE9967FB}" type="presOf" srcId="{E053C692-7AF2-47D1-8727-2E93D87935CD}" destId="{5838724A-E276-41EC-A63A-93836ADF1F39}" srcOrd="0" destOrd="0" presId="urn:microsoft.com/office/officeart/2005/8/layout/hierarchy1"/>
    <dgm:cxn modelId="{089815B9-A9BD-47EE-8D07-175C2984A591}" type="presOf" srcId="{A240246D-C0C6-4D0A-85A9-9E3C20E38194}" destId="{F8AC389D-361C-4607-BF94-EE19885A9C58}" srcOrd="0" destOrd="0" presId="urn:microsoft.com/office/officeart/2005/8/layout/hierarchy1"/>
    <dgm:cxn modelId="{4DDB4617-46AE-4E0B-B46A-CAD744ADF7CA}" type="presOf" srcId="{EEC88F52-7069-4B5A-AE05-2CC0E38FF23E}" destId="{A382F859-37BD-4C2D-AE9D-72F10A4DEDDB}" srcOrd="0" destOrd="0" presId="urn:microsoft.com/office/officeart/2005/8/layout/hierarchy1"/>
    <dgm:cxn modelId="{BEDFA084-DEED-4252-9640-306582F138E9}" type="presOf" srcId="{A231F36E-D557-48D1-830D-CB30D9FD1CDE}" destId="{242CC653-5192-4F05-B21E-EC63E66D1635}" srcOrd="0" destOrd="0" presId="urn:microsoft.com/office/officeart/2005/8/layout/hierarchy1"/>
    <dgm:cxn modelId="{5C6036C2-1B2F-4CAA-A132-6DEA35894AAF}" type="presOf" srcId="{45F77DA8-EF76-4269-BB71-3CC64312D94D}" destId="{6C0C9BD9-7D33-4656-8F35-6843C92DB166}" srcOrd="0" destOrd="0" presId="urn:microsoft.com/office/officeart/2005/8/layout/hierarchy1"/>
    <dgm:cxn modelId="{0924EFFF-783E-4975-9437-032F99A09659}" type="presOf" srcId="{59034931-E5F7-46BD-92DF-32BDF1109B00}" destId="{7F109892-08BE-4D16-A4E0-E75880925736}" srcOrd="0" destOrd="0" presId="urn:microsoft.com/office/officeart/2005/8/layout/hierarchy1"/>
    <dgm:cxn modelId="{84A8B8C8-75E1-417C-8395-3EC761AFB797}" srcId="{5DDD1400-4B3C-4874-8CF8-E5E86DBC9902}" destId="{59034931-E5F7-46BD-92DF-32BDF1109B00}" srcOrd="0" destOrd="0" parTransId="{132A39C5-0E83-44A9-8CA6-22A126B2F008}" sibTransId="{250AFDB8-225F-447B-A40B-C14FEFBD1545}"/>
    <dgm:cxn modelId="{03309539-FDA0-4E30-A61B-583D8FFB892E}" srcId="{59034931-E5F7-46BD-92DF-32BDF1109B00}" destId="{A240246D-C0C6-4D0A-85A9-9E3C20E38194}" srcOrd="1" destOrd="0" parTransId="{57A54427-8611-411D-80E2-26BB9BD3D698}" sibTransId="{D1D7E074-01CD-4B4A-B909-AD890B9BB0C9}"/>
    <dgm:cxn modelId="{D50F2C8A-6106-49E0-AAF4-DC61B908008D}" type="presParOf" srcId="{5838724A-E276-41EC-A63A-93836ADF1F39}" destId="{9C69744B-E155-4924-9E79-56EF931E71C4}" srcOrd="0" destOrd="0" presId="urn:microsoft.com/office/officeart/2005/8/layout/hierarchy1"/>
    <dgm:cxn modelId="{6E0139A2-7F15-4B9A-B833-8B344D94B024}" type="presParOf" srcId="{9C69744B-E155-4924-9E79-56EF931E71C4}" destId="{1E9396AD-4FC8-4CC6-8271-C9B5DF7401BC}" srcOrd="0" destOrd="0" presId="urn:microsoft.com/office/officeart/2005/8/layout/hierarchy1"/>
    <dgm:cxn modelId="{91ED838F-F9CD-40D1-9991-362C639AF12F}" type="presParOf" srcId="{1E9396AD-4FC8-4CC6-8271-C9B5DF7401BC}" destId="{2DEEEE3C-6283-454C-BED6-1791DD3893B8}" srcOrd="0" destOrd="0" presId="urn:microsoft.com/office/officeart/2005/8/layout/hierarchy1"/>
    <dgm:cxn modelId="{D6990285-5F75-42D8-952D-8D15849BFE31}" type="presParOf" srcId="{1E9396AD-4FC8-4CC6-8271-C9B5DF7401BC}" destId="{A16B03AD-2BE2-44EE-ABD6-7BE5EC9D1408}" srcOrd="1" destOrd="0" presId="urn:microsoft.com/office/officeart/2005/8/layout/hierarchy1"/>
    <dgm:cxn modelId="{8D71ADD6-FC42-4D9D-B185-43DD7BD5738C}" type="presParOf" srcId="{9C69744B-E155-4924-9E79-56EF931E71C4}" destId="{0830BBC0-C802-4BE3-9419-700ACCEC1B81}" srcOrd="1" destOrd="0" presId="urn:microsoft.com/office/officeart/2005/8/layout/hierarchy1"/>
    <dgm:cxn modelId="{F5E03B14-B6F2-4643-9A2C-A0997277F130}" type="presParOf" srcId="{0830BBC0-C802-4BE3-9419-700ACCEC1B81}" destId="{A382F859-37BD-4C2D-AE9D-72F10A4DEDDB}" srcOrd="0" destOrd="0" presId="urn:microsoft.com/office/officeart/2005/8/layout/hierarchy1"/>
    <dgm:cxn modelId="{DBF8AB00-50F0-4144-862C-D5942B5582A1}" type="presParOf" srcId="{0830BBC0-C802-4BE3-9419-700ACCEC1B81}" destId="{3CF7FBD8-8E36-436E-B7C9-C30A31E6A417}" srcOrd="1" destOrd="0" presId="urn:microsoft.com/office/officeart/2005/8/layout/hierarchy1"/>
    <dgm:cxn modelId="{BC98565D-A27C-4CE4-87FA-5C18B331BA96}" type="presParOf" srcId="{3CF7FBD8-8E36-436E-B7C9-C30A31E6A417}" destId="{E940A026-2668-41D1-B5C7-EF503B1B6D74}" srcOrd="0" destOrd="0" presId="urn:microsoft.com/office/officeart/2005/8/layout/hierarchy1"/>
    <dgm:cxn modelId="{6E33D65D-4455-4CA6-9764-4C1C8047FA37}" type="presParOf" srcId="{E940A026-2668-41D1-B5C7-EF503B1B6D74}" destId="{0881DD07-5709-40A4-B9A0-D7B607B4EF87}" srcOrd="0" destOrd="0" presId="urn:microsoft.com/office/officeart/2005/8/layout/hierarchy1"/>
    <dgm:cxn modelId="{E1CB33BD-7118-44A9-8603-FD832B2165DB}" type="presParOf" srcId="{E940A026-2668-41D1-B5C7-EF503B1B6D74}" destId="{38D08578-F126-4C86-975F-F5A5F38051D2}" srcOrd="1" destOrd="0" presId="urn:microsoft.com/office/officeart/2005/8/layout/hierarchy1"/>
    <dgm:cxn modelId="{36AC083E-B9F2-4050-AA5C-BBAB1AEA789F}" type="presParOf" srcId="{3CF7FBD8-8E36-436E-B7C9-C30A31E6A417}" destId="{DF0BA570-856A-4F66-B1C1-006845242785}" srcOrd="1" destOrd="0" presId="urn:microsoft.com/office/officeart/2005/8/layout/hierarchy1"/>
    <dgm:cxn modelId="{48FF3604-1507-4864-BE8A-36DFE983C50B}" type="presParOf" srcId="{DF0BA570-856A-4F66-B1C1-006845242785}" destId="{84C4F54C-DCEA-4B73-A7CA-D8133B390E72}" srcOrd="0" destOrd="0" presId="urn:microsoft.com/office/officeart/2005/8/layout/hierarchy1"/>
    <dgm:cxn modelId="{7E105C3F-A9D6-4B4F-BAD7-37C70FC9F890}" type="presParOf" srcId="{DF0BA570-856A-4F66-B1C1-006845242785}" destId="{DBD3B82F-6FC8-45D8-BFC8-6E0AE14DB6F5}" srcOrd="1" destOrd="0" presId="urn:microsoft.com/office/officeart/2005/8/layout/hierarchy1"/>
    <dgm:cxn modelId="{50CD11B1-6384-4C0A-BDBF-E77D87E0D32D}" type="presParOf" srcId="{DBD3B82F-6FC8-45D8-BFC8-6E0AE14DB6F5}" destId="{17E121FB-77CB-4BA3-8C0B-3CE4CCBCC3FE}" srcOrd="0" destOrd="0" presId="urn:microsoft.com/office/officeart/2005/8/layout/hierarchy1"/>
    <dgm:cxn modelId="{811EA043-4DEB-41C6-A556-249EA36DA8AC}" type="presParOf" srcId="{17E121FB-77CB-4BA3-8C0B-3CE4CCBCC3FE}" destId="{7D8AB2C2-D053-40F7-9340-6521C82E452C}" srcOrd="0" destOrd="0" presId="urn:microsoft.com/office/officeart/2005/8/layout/hierarchy1"/>
    <dgm:cxn modelId="{CB946B6F-DF7A-4562-B400-0AAE5FBDD56C}" type="presParOf" srcId="{17E121FB-77CB-4BA3-8C0B-3CE4CCBCC3FE}" destId="{7F109892-08BE-4D16-A4E0-E75880925736}" srcOrd="1" destOrd="0" presId="urn:microsoft.com/office/officeart/2005/8/layout/hierarchy1"/>
    <dgm:cxn modelId="{AB514F87-79FD-4596-8D94-9D0DFB024351}" type="presParOf" srcId="{DBD3B82F-6FC8-45D8-BFC8-6E0AE14DB6F5}" destId="{D64E5DEB-B3CE-40B4-A077-164776F9AA61}" srcOrd="1" destOrd="0" presId="urn:microsoft.com/office/officeart/2005/8/layout/hierarchy1"/>
    <dgm:cxn modelId="{40CC68F3-3A31-4443-9D71-664977BC8B18}" type="presParOf" srcId="{D64E5DEB-B3CE-40B4-A077-164776F9AA61}" destId="{8C8FD398-7818-41E9-81F8-075F393F6D80}" srcOrd="0" destOrd="0" presId="urn:microsoft.com/office/officeart/2005/8/layout/hierarchy1"/>
    <dgm:cxn modelId="{13364DDC-A9F6-4051-82F3-8A20B11E78B7}" type="presParOf" srcId="{D64E5DEB-B3CE-40B4-A077-164776F9AA61}" destId="{8F279E39-07A5-4E16-B977-A9B4758E42B7}" srcOrd="1" destOrd="0" presId="urn:microsoft.com/office/officeart/2005/8/layout/hierarchy1"/>
    <dgm:cxn modelId="{7944F7E2-5E73-4AD8-ADC9-CFCF1551DD28}" type="presParOf" srcId="{8F279E39-07A5-4E16-B977-A9B4758E42B7}" destId="{6B574CA6-729E-4C0E-AC22-90AF441864E0}" srcOrd="0" destOrd="0" presId="urn:microsoft.com/office/officeart/2005/8/layout/hierarchy1"/>
    <dgm:cxn modelId="{FD3F6152-2DC7-4559-9EA8-805C0D2E27BA}" type="presParOf" srcId="{6B574CA6-729E-4C0E-AC22-90AF441864E0}" destId="{52F2F106-23A2-4969-88C5-F86D5514B978}" srcOrd="0" destOrd="0" presId="urn:microsoft.com/office/officeart/2005/8/layout/hierarchy1"/>
    <dgm:cxn modelId="{E4B10B13-37D6-4431-BFD3-3A4EC4A31B14}" type="presParOf" srcId="{6B574CA6-729E-4C0E-AC22-90AF441864E0}" destId="{64EE48B7-BC3E-4496-9CB7-F3C190FA348E}" srcOrd="1" destOrd="0" presId="urn:microsoft.com/office/officeart/2005/8/layout/hierarchy1"/>
    <dgm:cxn modelId="{8E4F515F-E968-4D43-92EE-75A509928BEB}" type="presParOf" srcId="{8F279E39-07A5-4E16-B977-A9B4758E42B7}" destId="{16F4897E-541E-4DD3-A36D-937140427675}" srcOrd="1" destOrd="0" presId="urn:microsoft.com/office/officeart/2005/8/layout/hierarchy1"/>
    <dgm:cxn modelId="{B112062E-723D-4765-8A6E-6D7BEACCA1DA}" type="presParOf" srcId="{D64E5DEB-B3CE-40B4-A077-164776F9AA61}" destId="{E78EA4A0-9542-4EB2-8AF9-8FD7B074668D}" srcOrd="2" destOrd="0" presId="urn:microsoft.com/office/officeart/2005/8/layout/hierarchy1"/>
    <dgm:cxn modelId="{27696C9B-C5D7-48B7-9266-1CA5EB31E2C5}" type="presParOf" srcId="{D64E5DEB-B3CE-40B4-A077-164776F9AA61}" destId="{040A7063-12F2-498A-88C8-E9372103716D}" srcOrd="3" destOrd="0" presId="urn:microsoft.com/office/officeart/2005/8/layout/hierarchy1"/>
    <dgm:cxn modelId="{504F59B6-B009-4FE4-A169-700E1F2E09C1}" type="presParOf" srcId="{040A7063-12F2-498A-88C8-E9372103716D}" destId="{AEEDD38C-868A-480C-ACB6-E5C7CE65F667}" srcOrd="0" destOrd="0" presId="urn:microsoft.com/office/officeart/2005/8/layout/hierarchy1"/>
    <dgm:cxn modelId="{F6F25205-40F0-4431-B8AC-87A4232379E9}" type="presParOf" srcId="{AEEDD38C-868A-480C-ACB6-E5C7CE65F667}" destId="{98C96E92-1933-4BCF-BDF0-4AD4FE447D19}" srcOrd="0" destOrd="0" presId="urn:microsoft.com/office/officeart/2005/8/layout/hierarchy1"/>
    <dgm:cxn modelId="{936E05F9-BFEE-45C7-8511-D8FA04105AE6}" type="presParOf" srcId="{AEEDD38C-868A-480C-ACB6-E5C7CE65F667}" destId="{F8AC389D-361C-4607-BF94-EE19885A9C58}" srcOrd="1" destOrd="0" presId="urn:microsoft.com/office/officeart/2005/8/layout/hierarchy1"/>
    <dgm:cxn modelId="{ACFAD1D5-531E-4991-80F9-44F5CAF8E86D}" type="presParOf" srcId="{040A7063-12F2-498A-88C8-E9372103716D}" destId="{F69C71B3-11EB-4903-847B-3A3067EB103A}" srcOrd="1" destOrd="0" presId="urn:microsoft.com/office/officeart/2005/8/layout/hierarchy1"/>
    <dgm:cxn modelId="{11F37D02-7803-43A3-8547-00BD0FAA3FE8}" type="presParOf" srcId="{D64E5DEB-B3CE-40B4-A077-164776F9AA61}" destId="{4F40DE6B-50F3-4ECD-B955-F4D586D6FDA3}" srcOrd="4" destOrd="0" presId="urn:microsoft.com/office/officeart/2005/8/layout/hierarchy1"/>
    <dgm:cxn modelId="{F7D2F1B5-459E-4152-83F3-39893D37CA45}" type="presParOf" srcId="{D64E5DEB-B3CE-40B4-A077-164776F9AA61}" destId="{DEE1DB12-E599-4780-BE82-00FAEE2F8689}" srcOrd="5" destOrd="0" presId="urn:microsoft.com/office/officeart/2005/8/layout/hierarchy1"/>
    <dgm:cxn modelId="{15266F1E-8BA3-45EF-9CBC-B361F57A4577}" type="presParOf" srcId="{DEE1DB12-E599-4780-BE82-00FAEE2F8689}" destId="{AB9486DE-1877-4DD5-8882-968717DF6CD7}" srcOrd="0" destOrd="0" presId="urn:microsoft.com/office/officeart/2005/8/layout/hierarchy1"/>
    <dgm:cxn modelId="{884645CC-F105-4B18-AE55-C5176F51C1C6}" type="presParOf" srcId="{AB9486DE-1877-4DD5-8882-968717DF6CD7}" destId="{68B53AC0-5D93-458D-8F00-B3D59FBF1F5B}" srcOrd="0" destOrd="0" presId="urn:microsoft.com/office/officeart/2005/8/layout/hierarchy1"/>
    <dgm:cxn modelId="{E94DA605-7ED4-49A8-9F1D-0F0DD111EC05}" type="presParOf" srcId="{AB9486DE-1877-4DD5-8882-968717DF6CD7}" destId="{BC544D5C-B1BC-4569-92AC-31429F61683F}" srcOrd="1" destOrd="0" presId="urn:microsoft.com/office/officeart/2005/8/layout/hierarchy1"/>
    <dgm:cxn modelId="{55D95F20-A63F-41AC-9967-B4C9BDE2E904}" type="presParOf" srcId="{DEE1DB12-E599-4780-BE82-00FAEE2F8689}" destId="{1F31DE9D-187F-49C1-A6B3-653D3B21C1EF}" srcOrd="1" destOrd="0" presId="urn:microsoft.com/office/officeart/2005/8/layout/hierarchy1"/>
    <dgm:cxn modelId="{C46C6C38-77AA-4498-9348-23749D00243A}" type="presParOf" srcId="{DF0BA570-856A-4F66-B1C1-006845242785}" destId="{54CCD045-CE9B-48C3-A38B-B580C7FBDCBD}" srcOrd="2" destOrd="0" presId="urn:microsoft.com/office/officeart/2005/8/layout/hierarchy1"/>
    <dgm:cxn modelId="{03051D66-1EFB-4526-B5B9-F3F505B4223C}" type="presParOf" srcId="{DF0BA570-856A-4F66-B1C1-006845242785}" destId="{B9610DDB-9011-405D-8089-012330FAFAB2}" srcOrd="3" destOrd="0" presId="urn:microsoft.com/office/officeart/2005/8/layout/hierarchy1"/>
    <dgm:cxn modelId="{5DFD39B5-C6B1-4E79-9C10-52DF7A2061CE}" type="presParOf" srcId="{B9610DDB-9011-405D-8089-012330FAFAB2}" destId="{F9F6C5C6-0B12-4B6B-AF41-07BF2C8C2AB9}" srcOrd="0" destOrd="0" presId="urn:microsoft.com/office/officeart/2005/8/layout/hierarchy1"/>
    <dgm:cxn modelId="{0A4375BE-F942-4B48-9982-178C0F665391}" type="presParOf" srcId="{F9F6C5C6-0B12-4B6B-AF41-07BF2C8C2AB9}" destId="{42951764-89E1-4628-9397-841DB94D4692}" srcOrd="0" destOrd="0" presId="urn:microsoft.com/office/officeart/2005/8/layout/hierarchy1"/>
    <dgm:cxn modelId="{7ECF0EDB-374A-4587-8A6C-3575EA985B0F}" type="presParOf" srcId="{F9F6C5C6-0B12-4B6B-AF41-07BF2C8C2AB9}" destId="{C9F059AE-F2B9-4E97-8D30-FA36B8FEFF7A}" srcOrd="1" destOrd="0" presId="urn:microsoft.com/office/officeart/2005/8/layout/hierarchy1"/>
    <dgm:cxn modelId="{83844AA4-2943-4EE4-9D22-A7729CB8568D}" type="presParOf" srcId="{B9610DDB-9011-405D-8089-012330FAFAB2}" destId="{256BC35A-5A6B-4BD4-BEE0-881BDE0076E5}" srcOrd="1" destOrd="0" presId="urn:microsoft.com/office/officeart/2005/8/layout/hierarchy1"/>
    <dgm:cxn modelId="{EB4CF233-CEE1-4A6F-B4D4-6F43AE5F9A3B}" type="presParOf" srcId="{DF0BA570-856A-4F66-B1C1-006845242785}" destId="{2BD2EBED-3B13-4F16-9A48-D9301DFF1F94}" srcOrd="4" destOrd="0" presId="urn:microsoft.com/office/officeart/2005/8/layout/hierarchy1"/>
    <dgm:cxn modelId="{1059054D-2C85-4C31-9665-A710FFB4E4D7}" type="presParOf" srcId="{DF0BA570-856A-4F66-B1C1-006845242785}" destId="{87EC876D-6787-44FE-B2BA-14105A37AA07}" srcOrd="5" destOrd="0" presId="urn:microsoft.com/office/officeart/2005/8/layout/hierarchy1"/>
    <dgm:cxn modelId="{7C925D41-3CE0-4887-9FBE-F63BF2B0B1DF}" type="presParOf" srcId="{87EC876D-6787-44FE-B2BA-14105A37AA07}" destId="{CB9C0FF9-55DD-4EB1-9428-5C2A47CD1DE8}" srcOrd="0" destOrd="0" presId="urn:microsoft.com/office/officeart/2005/8/layout/hierarchy1"/>
    <dgm:cxn modelId="{2486B993-7BCE-492C-93E4-0A1C8C12921C}" type="presParOf" srcId="{CB9C0FF9-55DD-4EB1-9428-5C2A47CD1DE8}" destId="{E6104BE8-5E3B-468D-A687-4BE18565A6DE}" srcOrd="0" destOrd="0" presId="urn:microsoft.com/office/officeart/2005/8/layout/hierarchy1"/>
    <dgm:cxn modelId="{D3FC016F-AB68-4CCA-86A9-5DC8AD1EC0BA}" type="presParOf" srcId="{CB9C0FF9-55DD-4EB1-9428-5C2A47CD1DE8}" destId="{6C0C9BD9-7D33-4656-8F35-6843C92DB166}" srcOrd="1" destOrd="0" presId="urn:microsoft.com/office/officeart/2005/8/layout/hierarchy1"/>
    <dgm:cxn modelId="{BAE52504-B6FD-4652-826C-1EEC4D1F84F0}" type="presParOf" srcId="{87EC876D-6787-44FE-B2BA-14105A37AA07}" destId="{39C14DB2-C466-4EDB-A20C-249756426C1E}" srcOrd="1" destOrd="0" presId="urn:microsoft.com/office/officeart/2005/8/layout/hierarchy1"/>
    <dgm:cxn modelId="{E8555ECA-D7B3-4097-A1AA-9089D4C7B742}" type="presParOf" srcId="{0830BBC0-C802-4BE3-9419-700ACCEC1B81}" destId="{9DE4D798-9E0A-429B-A1ED-9D4B30F5DBAA}" srcOrd="2" destOrd="0" presId="urn:microsoft.com/office/officeart/2005/8/layout/hierarchy1"/>
    <dgm:cxn modelId="{070FDA1F-92CC-4408-AC3C-45EBB4E66E4D}" type="presParOf" srcId="{0830BBC0-C802-4BE3-9419-700ACCEC1B81}" destId="{15346711-6912-4CEA-850D-2E953DE5484D}" srcOrd="3" destOrd="0" presId="urn:microsoft.com/office/officeart/2005/8/layout/hierarchy1"/>
    <dgm:cxn modelId="{341DB3C8-8F0E-4411-AB4D-B6EBABBF773C}" type="presParOf" srcId="{15346711-6912-4CEA-850D-2E953DE5484D}" destId="{D8ED9290-AD2B-4490-BBA2-B58DE90FD19C}" srcOrd="0" destOrd="0" presId="urn:microsoft.com/office/officeart/2005/8/layout/hierarchy1"/>
    <dgm:cxn modelId="{F5494930-F24F-4D27-A6D7-186975130926}" type="presParOf" srcId="{D8ED9290-AD2B-4490-BBA2-B58DE90FD19C}" destId="{71FE8277-17E8-4D4C-B2CC-08BA4AF670AD}" srcOrd="0" destOrd="0" presId="urn:microsoft.com/office/officeart/2005/8/layout/hierarchy1"/>
    <dgm:cxn modelId="{E8FCC3A6-3CEE-4D04-B0D2-14B07188C922}" type="presParOf" srcId="{D8ED9290-AD2B-4490-BBA2-B58DE90FD19C}" destId="{242CC653-5192-4F05-B21E-EC63E66D1635}" srcOrd="1" destOrd="0" presId="urn:microsoft.com/office/officeart/2005/8/layout/hierarchy1"/>
    <dgm:cxn modelId="{AE7C3627-C676-45F4-822B-7B69819DF6C0}" type="presParOf" srcId="{15346711-6912-4CEA-850D-2E953DE5484D}" destId="{59407849-6140-4758-9F28-A9338E18C50D}" srcOrd="1" destOrd="0" presId="urn:microsoft.com/office/officeart/2005/8/layout/hierarchy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A6BF971-DBFF-4622-AC38-7868C59B522D}">
      <dsp:nvSpPr>
        <dsp:cNvPr id="0" name=""/>
        <dsp:cNvSpPr/>
      </dsp:nvSpPr>
      <dsp:spPr>
        <a:xfrm>
          <a:off x="6620" y="1793941"/>
          <a:ext cx="1978861" cy="1187316"/>
        </a:xfrm>
        <a:prstGeom prst="roundRect">
          <a:avLst>
            <a:gd name="adj" fmla="val 10000"/>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kern="1200" dirty="0" smtClean="0"/>
            <a:t>Data Comes In</a:t>
          </a:r>
          <a:endParaRPr lang="en-US" sz="2500" kern="1200" dirty="0"/>
        </a:p>
      </dsp:txBody>
      <dsp:txXfrm>
        <a:off x="6620" y="1793941"/>
        <a:ext cx="1978861" cy="1187316"/>
      </dsp:txXfrm>
    </dsp:sp>
    <dsp:sp modelId="{1AA3907B-0226-46DE-A24C-8A58957F0513}">
      <dsp:nvSpPr>
        <dsp:cNvPr id="0" name=""/>
        <dsp:cNvSpPr/>
      </dsp:nvSpPr>
      <dsp:spPr>
        <a:xfrm>
          <a:off x="2183368" y="2142221"/>
          <a:ext cx="419518" cy="490757"/>
        </a:xfrm>
        <a:prstGeom prst="rightArrow">
          <a:avLst>
            <a:gd name="adj1" fmla="val 60000"/>
            <a:gd name="adj2" fmla="val 50000"/>
          </a:avLst>
        </a:prstGeom>
        <a:gradFill rotWithShape="0">
          <a:gsLst>
            <a:gs pos="0">
              <a:schemeClr val="accent1">
                <a:tint val="60000"/>
                <a:hueOff val="0"/>
                <a:satOff val="0"/>
                <a:lumOff val="0"/>
                <a:alphaOff val="0"/>
                <a:tint val="100000"/>
                <a:shade val="100000"/>
                <a:satMod val="130000"/>
              </a:schemeClr>
            </a:gs>
            <a:gs pos="100000">
              <a:schemeClr val="accent1">
                <a:tint val="6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US" sz="2000" kern="1200"/>
        </a:p>
      </dsp:txBody>
      <dsp:txXfrm>
        <a:off x="2183368" y="2142221"/>
        <a:ext cx="419518" cy="490757"/>
      </dsp:txXfrm>
    </dsp:sp>
    <dsp:sp modelId="{1571FE9A-2793-4630-AC9D-75CC712BABA8}">
      <dsp:nvSpPr>
        <dsp:cNvPr id="0" name=""/>
        <dsp:cNvSpPr/>
      </dsp:nvSpPr>
      <dsp:spPr>
        <a:xfrm>
          <a:off x="2777026" y="1793941"/>
          <a:ext cx="1978861" cy="1187316"/>
        </a:xfrm>
        <a:prstGeom prst="roundRect">
          <a:avLst>
            <a:gd name="adj" fmla="val 10000"/>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kern="1200" dirty="0" smtClean="0"/>
            <a:t>Data is Manipulated</a:t>
          </a:r>
          <a:endParaRPr lang="en-US" sz="2500" kern="1200" dirty="0"/>
        </a:p>
      </dsp:txBody>
      <dsp:txXfrm>
        <a:off x="2777026" y="1793941"/>
        <a:ext cx="1978861" cy="1187316"/>
      </dsp:txXfrm>
    </dsp:sp>
    <dsp:sp modelId="{3CEB9438-BC9F-4A2E-9E05-DAF10AE8340D}">
      <dsp:nvSpPr>
        <dsp:cNvPr id="0" name=""/>
        <dsp:cNvSpPr/>
      </dsp:nvSpPr>
      <dsp:spPr>
        <a:xfrm>
          <a:off x="4953774" y="2142221"/>
          <a:ext cx="419518" cy="490757"/>
        </a:xfrm>
        <a:prstGeom prst="rightArrow">
          <a:avLst>
            <a:gd name="adj1" fmla="val 60000"/>
            <a:gd name="adj2" fmla="val 50000"/>
          </a:avLst>
        </a:prstGeom>
        <a:gradFill rotWithShape="0">
          <a:gsLst>
            <a:gs pos="0">
              <a:schemeClr val="accent1">
                <a:tint val="60000"/>
                <a:hueOff val="0"/>
                <a:satOff val="0"/>
                <a:lumOff val="0"/>
                <a:alphaOff val="0"/>
                <a:tint val="100000"/>
                <a:shade val="100000"/>
                <a:satMod val="130000"/>
              </a:schemeClr>
            </a:gs>
            <a:gs pos="100000">
              <a:schemeClr val="accent1">
                <a:tint val="6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US" sz="2000" kern="1200"/>
        </a:p>
      </dsp:txBody>
      <dsp:txXfrm>
        <a:off x="4953774" y="2142221"/>
        <a:ext cx="419518" cy="490757"/>
      </dsp:txXfrm>
    </dsp:sp>
    <dsp:sp modelId="{1A400499-F0E6-45FF-AE70-4F4C92A724F6}">
      <dsp:nvSpPr>
        <dsp:cNvPr id="0" name=""/>
        <dsp:cNvSpPr/>
      </dsp:nvSpPr>
      <dsp:spPr>
        <a:xfrm>
          <a:off x="5547432" y="1793941"/>
          <a:ext cx="1978861" cy="1187316"/>
        </a:xfrm>
        <a:prstGeom prst="roundRect">
          <a:avLst>
            <a:gd name="adj" fmla="val 10000"/>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kern="1200" dirty="0" smtClean="0"/>
            <a:t>Data Flows Out</a:t>
          </a:r>
          <a:endParaRPr lang="en-US" sz="2500" kern="1200" dirty="0"/>
        </a:p>
      </dsp:txBody>
      <dsp:txXfrm>
        <a:off x="5547432" y="1793941"/>
        <a:ext cx="1978861" cy="1187316"/>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DE4D798-9E0A-429B-A1ED-9D4B30F5DBAA}">
      <dsp:nvSpPr>
        <dsp:cNvPr id="0" name=""/>
        <dsp:cNvSpPr/>
      </dsp:nvSpPr>
      <dsp:spPr>
        <a:xfrm>
          <a:off x="6078993" y="889366"/>
          <a:ext cx="855901" cy="407331"/>
        </a:xfrm>
        <a:custGeom>
          <a:avLst/>
          <a:gdLst/>
          <a:ahLst/>
          <a:cxnLst/>
          <a:rect l="0" t="0" r="0" b="0"/>
          <a:pathLst>
            <a:path>
              <a:moveTo>
                <a:pt x="0" y="0"/>
              </a:moveTo>
              <a:lnTo>
                <a:pt x="0" y="277584"/>
              </a:lnTo>
              <a:lnTo>
                <a:pt x="855901" y="277584"/>
              </a:lnTo>
              <a:lnTo>
                <a:pt x="855901" y="407331"/>
              </a:lnTo>
            </a:path>
          </a:pathLst>
        </a:custGeom>
        <a:noFill/>
        <a:ln w="25400" cap="flat" cmpd="sng" algn="ctr">
          <a:solidFill>
            <a:schemeClr val="accent2">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BD2EBED-3B13-4F16-9A48-D9301DFF1F94}">
      <dsp:nvSpPr>
        <dsp:cNvPr id="0" name=""/>
        <dsp:cNvSpPr/>
      </dsp:nvSpPr>
      <dsp:spPr>
        <a:xfrm>
          <a:off x="5223092" y="2186057"/>
          <a:ext cx="1711802" cy="407331"/>
        </a:xfrm>
        <a:custGeom>
          <a:avLst/>
          <a:gdLst/>
          <a:ahLst/>
          <a:cxnLst/>
          <a:rect l="0" t="0" r="0" b="0"/>
          <a:pathLst>
            <a:path>
              <a:moveTo>
                <a:pt x="0" y="0"/>
              </a:moveTo>
              <a:lnTo>
                <a:pt x="0" y="277584"/>
              </a:lnTo>
              <a:lnTo>
                <a:pt x="1711802" y="277584"/>
              </a:lnTo>
              <a:lnTo>
                <a:pt x="1711802" y="407331"/>
              </a:lnTo>
            </a:path>
          </a:pathLst>
        </a:custGeom>
        <a:noFill/>
        <a:ln w="25400" cap="flat"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54CCD045-CE9B-48C3-A38B-B580C7FBDCBD}">
      <dsp:nvSpPr>
        <dsp:cNvPr id="0" name=""/>
        <dsp:cNvSpPr/>
      </dsp:nvSpPr>
      <dsp:spPr>
        <a:xfrm>
          <a:off x="5177372" y="2186057"/>
          <a:ext cx="91440" cy="407331"/>
        </a:xfrm>
        <a:custGeom>
          <a:avLst/>
          <a:gdLst/>
          <a:ahLst/>
          <a:cxnLst/>
          <a:rect l="0" t="0" r="0" b="0"/>
          <a:pathLst>
            <a:path>
              <a:moveTo>
                <a:pt x="45720" y="0"/>
              </a:moveTo>
              <a:lnTo>
                <a:pt x="45720" y="407331"/>
              </a:lnTo>
            </a:path>
          </a:pathLst>
        </a:custGeom>
        <a:noFill/>
        <a:ln w="25400" cap="flat"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4F40DE6B-50F3-4ECD-B955-F4D586D6FDA3}">
      <dsp:nvSpPr>
        <dsp:cNvPr id="0" name=""/>
        <dsp:cNvSpPr/>
      </dsp:nvSpPr>
      <dsp:spPr>
        <a:xfrm>
          <a:off x="3511289" y="3482747"/>
          <a:ext cx="1711802" cy="407331"/>
        </a:xfrm>
        <a:custGeom>
          <a:avLst/>
          <a:gdLst/>
          <a:ahLst/>
          <a:cxnLst/>
          <a:rect l="0" t="0" r="0" b="0"/>
          <a:pathLst>
            <a:path>
              <a:moveTo>
                <a:pt x="0" y="0"/>
              </a:moveTo>
              <a:lnTo>
                <a:pt x="0" y="277584"/>
              </a:lnTo>
              <a:lnTo>
                <a:pt x="1711802" y="277584"/>
              </a:lnTo>
              <a:lnTo>
                <a:pt x="1711802" y="407331"/>
              </a:lnTo>
            </a:path>
          </a:pathLst>
        </a:custGeom>
        <a:noFill/>
        <a:ln w="25400" cap="flat" cmpd="sng" algn="ctr">
          <a:solidFill>
            <a:schemeClr val="accent4">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E78EA4A0-9542-4EB2-8AF9-8FD7B074668D}">
      <dsp:nvSpPr>
        <dsp:cNvPr id="0" name=""/>
        <dsp:cNvSpPr/>
      </dsp:nvSpPr>
      <dsp:spPr>
        <a:xfrm>
          <a:off x="3465569" y="3482747"/>
          <a:ext cx="91440" cy="407331"/>
        </a:xfrm>
        <a:custGeom>
          <a:avLst/>
          <a:gdLst/>
          <a:ahLst/>
          <a:cxnLst/>
          <a:rect l="0" t="0" r="0" b="0"/>
          <a:pathLst>
            <a:path>
              <a:moveTo>
                <a:pt x="45720" y="0"/>
              </a:moveTo>
              <a:lnTo>
                <a:pt x="45720" y="407331"/>
              </a:lnTo>
            </a:path>
          </a:pathLst>
        </a:custGeom>
        <a:noFill/>
        <a:ln w="25400" cap="flat" cmpd="sng" algn="ctr">
          <a:solidFill>
            <a:schemeClr val="accent4">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8C8FD398-7818-41E9-81F8-075F393F6D80}">
      <dsp:nvSpPr>
        <dsp:cNvPr id="0" name=""/>
        <dsp:cNvSpPr/>
      </dsp:nvSpPr>
      <dsp:spPr>
        <a:xfrm>
          <a:off x="1799487" y="3482747"/>
          <a:ext cx="1711802" cy="407331"/>
        </a:xfrm>
        <a:custGeom>
          <a:avLst/>
          <a:gdLst/>
          <a:ahLst/>
          <a:cxnLst/>
          <a:rect l="0" t="0" r="0" b="0"/>
          <a:pathLst>
            <a:path>
              <a:moveTo>
                <a:pt x="1711802" y="0"/>
              </a:moveTo>
              <a:lnTo>
                <a:pt x="1711802" y="277584"/>
              </a:lnTo>
              <a:lnTo>
                <a:pt x="0" y="277584"/>
              </a:lnTo>
              <a:lnTo>
                <a:pt x="0" y="407331"/>
              </a:lnTo>
            </a:path>
          </a:pathLst>
        </a:custGeom>
        <a:noFill/>
        <a:ln w="25400" cap="flat" cmpd="sng" algn="ctr">
          <a:solidFill>
            <a:schemeClr val="accent4">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84C4F54C-DCEA-4B73-A7CA-D8133B390E72}">
      <dsp:nvSpPr>
        <dsp:cNvPr id="0" name=""/>
        <dsp:cNvSpPr/>
      </dsp:nvSpPr>
      <dsp:spPr>
        <a:xfrm>
          <a:off x="3511289" y="2186057"/>
          <a:ext cx="1711802" cy="407331"/>
        </a:xfrm>
        <a:custGeom>
          <a:avLst/>
          <a:gdLst/>
          <a:ahLst/>
          <a:cxnLst/>
          <a:rect l="0" t="0" r="0" b="0"/>
          <a:pathLst>
            <a:path>
              <a:moveTo>
                <a:pt x="1711802" y="0"/>
              </a:moveTo>
              <a:lnTo>
                <a:pt x="1711802" y="277584"/>
              </a:lnTo>
              <a:lnTo>
                <a:pt x="0" y="277584"/>
              </a:lnTo>
              <a:lnTo>
                <a:pt x="0" y="407331"/>
              </a:lnTo>
            </a:path>
          </a:pathLst>
        </a:custGeom>
        <a:noFill/>
        <a:ln w="25400" cap="flat"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382F859-37BD-4C2D-AE9D-72F10A4DEDDB}">
      <dsp:nvSpPr>
        <dsp:cNvPr id="0" name=""/>
        <dsp:cNvSpPr/>
      </dsp:nvSpPr>
      <dsp:spPr>
        <a:xfrm>
          <a:off x="5223092" y="889366"/>
          <a:ext cx="855901" cy="407331"/>
        </a:xfrm>
        <a:custGeom>
          <a:avLst/>
          <a:gdLst/>
          <a:ahLst/>
          <a:cxnLst/>
          <a:rect l="0" t="0" r="0" b="0"/>
          <a:pathLst>
            <a:path>
              <a:moveTo>
                <a:pt x="855901" y="0"/>
              </a:moveTo>
              <a:lnTo>
                <a:pt x="855901" y="277584"/>
              </a:lnTo>
              <a:lnTo>
                <a:pt x="0" y="277584"/>
              </a:lnTo>
              <a:lnTo>
                <a:pt x="0" y="407331"/>
              </a:lnTo>
            </a:path>
          </a:pathLst>
        </a:custGeom>
        <a:noFill/>
        <a:ln w="25400" cap="flat" cmpd="sng" algn="ctr">
          <a:solidFill>
            <a:schemeClr val="accent2">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DEEEE3C-6283-454C-BED6-1791DD3893B8}">
      <dsp:nvSpPr>
        <dsp:cNvPr id="0" name=""/>
        <dsp:cNvSpPr/>
      </dsp:nvSpPr>
      <dsp:spPr>
        <a:xfrm>
          <a:off x="5378710" y="7"/>
          <a:ext cx="1400565" cy="889359"/>
        </a:xfrm>
        <a:prstGeom prst="roundRect">
          <a:avLst>
            <a:gd name="adj" fmla="val 10000"/>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A16B03AD-2BE2-44EE-ABD6-7BE5EC9D1408}">
      <dsp:nvSpPr>
        <dsp:cNvPr id="0" name=""/>
        <dsp:cNvSpPr/>
      </dsp:nvSpPr>
      <dsp:spPr>
        <a:xfrm>
          <a:off x="5534328" y="147845"/>
          <a:ext cx="1400565" cy="889359"/>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smtClean="0"/>
            <a:t>2D Shape</a:t>
          </a:r>
          <a:endParaRPr lang="en-US" sz="1700" kern="1200" dirty="0"/>
        </a:p>
      </dsp:txBody>
      <dsp:txXfrm>
        <a:off x="5534328" y="147845"/>
        <a:ext cx="1400565" cy="889359"/>
      </dsp:txXfrm>
    </dsp:sp>
    <dsp:sp modelId="{0881DD07-5709-40A4-B9A0-D7B607B4EF87}">
      <dsp:nvSpPr>
        <dsp:cNvPr id="0" name=""/>
        <dsp:cNvSpPr/>
      </dsp:nvSpPr>
      <dsp:spPr>
        <a:xfrm>
          <a:off x="4522809" y="1296697"/>
          <a:ext cx="1400565" cy="889359"/>
        </a:xfrm>
        <a:prstGeom prst="roundRect">
          <a:avLst>
            <a:gd name="adj" fmla="val 10000"/>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38D08578-F126-4C86-975F-F5A5F38051D2}">
      <dsp:nvSpPr>
        <dsp:cNvPr id="0" name=""/>
        <dsp:cNvSpPr/>
      </dsp:nvSpPr>
      <dsp:spPr>
        <a:xfrm>
          <a:off x="4678427" y="1444535"/>
          <a:ext cx="1400565" cy="889359"/>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smtClean="0"/>
            <a:t>Polygon</a:t>
          </a:r>
          <a:endParaRPr lang="en-US" sz="1700" kern="1200" dirty="0"/>
        </a:p>
      </dsp:txBody>
      <dsp:txXfrm>
        <a:off x="4678427" y="1444535"/>
        <a:ext cx="1400565" cy="889359"/>
      </dsp:txXfrm>
    </dsp:sp>
    <dsp:sp modelId="{7D8AB2C2-D053-40F7-9340-6521C82E452C}">
      <dsp:nvSpPr>
        <dsp:cNvPr id="0" name=""/>
        <dsp:cNvSpPr/>
      </dsp:nvSpPr>
      <dsp:spPr>
        <a:xfrm>
          <a:off x="2811006" y="2593388"/>
          <a:ext cx="1400565" cy="889359"/>
        </a:xfrm>
        <a:prstGeom prst="roundRect">
          <a:avLst>
            <a:gd name="adj" fmla="val 10000"/>
          </a:avLst>
        </a:prstGeom>
        <a:gradFill rotWithShape="0">
          <a:gsLst>
            <a:gs pos="0">
              <a:schemeClr val="accent3">
                <a:hueOff val="0"/>
                <a:satOff val="0"/>
                <a:lumOff val="0"/>
                <a:alphaOff val="0"/>
                <a:tint val="100000"/>
                <a:shade val="100000"/>
                <a:satMod val="130000"/>
              </a:schemeClr>
            </a:gs>
            <a:gs pos="100000">
              <a:schemeClr val="accent3">
                <a:hueOff val="0"/>
                <a:satOff val="0"/>
                <a:lumOff val="0"/>
                <a:alphaOff val="0"/>
                <a:tint val="50000"/>
                <a:shade val="100000"/>
                <a:satMod val="350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7F109892-08BE-4D16-A4E0-E75880925736}">
      <dsp:nvSpPr>
        <dsp:cNvPr id="0" name=""/>
        <dsp:cNvSpPr/>
      </dsp:nvSpPr>
      <dsp:spPr>
        <a:xfrm>
          <a:off x="2966625" y="2741225"/>
          <a:ext cx="1400565" cy="889359"/>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smtClean="0"/>
            <a:t>Quadrilateral</a:t>
          </a:r>
          <a:endParaRPr lang="en-US" sz="1700" kern="1200" dirty="0"/>
        </a:p>
      </dsp:txBody>
      <dsp:txXfrm>
        <a:off x="2966625" y="2741225"/>
        <a:ext cx="1400565" cy="889359"/>
      </dsp:txXfrm>
    </dsp:sp>
    <dsp:sp modelId="{52F2F106-23A2-4969-88C5-F86D5514B978}">
      <dsp:nvSpPr>
        <dsp:cNvPr id="0" name=""/>
        <dsp:cNvSpPr/>
      </dsp:nvSpPr>
      <dsp:spPr>
        <a:xfrm>
          <a:off x="1099204" y="3890078"/>
          <a:ext cx="1400565" cy="889359"/>
        </a:xfrm>
        <a:prstGeom prst="roundRect">
          <a:avLst>
            <a:gd name="adj" fmla="val 10000"/>
          </a:avLst>
        </a:prstGeom>
        <a:gradFill rotWithShape="0">
          <a:gsLst>
            <a:gs pos="0">
              <a:schemeClr val="accent4">
                <a:hueOff val="0"/>
                <a:satOff val="0"/>
                <a:lumOff val="0"/>
                <a:alphaOff val="0"/>
                <a:tint val="100000"/>
                <a:shade val="100000"/>
                <a:satMod val="130000"/>
              </a:schemeClr>
            </a:gs>
            <a:gs pos="100000">
              <a:schemeClr val="accent4">
                <a:hueOff val="0"/>
                <a:satOff val="0"/>
                <a:lumOff val="0"/>
                <a:alphaOff val="0"/>
                <a:tint val="50000"/>
                <a:shade val="100000"/>
                <a:satMod val="350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64EE48B7-BC3E-4496-9CB7-F3C190FA348E}">
      <dsp:nvSpPr>
        <dsp:cNvPr id="0" name=""/>
        <dsp:cNvSpPr/>
      </dsp:nvSpPr>
      <dsp:spPr>
        <a:xfrm>
          <a:off x="1254822" y="4037916"/>
          <a:ext cx="1400565" cy="889359"/>
        </a:xfrm>
        <a:prstGeom prst="roundRect">
          <a:avLst>
            <a:gd name="adj" fmla="val 10000"/>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smtClean="0"/>
            <a:t>Rectangle</a:t>
          </a:r>
          <a:endParaRPr lang="en-US" sz="1700" kern="1200" dirty="0"/>
        </a:p>
      </dsp:txBody>
      <dsp:txXfrm>
        <a:off x="1254822" y="4037916"/>
        <a:ext cx="1400565" cy="889359"/>
      </dsp:txXfrm>
    </dsp:sp>
    <dsp:sp modelId="{98C96E92-1933-4BCF-BDF0-4AD4FE447D19}">
      <dsp:nvSpPr>
        <dsp:cNvPr id="0" name=""/>
        <dsp:cNvSpPr/>
      </dsp:nvSpPr>
      <dsp:spPr>
        <a:xfrm>
          <a:off x="2811006" y="3890078"/>
          <a:ext cx="1400565" cy="889359"/>
        </a:xfrm>
        <a:prstGeom prst="roundRect">
          <a:avLst>
            <a:gd name="adj" fmla="val 10000"/>
          </a:avLst>
        </a:prstGeom>
        <a:gradFill rotWithShape="0">
          <a:gsLst>
            <a:gs pos="0">
              <a:schemeClr val="accent4">
                <a:hueOff val="0"/>
                <a:satOff val="0"/>
                <a:lumOff val="0"/>
                <a:alphaOff val="0"/>
                <a:tint val="100000"/>
                <a:shade val="100000"/>
                <a:satMod val="130000"/>
              </a:schemeClr>
            </a:gs>
            <a:gs pos="100000">
              <a:schemeClr val="accent4">
                <a:hueOff val="0"/>
                <a:satOff val="0"/>
                <a:lumOff val="0"/>
                <a:alphaOff val="0"/>
                <a:tint val="50000"/>
                <a:shade val="100000"/>
                <a:satMod val="350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F8AC389D-361C-4607-BF94-EE19885A9C58}">
      <dsp:nvSpPr>
        <dsp:cNvPr id="0" name=""/>
        <dsp:cNvSpPr/>
      </dsp:nvSpPr>
      <dsp:spPr>
        <a:xfrm>
          <a:off x="2966625" y="4037916"/>
          <a:ext cx="1400565" cy="889359"/>
        </a:xfrm>
        <a:prstGeom prst="roundRect">
          <a:avLst>
            <a:gd name="adj" fmla="val 10000"/>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smtClean="0"/>
            <a:t>Kite</a:t>
          </a:r>
          <a:endParaRPr lang="en-US" sz="1700" kern="1200" dirty="0"/>
        </a:p>
      </dsp:txBody>
      <dsp:txXfrm>
        <a:off x="2966625" y="4037916"/>
        <a:ext cx="1400565" cy="889359"/>
      </dsp:txXfrm>
    </dsp:sp>
    <dsp:sp modelId="{68B53AC0-5D93-458D-8F00-B3D59FBF1F5B}">
      <dsp:nvSpPr>
        <dsp:cNvPr id="0" name=""/>
        <dsp:cNvSpPr/>
      </dsp:nvSpPr>
      <dsp:spPr>
        <a:xfrm>
          <a:off x="4522809" y="3890078"/>
          <a:ext cx="1400565" cy="889359"/>
        </a:xfrm>
        <a:prstGeom prst="roundRect">
          <a:avLst>
            <a:gd name="adj" fmla="val 10000"/>
          </a:avLst>
        </a:prstGeom>
        <a:gradFill rotWithShape="0">
          <a:gsLst>
            <a:gs pos="0">
              <a:schemeClr val="accent4">
                <a:hueOff val="0"/>
                <a:satOff val="0"/>
                <a:lumOff val="0"/>
                <a:alphaOff val="0"/>
                <a:tint val="100000"/>
                <a:shade val="100000"/>
                <a:satMod val="130000"/>
              </a:schemeClr>
            </a:gs>
            <a:gs pos="100000">
              <a:schemeClr val="accent4">
                <a:hueOff val="0"/>
                <a:satOff val="0"/>
                <a:lumOff val="0"/>
                <a:alphaOff val="0"/>
                <a:tint val="50000"/>
                <a:shade val="100000"/>
                <a:satMod val="350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BC544D5C-B1BC-4569-92AC-31429F61683F}">
      <dsp:nvSpPr>
        <dsp:cNvPr id="0" name=""/>
        <dsp:cNvSpPr/>
      </dsp:nvSpPr>
      <dsp:spPr>
        <a:xfrm>
          <a:off x="4678427" y="4037916"/>
          <a:ext cx="1400565" cy="889359"/>
        </a:xfrm>
        <a:prstGeom prst="roundRect">
          <a:avLst>
            <a:gd name="adj" fmla="val 10000"/>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smtClean="0"/>
            <a:t>Rhombus</a:t>
          </a:r>
          <a:endParaRPr lang="en-US" sz="1700" kern="1200" dirty="0"/>
        </a:p>
      </dsp:txBody>
      <dsp:txXfrm>
        <a:off x="4678427" y="4037916"/>
        <a:ext cx="1400565" cy="889359"/>
      </dsp:txXfrm>
    </dsp:sp>
    <dsp:sp modelId="{42951764-89E1-4628-9397-841DB94D4692}">
      <dsp:nvSpPr>
        <dsp:cNvPr id="0" name=""/>
        <dsp:cNvSpPr/>
      </dsp:nvSpPr>
      <dsp:spPr>
        <a:xfrm>
          <a:off x="4522809" y="2593388"/>
          <a:ext cx="1400565" cy="889359"/>
        </a:xfrm>
        <a:prstGeom prst="roundRect">
          <a:avLst>
            <a:gd name="adj" fmla="val 10000"/>
          </a:avLst>
        </a:prstGeom>
        <a:gradFill rotWithShape="0">
          <a:gsLst>
            <a:gs pos="0">
              <a:schemeClr val="accent3">
                <a:hueOff val="0"/>
                <a:satOff val="0"/>
                <a:lumOff val="0"/>
                <a:alphaOff val="0"/>
                <a:tint val="100000"/>
                <a:shade val="100000"/>
                <a:satMod val="130000"/>
              </a:schemeClr>
            </a:gs>
            <a:gs pos="100000">
              <a:schemeClr val="accent3">
                <a:hueOff val="0"/>
                <a:satOff val="0"/>
                <a:lumOff val="0"/>
                <a:alphaOff val="0"/>
                <a:tint val="50000"/>
                <a:shade val="100000"/>
                <a:satMod val="350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C9F059AE-F2B9-4E97-8D30-FA36B8FEFF7A}">
      <dsp:nvSpPr>
        <dsp:cNvPr id="0" name=""/>
        <dsp:cNvSpPr/>
      </dsp:nvSpPr>
      <dsp:spPr>
        <a:xfrm>
          <a:off x="4678427" y="2741225"/>
          <a:ext cx="1400565" cy="889359"/>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smtClean="0"/>
            <a:t>Pentagon</a:t>
          </a:r>
          <a:endParaRPr lang="en-US" sz="1700" kern="1200" dirty="0"/>
        </a:p>
      </dsp:txBody>
      <dsp:txXfrm>
        <a:off x="4678427" y="2741225"/>
        <a:ext cx="1400565" cy="889359"/>
      </dsp:txXfrm>
    </dsp:sp>
    <dsp:sp modelId="{E6104BE8-5E3B-468D-A687-4BE18565A6DE}">
      <dsp:nvSpPr>
        <dsp:cNvPr id="0" name=""/>
        <dsp:cNvSpPr/>
      </dsp:nvSpPr>
      <dsp:spPr>
        <a:xfrm>
          <a:off x="6234611" y="2593388"/>
          <a:ext cx="1400565" cy="889359"/>
        </a:xfrm>
        <a:prstGeom prst="roundRect">
          <a:avLst>
            <a:gd name="adj" fmla="val 10000"/>
          </a:avLst>
        </a:prstGeom>
        <a:gradFill rotWithShape="0">
          <a:gsLst>
            <a:gs pos="0">
              <a:schemeClr val="accent3">
                <a:hueOff val="0"/>
                <a:satOff val="0"/>
                <a:lumOff val="0"/>
                <a:alphaOff val="0"/>
                <a:tint val="100000"/>
                <a:shade val="100000"/>
                <a:satMod val="130000"/>
              </a:schemeClr>
            </a:gs>
            <a:gs pos="100000">
              <a:schemeClr val="accent3">
                <a:hueOff val="0"/>
                <a:satOff val="0"/>
                <a:lumOff val="0"/>
                <a:alphaOff val="0"/>
                <a:tint val="50000"/>
                <a:shade val="100000"/>
                <a:satMod val="350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6C0C9BD9-7D33-4656-8F35-6843C92DB166}">
      <dsp:nvSpPr>
        <dsp:cNvPr id="0" name=""/>
        <dsp:cNvSpPr/>
      </dsp:nvSpPr>
      <dsp:spPr>
        <a:xfrm>
          <a:off x="6390230" y="2741225"/>
          <a:ext cx="1400565" cy="889359"/>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smtClean="0"/>
            <a:t>Hexagon</a:t>
          </a:r>
          <a:endParaRPr lang="en-US" sz="1700" kern="1200" dirty="0"/>
        </a:p>
      </dsp:txBody>
      <dsp:txXfrm>
        <a:off x="6390230" y="2741225"/>
        <a:ext cx="1400565" cy="889359"/>
      </dsp:txXfrm>
    </dsp:sp>
    <dsp:sp modelId="{71FE8277-17E8-4D4C-B2CC-08BA4AF670AD}">
      <dsp:nvSpPr>
        <dsp:cNvPr id="0" name=""/>
        <dsp:cNvSpPr/>
      </dsp:nvSpPr>
      <dsp:spPr>
        <a:xfrm>
          <a:off x="6234611" y="1296697"/>
          <a:ext cx="1400565" cy="889359"/>
        </a:xfrm>
        <a:prstGeom prst="roundRect">
          <a:avLst>
            <a:gd name="adj" fmla="val 10000"/>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242CC653-5192-4F05-B21E-EC63E66D1635}">
      <dsp:nvSpPr>
        <dsp:cNvPr id="0" name=""/>
        <dsp:cNvSpPr/>
      </dsp:nvSpPr>
      <dsp:spPr>
        <a:xfrm>
          <a:off x="6390230" y="1444535"/>
          <a:ext cx="1400565" cy="889359"/>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smtClean="0"/>
            <a:t>Circle</a:t>
          </a:r>
          <a:endParaRPr lang="en-US" sz="1700" kern="1200" dirty="0"/>
        </a:p>
      </dsp:txBody>
      <dsp:txXfrm>
        <a:off x="6390230" y="1444535"/>
        <a:ext cx="1400565" cy="889359"/>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DE4D798-9E0A-429B-A1ED-9D4B30F5DBAA}">
      <dsp:nvSpPr>
        <dsp:cNvPr id="0" name=""/>
        <dsp:cNvSpPr/>
      </dsp:nvSpPr>
      <dsp:spPr>
        <a:xfrm>
          <a:off x="3363524" y="442344"/>
          <a:ext cx="425477" cy="202488"/>
        </a:xfrm>
        <a:custGeom>
          <a:avLst/>
          <a:gdLst/>
          <a:ahLst/>
          <a:cxnLst/>
          <a:rect l="0" t="0" r="0" b="0"/>
          <a:pathLst>
            <a:path>
              <a:moveTo>
                <a:pt x="0" y="0"/>
              </a:moveTo>
              <a:lnTo>
                <a:pt x="0" y="137990"/>
              </a:lnTo>
              <a:lnTo>
                <a:pt x="425477" y="137990"/>
              </a:lnTo>
              <a:lnTo>
                <a:pt x="425477" y="202488"/>
              </a:lnTo>
            </a:path>
          </a:pathLst>
        </a:custGeom>
        <a:noFill/>
        <a:ln w="25400" cap="flat" cmpd="sng" algn="ctr">
          <a:solidFill>
            <a:schemeClr val="accent2">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BD2EBED-3B13-4F16-9A48-D9301DFF1F94}">
      <dsp:nvSpPr>
        <dsp:cNvPr id="0" name=""/>
        <dsp:cNvSpPr/>
      </dsp:nvSpPr>
      <dsp:spPr>
        <a:xfrm>
          <a:off x="2938046" y="1086943"/>
          <a:ext cx="850955" cy="202488"/>
        </a:xfrm>
        <a:custGeom>
          <a:avLst/>
          <a:gdLst/>
          <a:ahLst/>
          <a:cxnLst/>
          <a:rect l="0" t="0" r="0" b="0"/>
          <a:pathLst>
            <a:path>
              <a:moveTo>
                <a:pt x="0" y="0"/>
              </a:moveTo>
              <a:lnTo>
                <a:pt x="0" y="137990"/>
              </a:lnTo>
              <a:lnTo>
                <a:pt x="850955" y="137990"/>
              </a:lnTo>
              <a:lnTo>
                <a:pt x="850955" y="202488"/>
              </a:lnTo>
            </a:path>
          </a:pathLst>
        </a:custGeom>
        <a:noFill/>
        <a:ln w="25400" cap="flat"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54CCD045-CE9B-48C3-A38B-B580C7FBDCBD}">
      <dsp:nvSpPr>
        <dsp:cNvPr id="0" name=""/>
        <dsp:cNvSpPr/>
      </dsp:nvSpPr>
      <dsp:spPr>
        <a:xfrm>
          <a:off x="2892326" y="1086943"/>
          <a:ext cx="91440" cy="202488"/>
        </a:xfrm>
        <a:custGeom>
          <a:avLst/>
          <a:gdLst/>
          <a:ahLst/>
          <a:cxnLst/>
          <a:rect l="0" t="0" r="0" b="0"/>
          <a:pathLst>
            <a:path>
              <a:moveTo>
                <a:pt x="45720" y="0"/>
              </a:moveTo>
              <a:lnTo>
                <a:pt x="45720" y="202488"/>
              </a:lnTo>
            </a:path>
          </a:pathLst>
        </a:custGeom>
        <a:noFill/>
        <a:ln w="25400" cap="flat"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4F40DE6B-50F3-4ECD-B955-F4D586D6FDA3}">
      <dsp:nvSpPr>
        <dsp:cNvPr id="0" name=""/>
        <dsp:cNvSpPr/>
      </dsp:nvSpPr>
      <dsp:spPr>
        <a:xfrm>
          <a:off x="2087090" y="1731542"/>
          <a:ext cx="850955" cy="202488"/>
        </a:xfrm>
        <a:custGeom>
          <a:avLst/>
          <a:gdLst/>
          <a:ahLst/>
          <a:cxnLst/>
          <a:rect l="0" t="0" r="0" b="0"/>
          <a:pathLst>
            <a:path>
              <a:moveTo>
                <a:pt x="0" y="0"/>
              </a:moveTo>
              <a:lnTo>
                <a:pt x="0" y="137990"/>
              </a:lnTo>
              <a:lnTo>
                <a:pt x="850955" y="137990"/>
              </a:lnTo>
              <a:lnTo>
                <a:pt x="850955" y="202488"/>
              </a:lnTo>
            </a:path>
          </a:pathLst>
        </a:custGeom>
        <a:noFill/>
        <a:ln w="25400" cap="flat" cmpd="sng" algn="ctr">
          <a:solidFill>
            <a:schemeClr val="accent4">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E78EA4A0-9542-4EB2-8AF9-8FD7B074668D}">
      <dsp:nvSpPr>
        <dsp:cNvPr id="0" name=""/>
        <dsp:cNvSpPr/>
      </dsp:nvSpPr>
      <dsp:spPr>
        <a:xfrm>
          <a:off x="2041370" y="1731542"/>
          <a:ext cx="91440" cy="202488"/>
        </a:xfrm>
        <a:custGeom>
          <a:avLst/>
          <a:gdLst/>
          <a:ahLst/>
          <a:cxnLst/>
          <a:rect l="0" t="0" r="0" b="0"/>
          <a:pathLst>
            <a:path>
              <a:moveTo>
                <a:pt x="45720" y="0"/>
              </a:moveTo>
              <a:lnTo>
                <a:pt x="45720" y="202488"/>
              </a:lnTo>
            </a:path>
          </a:pathLst>
        </a:custGeom>
        <a:noFill/>
        <a:ln w="25400" cap="flat" cmpd="sng" algn="ctr">
          <a:solidFill>
            <a:schemeClr val="accent4">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8C8FD398-7818-41E9-81F8-075F393F6D80}">
      <dsp:nvSpPr>
        <dsp:cNvPr id="0" name=""/>
        <dsp:cNvSpPr/>
      </dsp:nvSpPr>
      <dsp:spPr>
        <a:xfrm>
          <a:off x="1236134" y="1731542"/>
          <a:ext cx="850955" cy="202488"/>
        </a:xfrm>
        <a:custGeom>
          <a:avLst/>
          <a:gdLst/>
          <a:ahLst/>
          <a:cxnLst/>
          <a:rect l="0" t="0" r="0" b="0"/>
          <a:pathLst>
            <a:path>
              <a:moveTo>
                <a:pt x="850955" y="0"/>
              </a:moveTo>
              <a:lnTo>
                <a:pt x="850955" y="137990"/>
              </a:lnTo>
              <a:lnTo>
                <a:pt x="0" y="137990"/>
              </a:lnTo>
              <a:lnTo>
                <a:pt x="0" y="202488"/>
              </a:lnTo>
            </a:path>
          </a:pathLst>
        </a:custGeom>
        <a:noFill/>
        <a:ln w="25400" cap="flat" cmpd="sng" algn="ctr">
          <a:solidFill>
            <a:schemeClr val="accent4">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84C4F54C-DCEA-4B73-A7CA-D8133B390E72}">
      <dsp:nvSpPr>
        <dsp:cNvPr id="0" name=""/>
        <dsp:cNvSpPr/>
      </dsp:nvSpPr>
      <dsp:spPr>
        <a:xfrm>
          <a:off x="2087090" y="1086943"/>
          <a:ext cx="850955" cy="202488"/>
        </a:xfrm>
        <a:custGeom>
          <a:avLst/>
          <a:gdLst/>
          <a:ahLst/>
          <a:cxnLst/>
          <a:rect l="0" t="0" r="0" b="0"/>
          <a:pathLst>
            <a:path>
              <a:moveTo>
                <a:pt x="850955" y="0"/>
              </a:moveTo>
              <a:lnTo>
                <a:pt x="850955" y="137990"/>
              </a:lnTo>
              <a:lnTo>
                <a:pt x="0" y="137990"/>
              </a:lnTo>
              <a:lnTo>
                <a:pt x="0" y="202488"/>
              </a:lnTo>
            </a:path>
          </a:pathLst>
        </a:custGeom>
        <a:noFill/>
        <a:ln w="25400" cap="flat"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382F859-37BD-4C2D-AE9D-72F10A4DEDDB}">
      <dsp:nvSpPr>
        <dsp:cNvPr id="0" name=""/>
        <dsp:cNvSpPr/>
      </dsp:nvSpPr>
      <dsp:spPr>
        <a:xfrm>
          <a:off x="2938046" y="442344"/>
          <a:ext cx="425477" cy="202488"/>
        </a:xfrm>
        <a:custGeom>
          <a:avLst/>
          <a:gdLst/>
          <a:ahLst/>
          <a:cxnLst/>
          <a:rect l="0" t="0" r="0" b="0"/>
          <a:pathLst>
            <a:path>
              <a:moveTo>
                <a:pt x="425477" y="0"/>
              </a:moveTo>
              <a:lnTo>
                <a:pt x="425477" y="137990"/>
              </a:lnTo>
              <a:lnTo>
                <a:pt x="0" y="137990"/>
              </a:lnTo>
              <a:lnTo>
                <a:pt x="0" y="202488"/>
              </a:lnTo>
            </a:path>
          </a:pathLst>
        </a:custGeom>
        <a:noFill/>
        <a:ln w="25400" cap="flat" cmpd="sng" algn="ctr">
          <a:solidFill>
            <a:schemeClr val="accent2">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DEEEE3C-6283-454C-BED6-1791DD3893B8}">
      <dsp:nvSpPr>
        <dsp:cNvPr id="0" name=""/>
        <dsp:cNvSpPr/>
      </dsp:nvSpPr>
      <dsp:spPr>
        <a:xfrm>
          <a:off x="3015406" y="234"/>
          <a:ext cx="696236" cy="442110"/>
        </a:xfrm>
        <a:prstGeom prst="roundRect">
          <a:avLst>
            <a:gd name="adj" fmla="val 10000"/>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A16B03AD-2BE2-44EE-ABD6-7BE5EC9D1408}">
      <dsp:nvSpPr>
        <dsp:cNvPr id="0" name=""/>
        <dsp:cNvSpPr/>
      </dsp:nvSpPr>
      <dsp:spPr>
        <a:xfrm>
          <a:off x="3092765" y="73725"/>
          <a:ext cx="696236" cy="442110"/>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US" sz="800" kern="1200" dirty="0" smtClean="0"/>
            <a:t>2D Shape</a:t>
          </a:r>
        </a:p>
        <a:p>
          <a:pPr lvl="0" algn="ctr" defTabSz="355600">
            <a:lnSpc>
              <a:spcPct val="90000"/>
            </a:lnSpc>
            <a:spcBef>
              <a:spcPct val="0"/>
            </a:spcBef>
            <a:spcAft>
              <a:spcPct val="35000"/>
            </a:spcAft>
          </a:pPr>
          <a:r>
            <a:rPr lang="en-US" sz="800" kern="1200" dirty="0" smtClean="0">
              <a:solidFill>
                <a:schemeClr val="bg1">
                  <a:lumMod val="50000"/>
                </a:schemeClr>
              </a:solidFill>
            </a:rPr>
            <a:t>+ Draw()</a:t>
          </a:r>
          <a:endParaRPr lang="en-US" sz="800" kern="1200" dirty="0">
            <a:solidFill>
              <a:schemeClr val="bg1">
                <a:lumMod val="50000"/>
              </a:schemeClr>
            </a:solidFill>
          </a:endParaRPr>
        </a:p>
      </dsp:txBody>
      <dsp:txXfrm>
        <a:off x="3092765" y="73725"/>
        <a:ext cx="696236" cy="442110"/>
      </dsp:txXfrm>
    </dsp:sp>
    <dsp:sp modelId="{0881DD07-5709-40A4-B9A0-D7B607B4EF87}">
      <dsp:nvSpPr>
        <dsp:cNvPr id="0" name=""/>
        <dsp:cNvSpPr/>
      </dsp:nvSpPr>
      <dsp:spPr>
        <a:xfrm>
          <a:off x="2589928" y="644833"/>
          <a:ext cx="696236" cy="442110"/>
        </a:xfrm>
        <a:prstGeom prst="roundRect">
          <a:avLst>
            <a:gd name="adj" fmla="val 10000"/>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38D08578-F126-4C86-975F-F5A5F38051D2}">
      <dsp:nvSpPr>
        <dsp:cNvPr id="0" name=""/>
        <dsp:cNvSpPr/>
      </dsp:nvSpPr>
      <dsp:spPr>
        <a:xfrm>
          <a:off x="2667287" y="718325"/>
          <a:ext cx="696236" cy="442110"/>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US" sz="800" kern="1200" dirty="0" smtClean="0"/>
            <a:t>Polygon:</a:t>
          </a:r>
        </a:p>
        <a:p>
          <a:pPr lvl="0" algn="ctr" defTabSz="355600">
            <a:lnSpc>
              <a:spcPct val="90000"/>
            </a:lnSpc>
            <a:spcBef>
              <a:spcPct val="0"/>
            </a:spcBef>
            <a:spcAft>
              <a:spcPct val="35000"/>
            </a:spcAft>
          </a:pPr>
          <a:r>
            <a:rPr lang="en-US" sz="800" kern="1200" dirty="0" smtClean="0">
              <a:solidFill>
                <a:schemeClr val="bg1">
                  <a:lumMod val="50000"/>
                </a:schemeClr>
              </a:solidFill>
            </a:rPr>
            <a:t>+ Draw()</a:t>
          </a:r>
          <a:endParaRPr lang="en-US" sz="800" kern="1200" dirty="0">
            <a:solidFill>
              <a:schemeClr val="bg1">
                <a:lumMod val="50000"/>
              </a:schemeClr>
            </a:solidFill>
          </a:endParaRPr>
        </a:p>
      </dsp:txBody>
      <dsp:txXfrm>
        <a:off x="2667287" y="718325"/>
        <a:ext cx="696236" cy="442110"/>
      </dsp:txXfrm>
    </dsp:sp>
    <dsp:sp modelId="{7D8AB2C2-D053-40F7-9340-6521C82E452C}">
      <dsp:nvSpPr>
        <dsp:cNvPr id="0" name=""/>
        <dsp:cNvSpPr/>
      </dsp:nvSpPr>
      <dsp:spPr>
        <a:xfrm>
          <a:off x="1738972" y="1289432"/>
          <a:ext cx="696236" cy="442110"/>
        </a:xfrm>
        <a:prstGeom prst="roundRect">
          <a:avLst>
            <a:gd name="adj" fmla="val 10000"/>
          </a:avLst>
        </a:prstGeom>
        <a:gradFill rotWithShape="0">
          <a:gsLst>
            <a:gs pos="0">
              <a:schemeClr val="accent3">
                <a:hueOff val="0"/>
                <a:satOff val="0"/>
                <a:lumOff val="0"/>
                <a:alphaOff val="0"/>
                <a:tint val="100000"/>
                <a:shade val="100000"/>
                <a:satMod val="130000"/>
              </a:schemeClr>
            </a:gs>
            <a:gs pos="100000">
              <a:schemeClr val="accent3">
                <a:hueOff val="0"/>
                <a:satOff val="0"/>
                <a:lumOff val="0"/>
                <a:alphaOff val="0"/>
                <a:tint val="50000"/>
                <a:shade val="100000"/>
                <a:satMod val="350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7F109892-08BE-4D16-A4E0-E75880925736}">
      <dsp:nvSpPr>
        <dsp:cNvPr id="0" name=""/>
        <dsp:cNvSpPr/>
      </dsp:nvSpPr>
      <dsp:spPr>
        <a:xfrm>
          <a:off x="1816331" y="1362924"/>
          <a:ext cx="696236" cy="442110"/>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US" sz="800" kern="1200" dirty="0" smtClean="0"/>
            <a:t>Quadrilateral</a:t>
          </a:r>
        </a:p>
        <a:p>
          <a:pPr lvl="0" algn="ctr" defTabSz="355600">
            <a:lnSpc>
              <a:spcPct val="90000"/>
            </a:lnSpc>
            <a:spcBef>
              <a:spcPct val="0"/>
            </a:spcBef>
            <a:spcAft>
              <a:spcPct val="35000"/>
            </a:spcAft>
          </a:pPr>
          <a:r>
            <a:rPr lang="en-US" sz="800" kern="1200" dirty="0" smtClean="0">
              <a:solidFill>
                <a:schemeClr val="bg1">
                  <a:lumMod val="50000"/>
                </a:schemeClr>
              </a:solidFill>
            </a:rPr>
            <a:t>+ Draw()</a:t>
          </a:r>
          <a:endParaRPr lang="en-US" sz="800" kern="1200" dirty="0">
            <a:solidFill>
              <a:schemeClr val="bg1">
                <a:lumMod val="50000"/>
              </a:schemeClr>
            </a:solidFill>
          </a:endParaRPr>
        </a:p>
      </dsp:txBody>
      <dsp:txXfrm>
        <a:off x="1816331" y="1362924"/>
        <a:ext cx="696236" cy="442110"/>
      </dsp:txXfrm>
    </dsp:sp>
    <dsp:sp modelId="{52F2F106-23A2-4969-88C5-F86D5514B978}">
      <dsp:nvSpPr>
        <dsp:cNvPr id="0" name=""/>
        <dsp:cNvSpPr/>
      </dsp:nvSpPr>
      <dsp:spPr>
        <a:xfrm>
          <a:off x="888016" y="1934031"/>
          <a:ext cx="696236" cy="442110"/>
        </a:xfrm>
        <a:prstGeom prst="roundRect">
          <a:avLst>
            <a:gd name="adj" fmla="val 10000"/>
          </a:avLst>
        </a:prstGeom>
        <a:gradFill rotWithShape="0">
          <a:gsLst>
            <a:gs pos="0">
              <a:schemeClr val="accent4">
                <a:hueOff val="0"/>
                <a:satOff val="0"/>
                <a:lumOff val="0"/>
                <a:alphaOff val="0"/>
                <a:tint val="100000"/>
                <a:shade val="100000"/>
                <a:satMod val="130000"/>
              </a:schemeClr>
            </a:gs>
            <a:gs pos="100000">
              <a:schemeClr val="accent4">
                <a:hueOff val="0"/>
                <a:satOff val="0"/>
                <a:lumOff val="0"/>
                <a:alphaOff val="0"/>
                <a:tint val="50000"/>
                <a:shade val="100000"/>
                <a:satMod val="350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64EE48B7-BC3E-4496-9CB7-F3C190FA348E}">
      <dsp:nvSpPr>
        <dsp:cNvPr id="0" name=""/>
        <dsp:cNvSpPr/>
      </dsp:nvSpPr>
      <dsp:spPr>
        <a:xfrm>
          <a:off x="965375" y="2007523"/>
          <a:ext cx="696236" cy="442110"/>
        </a:xfrm>
        <a:prstGeom prst="roundRect">
          <a:avLst>
            <a:gd name="adj" fmla="val 10000"/>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US" sz="800" kern="1200" dirty="0" smtClean="0"/>
            <a:t>Rectangle</a:t>
          </a:r>
        </a:p>
        <a:p>
          <a:pPr lvl="0" algn="ctr" defTabSz="355600">
            <a:lnSpc>
              <a:spcPct val="90000"/>
            </a:lnSpc>
            <a:spcBef>
              <a:spcPct val="0"/>
            </a:spcBef>
            <a:spcAft>
              <a:spcPct val="35000"/>
            </a:spcAft>
          </a:pPr>
          <a:r>
            <a:rPr lang="en-US" sz="800" kern="1200" dirty="0" smtClean="0">
              <a:solidFill>
                <a:schemeClr val="bg1">
                  <a:lumMod val="50000"/>
                </a:schemeClr>
              </a:solidFill>
            </a:rPr>
            <a:t>+ Draw()</a:t>
          </a:r>
          <a:endParaRPr lang="en-US" sz="800" kern="1200" dirty="0">
            <a:solidFill>
              <a:schemeClr val="bg1">
                <a:lumMod val="50000"/>
              </a:schemeClr>
            </a:solidFill>
          </a:endParaRPr>
        </a:p>
      </dsp:txBody>
      <dsp:txXfrm>
        <a:off x="965375" y="2007523"/>
        <a:ext cx="696236" cy="442110"/>
      </dsp:txXfrm>
    </dsp:sp>
    <dsp:sp modelId="{98C96E92-1933-4BCF-BDF0-4AD4FE447D19}">
      <dsp:nvSpPr>
        <dsp:cNvPr id="0" name=""/>
        <dsp:cNvSpPr/>
      </dsp:nvSpPr>
      <dsp:spPr>
        <a:xfrm>
          <a:off x="1738972" y="1934031"/>
          <a:ext cx="696236" cy="442110"/>
        </a:xfrm>
        <a:prstGeom prst="roundRect">
          <a:avLst>
            <a:gd name="adj" fmla="val 10000"/>
          </a:avLst>
        </a:prstGeom>
        <a:gradFill rotWithShape="0">
          <a:gsLst>
            <a:gs pos="0">
              <a:schemeClr val="accent4">
                <a:hueOff val="0"/>
                <a:satOff val="0"/>
                <a:lumOff val="0"/>
                <a:alphaOff val="0"/>
                <a:tint val="100000"/>
                <a:shade val="100000"/>
                <a:satMod val="130000"/>
              </a:schemeClr>
            </a:gs>
            <a:gs pos="100000">
              <a:schemeClr val="accent4">
                <a:hueOff val="0"/>
                <a:satOff val="0"/>
                <a:lumOff val="0"/>
                <a:alphaOff val="0"/>
                <a:tint val="50000"/>
                <a:shade val="100000"/>
                <a:satMod val="350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F8AC389D-361C-4607-BF94-EE19885A9C58}">
      <dsp:nvSpPr>
        <dsp:cNvPr id="0" name=""/>
        <dsp:cNvSpPr/>
      </dsp:nvSpPr>
      <dsp:spPr>
        <a:xfrm>
          <a:off x="1816331" y="2007523"/>
          <a:ext cx="696236" cy="442110"/>
        </a:xfrm>
        <a:prstGeom prst="roundRect">
          <a:avLst>
            <a:gd name="adj" fmla="val 10000"/>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US" sz="800" kern="1200" dirty="0" smtClean="0"/>
            <a:t>Kite</a:t>
          </a:r>
        </a:p>
        <a:p>
          <a:pPr lvl="0" algn="ctr" defTabSz="355600">
            <a:lnSpc>
              <a:spcPct val="90000"/>
            </a:lnSpc>
            <a:spcBef>
              <a:spcPct val="0"/>
            </a:spcBef>
            <a:spcAft>
              <a:spcPct val="35000"/>
            </a:spcAft>
          </a:pPr>
          <a:r>
            <a:rPr lang="en-US" sz="800" kern="1200" dirty="0" smtClean="0">
              <a:solidFill>
                <a:schemeClr val="bg1">
                  <a:lumMod val="50000"/>
                </a:schemeClr>
              </a:solidFill>
            </a:rPr>
            <a:t>+ Draw()</a:t>
          </a:r>
          <a:endParaRPr lang="en-US" sz="800" kern="1200" dirty="0">
            <a:solidFill>
              <a:schemeClr val="bg1">
                <a:lumMod val="50000"/>
              </a:schemeClr>
            </a:solidFill>
          </a:endParaRPr>
        </a:p>
      </dsp:txBody>
      <dsp:txXfrm>
        <a:off x="1816331" y="2007523"/>
        <a:ext cx="696236" cy="442110"/>
      </dsp:txXfrm>
    </dsp:sp>
    <dsp:sp modelId="{68B53AC0-5D93-458D-8F00-B3D59FBF1F5B}">
      <dsp:nvSpPr>
        <dsp:cNvPr id="0" name=""/>
        <dsp:cNvSpPr/>
      </dsp:nvSpPr>
      <dsp:spPr>
        <a:xfrm>
          <a:off x="2589928" y="1934031"/>
          <a:ext cx="696236" cy="442110"/>
        </a:xfrm>
        <a:prstGeom prst="roundRect">
          <a:avLst>
            <a:gd name="adj" fmla="val 10000"/>
          </a:avLst>
        </a:prstGeom>
        <a:gradFill rotWithShape="0">
          <a:gsLst>
            <a:gs pos="0">
              <a:schemeClr val="accent4">
                <a:hueOff val="0"/>
                <a:satOff val="0"/>
                <a:lumOff val="0"/>
                <a:alphaOff val="0"/>
                <a:tint val="100000"/>
                <a:shade val="100000"/>
                <a:satMod val="130000"/>
              </a:schemeClr>
            </a:gs>
            <a:gs pos="100000">
              <a:schemeClr val="accent4">
                <a:hueOff val="0"/>
                <a:satOff val="0"/>
                <a:lumOff val="0"/>
                <a:alphaOff val="0"/>
                <a:tint val="50000"/>
                <a:shade val="100000"/>
                <a:satMod val="350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BC544D5C-B1BC-4569-92AC-31429F61683F}">
      <dsp:nvSpPr>
        <dsp:cNvPr id="0" name=""/>
        <dsp:cNvSpPr/>
      </dsp:nvSpPr>
      <dsp:spPr>
        <a:xfrm>
          <a:off x="2667287" y="2007523"/>
          <a:ext cx="696236" cy="442110"/>
        </a:xfrm>
        <a:prstGeom prst="roundRect">
          <a:avLst>
            <a:gd name="adj" fmla="val 10000"/>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US" sz="800" kern="1200" dirty="0" smtClean="0"/>
            <a:t>Rhombus</a:t>
          </a:r>
        </a:p>
        <a:p>
          <a:pPr lvl="0" algn="ctr" defTabSz="355600">
            <a:lnSpc>
              <a:spcPct val="90000"/>
            </a:lnSpc>
            <a:spcBef>
              <a:spcPct val="0"/>
            </a:spcBef>
            <a:spcAft>
              <a:spcPct val="35000"/>
            </a:spcAft>
          </a:pPr>
          <a:r>
            <a:rPr lang="en-US" sz="800" kern="1200" dirty="0" smtClean="0">
              <a:solidFill>
                <a:schemeClr val="bg1">
                  <a:lumMod val="50000"/>
                </a:schemeClr>
              </a:solidFill>
            </a:rPr>
            <a:t>+ Draw()</a:t>
          </a:r>
          <a:endParaRPr lang="en-US" sz="800" kern="1200" dirty="0">
            <a:solidFill>
              <a:schemeClr val="bg1">
                <a:lumMod val="50000"/>
              </a:schemeClr>
            </a:solidFill>
          </a:endParaRPr>
        </a:p>
      </dsp:txBody>
      <dsp:txXfrm>
        <a:off x="2667287" y="2007523"/>
        <a:ext cx="696236" cy="442110"/>
      </dsp:txXfrm>
    </dsp:sp>
    <dsp:sp modelId="{42951764-89E1-4628-9397-841DB94D4692}">
      <dsp:nvSpPr>
        <dsp:cNvPr id="0" name=""/>
        <dsp:cNvSpPr/>
      </dsp:nvSpPr>
      <dsp:spPr>
        <a:xfrm>
          <a:off x="2589928" y="1289432"/>
          <a:ext cx="696236" cy="442110"/>
        </a:xfrm>
        <a:prstGeom prst="roundRect">
          <a:avLst>
            <a:gd name="adj" fmla="val 10000"/>
          </a:avLst>
        </a:prstGeom>
        <a:gradFill rotWithShape="0">
          <a:gsLst>
            <a:gs pos="0">
              <a:schemeClr val="accent3">
                <a:hueOff val="0"/>
                <a:satOff val="0"/>
                <a:lumOff val="0"/>
                <a:alphaOff val="0"/>
                <a:tint val="100000"/>
                <a:shade val="100000"/>
                <a:satMod val="130000"/>
              </a:schemeClr>
            </a:gs>
            <a:gs pos="100000">
              <a:schemeClr val="accent3">
                <a:hueOff val="0"/>
                <a:satOff val="0"/>
                <a:lumOff val="0"/>
                <a:alphaOff val="0"/>
                <a:tint val="50000"/>
                <a:shade val="100000"/>
                <a:satMod val="350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C9F059AE-F2B9-4E97-8D30-FA36B8FEFF7A}">
      <dsp:nvSpPr>
        <dsp:cNvPr id="0" name=""/>
        <dsp:cNvSpPr/>
      </dsp:nvSpPr>
      <dsp:spPr>
        <a:xfrm>
          <a:off x="2667287" y="1362924"/>
          <a:ext cx="696236" cy="442110"/>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US" sz="800" kern="1200" dirty="0" smtClean="0"/>
            <a:t>Pentagon</a:t>
          </a:r>
        </a:p>
        <a:p>
          <a:pPr lvl="0" algn="ctr" defTabSz="355600">
            <a:lnSpc>
              <a:spcPct val="90000"/>
            </a:lnSpc>
            <a:spcBef>
              <a:spcPct val="0"/>
            </a:spcBef>
            <a:spcAft>
              <a:spcPct val="35000"/>
            </a:spcAft>
          </a:pPr>
          <a:r>
            <a:rPr lang="en-US" sz="800" kern="1200" dirty="0" smtClean="0">
              <a:solidFill>
                <a:schemeClr val="bg1">
                  <a:lumMod val="50000"/>
                </a:schemeClr>
              </a:solidFill>
            </a:rPr>
            <a:t>+ Draw()</a:t>
          </a:r>
          <a:endParaRPr lang="en-US" sz="800" kern="1200" dirty="0">
            <a:solidFill>
              <a:schemeClr val="bg1">
                <a:lumMod val="50000"/>
              </a:schemeClr>
            </a:solidFill>
          </a:endParaRPr>
        </a:p>
      </dsp:txBody>
      <dsp:txXfrm>
        <a:off x="2667287" y="1362924"/>
        <a:ext cx="696236" cy="442110"/>
      </dsp:txXfrm>
    </dsp:sp>
    <dsp:sp modelId="{E6104BE8-5E3B-468D-A687-4BE18565A6DE}">
      <dsp:nvSpPr>
        <dsp:cNvPr id="0" name=""/>
        <dsp:cNvSpPr/>
      </dsp:nvSpPr>
      <dsp:spPr>
        <a:xfrm>
          <a:off x="3440884" y="1289432"/>
          <a:ext cx="696236" cy="442110"/>
        </a:xfrm>
        <a:prstGeom prst="roundRect">
          <a:avLst>
            <a:gd name="adj" fmla="val 10000"/>
          </a:avLst>
        </a:prstGeom>
        <a:gradFill rotWithShape="0">
          <a:gsLst>
            <a:gs pos="0">
              <a:schemeClr val="accent3">
                <a:hueOff val="0"/>
                <a:satOff val="0"/>
                <a:lumOff val="0"/>
                <a:alphaOff val="0"/>
                <a:tint val="100000"/>
                <a:shade val="100000"/>
                <a:satMod val="130000"/>
              </a:schemeClr>
            </a:gs>
            <a:gs pos="100000">
              <a:schemeClr val="accent3">
                <a:hueOff val="0"/>
                <a:satOff val="0"/>
                <a:lumOff val="0"/>
                <a:alphaOff val="0"/>
                <a:tint val="50000"/>
                <a:shade val="100000"/>
                <a:satMod val="350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6C0C9BD9-7D33-4656-8F35-6843C92DB166}">
      <dsp:nvSpPr>
        <dsp:cNvPr id="0" name=""/>
        <dsp:cNvSpPr/>
      </dsp:nvSpPr>
      <dsp:spPr>
        <a:xfrm>
          <a:off x="3518243" y="1362924"/>
          <a:ext cx="696236" cy="442110"/>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US" sz="800" kern="1200" dirty="0" smtClean="0"/>
            <a:t>Hexagon</a:t>
          </a:r>
        </a:p>
        <a:p>
          <a:pPr lvl="0" algn="ctr" defTabSz="355600">
            <a:lnSpc>
              <a:spcPct val="90000"/>
            </a:lnSpc>
            <a:spcBef>
              <a:spcPct val="0"/>
            </a:spcBef>
            <a:spcAft>
              <a:spcPct val="35000"/>
            </a:spcAft>
          </a:pPr>
          <a:r>
            <a:rPr lang="en-US" sz="800" kern="1200" dirty="0" smtClean="0">
              <a:solidFill>
                <a:schemeClr val="bg1">
                  <a:lumMod val="50000"/>
                </a:schemeClr>
              </a:solidFill>
            </a:rPr>
            <a:t>+ Draw()</a:t>
          </a:r>
          <a:endParaRPr lang="en-US" sz="800" kern="1200" dirty="0">
            <a:solidFill>
              <a:schemeClr val="bg1">
                <a:lumMod val="50000"/>
              </a:schemeClr>
            </a:solidFill>
          </a:endParaRPr>
        </a:p>
      </dsp:txBody>
      <dsp:txXfrm>
        <a:off x="3518243" y="1362924"/>
        <a:ext cx="696236" cy="442110"/>
      </dsp:txXfrm>
    </dsp:sp>
    <dsp:sp modelId="{71FE8277-17E8-4D4C-B2CC-08BA4AF670AD}">
      <dsp:nvSpPr>
        <dsp:cNvPr id="0" name=""/>
        <dsp:cNvSpPr/>
      </dsp:nvSpPr>
      <dsp:spPr>
        <a:xfrm>
          <a:off x="3440884" y="644833"/>
          <a:ext cx="696236" cy="442110"/>
        </a:xfrm>
        <a:prstGeom prst="roundRect">
          <a:avLst>
            <a:gd name="adj" fmla="val 10000"/>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242CC653-5192-4F05-B21E-EC63E66D1635}">
      <dsp:nvSpPr>
        <dsp:cNvPr id="0" name=""/>
        <dsp:cNvSpPr/>
      </dsp:nvSpPr>
      <dsp:spPr>
        <a:xfrm>
          <a:off x="3518243" y="718325"/>
          <a:ext cx="696236" cy="442110"/>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US" sz="800" kern="1200" dirty="0" smtClean="0"/>
            <a:t>Circle</a:t>
          </a:r>
        </a:p>
        <a:p>
          <a:pPr lvl="0" algn="ctr" defTabSz="355600">
            <a:lnSpc>
              <a:spcPct val="90000"/>
            </a:lnSpc>
            <a:spcBef>
              <a:spcPct val="0"/>
            </a:spcBef>
            <a:spcAft>
              <a:spcPct val="35000"/>
            </a:spcAft>
          </a:pPr>
          <a:r>
            <a:rPr lang="en-US" sz="800" kern="1200" dirty="0" smtClean="0">
              <a:solidFill>
                <a:schemeClr val="bg1">
                  <a:lumMod val="50000"/>
                </a:schemeClr>
              </a:solidFill>
            </a:rPr>
            <a:t>+ Draw()</a:t>
          </a:r>
          <a:endParaRPr lang="en-US" sz="800" kern="1200" dirty="0">
            <a:solidFill>
              <a:schemeClr val="bg1">
                <a:lumMod val="50000"/>
              </a:schemeClr>
            </a:solidFill>
          </a:endParaRPr>
        </a:p>
      </dsp:txBody>
      <dsp:txXfrm>
        <a:off x="3518243" y="718325"/>
        <a:ext cx="696236" cy="442110"/>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DE4D798-9E0A-429B-A1ED-9D4B30F5DBAA}">
      <dsp:nvSpPr>
        <dsp:cNvPr id="0" name=""/>
        <dsp:cNvSpPr/>
      </dsp:nvSpPr>
      <dsp:spPr>
        <a:xfrm>
          <a:off x="5424885" y="713438"/>
          <a:ext cx="686235" cy="326585"/>
        </a:xfrm>
        <a:custGeom>
          <a:avLst/>
          <a:gdLst/>
          <a:ahLst/>
          <a:cxnLst/>
          <a:rect l="0" t="0" r="0" b="0"/>
          <a:pathLst>
            <a:path>
              <a:moveTo>
                <a:pt x="0" y="0"/>
              </a:moveTo>
              <a:lnTo>
                <a:pt x="0" y="222558"/>
              </a:lnTo>
              <a:lnTo>
                <a:pt x="686235" y="222558"/>
              </a:lnTo>
              <a:lnTo>
                <a:pt x="686235" y="326585"/>
              </a:lnTo>
            </a:path>
          </a:pathLst>
        </a:custGeom>
        <a:noFill/>
        <a:ln w="25400" cap="flat" cmpd="sng" algn="ctr">
          <a:solidFill>
            <a:schemeClr val="accent2">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BD2EBED-3B13-4F16-9A48-D9301DFF1F94}">
      <dsp:nvSpPr>
        <dsp:cNvPr id="0" name=""/>
        <dsp:cNvSpPr/>
      </dsp:nvSpPr>
      <dsp:spPr>
        <a:xfrm>
          <a:off x="4738650" y="1753084"/>
          <a:ext cx="1372470" cy="326585"/>
        </a:xfrm>
        <a:custGeom>
          <a:avLst/>
          <a:gdLst/>
          <a:ahLst/>
          <a:cxnLst/>
          <a:rect l="0" t="0" r="0" b="0"/>
          <a:pathLst>
            <a:path>
              <a:moveTo>
                <a:pt x="0" y="0"/>
              </a:moveTo>
              <a:lnTo>
                <a:pt x="0" y="222558"/>
              </a:lnTo>
              <a:lnTo>
                <a:pt x="1372470" y="222558"/>
              </a:lnTo>
              <a:lnTo>
                <a:pt x="1372470" y="326585"/>
              </a:lnTo>
            </a:path>
          </a:pathLst>
        </a:custGeom>
        <a:noFill/>
        <a:ln w="25400" cap="flat"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54CCD045-CE9B-48C3-A38B-B580C7FBDCBD}">
      <dsp:nvSpPr>
        <dsp:cNvPr id="0" name=""/>
        <dsp:cNvSpPr/>
      </dsp:nvSpPr>
      <dsp:spPr>
        <a:xfrm>
          <a:off x="4692930" y="1753084"/>
          <a:ext cx="91440" cy="326585"/>
        </a:xfrm>
        <a:custGeom>
          <a:avLst/>
          <a:gdLst/>
          <a:ahLst/>
          <a:cxnLst/>
          <a:rect l="0" t="0" r="0" b="0"/>
          <a:pathLst>
            <a:path>
              <a:moveTo>
                <a:pt x="45720" y="0"/>
              </a:moveTo>
              <a:lnTo>
                <a:pt x="45720" y="326585"/>
              </a:lnTo>
            </a:path>
          </a:pathLst>
        </a:custGeom>
        <a:noFill/>
        <a:ln w="25400" cap="flat"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4F40DE6B-50F3-4ECD-B955-F4D586D6FDA3}">
      <dsp:nvSpPr>
        <dsp:cNvPr id="0" name=""/>
        <dsp:cNvSpPr/>
      </dsp:nvSpPr>
      <dsp:spPr>
        <a:xfrm>
          <a:off x="3366179" y="2792731"/>
          <a:ext cx="1372470" cy="326585"/>
        </a:xfrm>
        <a:custGeom>
          <a:avLst/>
          <a:gdLst/>
          <a:ahLst/>
          <a:cxnLst/>
          <a:rect l="0" t="0" r="0" b="0"/>
          <a:pathLst>
            <a:path>
              <a:moveTo>
                <a:pt x="0" y="0"/>
              </a:moveTo>
              <a:lnTo>
                <a:pt x="0" y="222558"/>
              </a:lnTo>
              <a:lnTo>
                <a:pt x="1372470" y="222558"/>
              </a:lnTo>
              <a:lnTo>
                <a:pt x="1372470" y="326585"/>
              </a:lnTo>
            </a:path>
          </a:pathLst>
        </a:custGeom>
        <a:noFill/>
        <a:ln w="25400" cap="flat" cmpd="sng" algn="ctr">
          <a:solidFill>
            <a:schemeClr val="accent4">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E78EA4A0-9542-4EB2-8AF9-8FD7B074668D}">
      <dsp:nvSpPr>
        <dsp:cNvPr id="0" name=""/>
        <dsp:cNvSpPr/>
      </dsp:nvSpPr>
      <dsp:spPr>
        <a:xfrm>
          <a:off x="3320459" y="2792731"/>
          <a:ext cx="91440" cy="326585"/>
        </a:xfrm>
        <a:custGeom>
          <a:avLst/>
          <a:gdLst/>
          <a:ahLst/>
          <a:cxnLst/>
          <a:rect l="0" t="0" r="0" b="0"/>
          <a:pathLst>
            <a:path>
              <a:moveTo>
                <a:pt x="45720" y="0"/>
              </a:moveTo>
              <a:lnTo>
                <a:pt x="45720" y="326585"/>
              </a:lnTo>
            </a:path>
          </a:pathLst>
        </a:custGeom>
        <a:noFill/>
        <a:ln w="25400" cap="flat" cmpd="sng" algn="ctr">
          <a:solidFill>
            <a:schemeClr val="accent4">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8C8FD398-7818-41E9-81F8-075F393F6D80}">
      <dsp:nvSpPr>
        <dsp:cNvPr id="0" name=""/>
        <dsp:cNvSpPr/>
      </dsp:nvSpPr>
      <dsp:spPr>
        <a:xfrm>
          <a:off x="1993709" y="2792731"/>
          <a:ext cx="1372470" cy="326585"/>
        </a:xfrm>
        <a:custGeom>
          <a:avLst/>
          <a:gdLst/>
          <a:ahLst/>
          <a:cxnLst/>
          <a:rect l="0" t="0" r="0" b="0"/>
          <a:pathLst>
            <a:path>
              <a:moveTo>
                <a:pt x="1372470" y="0"/>
              </a:moveTo>
              <a:lnTo>
                <a:pt x="1372470" y="222558"/>
              </a:lnTo>
              <a:lnTo>
                <a:pt x="0" y="222558"/>
              </a:lnTo>
              <a:lnTo>
                <a:pt x="0" y="326585"/>
              </a:lnTo>
            </a:path>
          </a:pathLst>
        </a:custGeom>
        <a:noFill/>
        <a:ln w="25400" cap="flat" cmpd="sng" algn="ctr">
          <a:solidFill>
            <a:schemeClr val="accent4">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84C4F54C-DCEA-4B73-A7CA-D8133B390E72}">
      <dsp:nvSpPr>
        <dsp:cNvPr id="0" name=""/>
        <dsp:cNvSpPr/>
      </dsp:nvSpPr>
      <dsp:spPr>
        <a:xfrm>
          <a:off x="3366179" y="1753084"/>
          <a:ext cx="1372470" cy="326585"/>
        </a:xfrm>
        <a:custGeom>
          <a:avLst/>
          <a:gdLst/>
          <a:ahLst/>
          <a:cxnLst/>
          <a:rect l="0" t="0" r="0" b="0"/>
          <a:pathLst>
            <a:path>
              <a:moveTo>
                <a:pt x="1372470" y="0"/>
              </a:moveTo>
              <a:lnTo>
                <a:pt x="1372470" y="222558"/>
              </a:lnTo>
              <a:lnTo>
                <a:pt x="0" y="222558"/>
              </a:lnTo>
              <a:lnTo>
                <a:pt x="0" y="326585"/>
              </a:lnTo>
            </a:path>
          </a:pathLst>
        </a:custGeom>
        <a:noFill/>
        <a:ln w="25400" cap="flat"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382F859-37BD-4C2D-AE9D-72F10A4DEDDB}">
      <dsp:nvSpPr>
        <dsp:cNvPr id="0" name=""/>
        <dsp:cNvSpPr/>
      </dsp:nvSpPr>
      <dsp:spPr>
        <a:xfrm>
          <a:off x="4738650" y="713438"/>
          <a:ext cx="686235" cy="326585"/>
        </a:xfrm>
        <a:custGeom>
          <a:avLst/>
          <a:gdLst/>
          <a:ahLst/>
          <a:cxnLst/>
          <a:rect l="0" t="0" r="0" b="0"/>
          <a:pathLst>
            <a:path>
              <a:moveTo>
                <a:pt x="686235" y="0"/>
              </a:moveTo>
              <a:lnTo>
                <a:pt x="686235" y="222558"/>
              </a:lnTo>
              <a:lnTo>
                <a:pt x="0" y="222558"/>
              </a:lnTo>
              <a:lnTo>
                <a:pt x="0" y="326585"/>
              </a:lnTo>
            </a:path>
          </a:pathLst>
        </a:custGeom>
        <a:noFill/>
        <a:ln w="25400" cap="flat" cmpd="sng" algn="ctr">
          <a:solidFill>
            <a:schemeClr val="accent2">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DEEEE3C-6283-454C-BED6-1791DD3893B8}">
      <dsp:nvSpPr>
        <dsp:cNvPr id="0" name=""/>
        <dsp:cNvSpPr/>
      </dsp:nvSpPr>
      <dsp:spPr>
        <a:xfrm>
          <a:off x="4863420" y="377"/>
          <a:ext cx="1122930" cy="713060"/>
        </a:xfrm>
        <a:prstGeom prst="roundRect">
          <a:avLst>
            <a:gd name="adj" fmla="val 10000"/>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A16B03AD-2BE2-44EE-ABD6-7BE5EC9D1408}">
      <dsp:nvSpPr>
        <dsp:cNvPr id="0" name=""/>
        <dsp:cNvSpPr/>
      </dsp:nvSpPr>
      <dsp:spPr>
        <a:xfrm>
          <a:off x="4988190" y="118909"/>
          <a:ext cx="1122930" cy="713060"/>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2D Shape</a:t>
          </a:r>
        </a:p>
        <a:p>
          <a:pPr lvl="0" algn="ctr" defTabSz="622300">
            <a:lnSpc>
              <a:spcPct val="90000"/>
            </a:lnSpc>
            <a:spcBef>
              <a:spcPct val="0"/>
            </a:spcBef>
            <a:spcAft>
              <a:spcPct val="35000"/>
            </a:spcAft>
          </a:pPr>
          <a:r>
            <a:rPr lang="en-US" sz="1400" kern="1200" dirty="0" smtClean="0">
              <a:solidFill>
                <a:schemeClr val="bg1">
                  <a:lumMod val="50000"/>
                </a:schemeClr>
              </a:solidFill>
            </a:rPr>
            <a:t>+ Draw()</a:t>
          </a:r>
          <a:endParaRPr lang="en-US" sz="1400" kern="1200" dirty="0">
            <a:solidFill>
              <a:schemeClr val="bg1">
                <a:lumMod val="50000"/>
              </a:schemeClr>
            </a:solidFill>
          </a:endParaRPr>
        </a:p>
      </dsp:txBody>
      <dsp:txXfrm>
        <a:off x="4988190" y="118909"/>
        <a:ext cx="1122930" cy="713060"/>
      </dsp:txXfrm>
    </dsp:sp>
    <dsp:sp modelId="{0881DD07-5709-40A4-B9A0-D7B607B4EF87}">
      <dsp:nvSpPr>
        <dsp:cNvPr id="0" name=""/>
        <dsp:cNvSpPr/>
      </dsp:nvSpPr>
      <dsp:spPr>
        <a:xfrm>
          <a:off x="4177185" y="1040024"/>
          <a:ext cx="1122930" cy="713060"/>
        </a:xfrm>
        <a:prstGeom prst="roundRect">
          <a:avLst>
            <a:gd name="adj" fmla="val 10000"/>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38D08578-F126-4C86-975F-F5A5F38051D2}">
      <dsp:nvSpPr>
        <dsp:cNvPr id="0" name=""/>
        <dsp:cNvSpPr/>
      </dsp:nvSpPr>
      <dsp:spPr>
        <a:xfrm>
          <a:off x="4301955" y="1158555"/>
          <a:ext cx="1122930" cy="713060"/>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Polygon:</a:t>
          </a:r>
        </a:p>
        <a:p>
          <a:pPr lvl="0" algn="ctr" defTabSz="622300">
            <a:lnSpc>
              <a:spcPct val="90000"/>
            </a:lnSpc>
            <a:spcBef>
              <a:spcPct val="0"/>
            </a:spcBef>
            <a:spcAft>
              <a:spcPct val="35000"/>
            </a:spcAft>
          </a:pPr>
          <a:r>
            <a:rPr lang="en-US" sz="1400" kern="1200" dirty="0" smtClean="0">
              <a:solidFill>
                <a:schemeClr val="bg1">
                  <a:lumMod val="50000"/>
                </a:schemeClr>
              </a:solidFill>
            </a:rPr>
            <a:t>+ Draw()</a:t>
          </a:r>
          <a:endParaRPr lang="en-US" sz="1400" kern="1200" dirty="0">
            <a:solidFill>
              <a:schemeClr val="bg1">
                <a:lumMod val="50000"/>
              </a:schemeClr>
            </a:solidFill>
          </a:endParaRPr>
        </a:p>
      </dsp:txBody>
      <dsp:txXfrm>
        <a:off x="4301955" y="1158555"/>
        <a:ext cx="1122930" cy="713060"/>
      </dsp:txXfrm>
    </dsp:sp>
    <dsp:sp modelId="{7D8AB2C2-D053-40F7-9340-6521C82E452C}">
      <dsp:nvSpPr>
        <dsp:cNvPr id="0" name=""/>
        <dsp:cNvSpPr/>
      </dsp:nvSpPr>
      <dsp:spPr>
        <a:xfrm>
          <a:off x="2804714" y="2079670"/>
          <a:ext cx="1122930" cy="713060"/>
        </a:xfrm>
        <a:prstGeom prst="roundRect">
          <a:avLst>
            <a:gd name="adj" fmla="val 10000"/>
          </a:avLst>
        </a:prstGeom>
        <a:gradFill rotWithShape="0">
          <a:gsLst>
            <a:gs pos="0">
              <a:schemeClr val="accent3">
                <a:hueOff val="0"/>
                <a:satOff val="0"/>
                <a:lumOff val="0"/>
                <a:alphaOff val="0"/>
                <a:tint val="100000"/>
                <a:shade val="100000"/>
                <a:satMod val="130000"/>
              </a:schemeClr>
            </a:gs>
            <a:gs pos="100000">
              <a:schemeClr val="accent3">
                <a:hueOff val="0"/>
                <a:satOff val="0"/>
                <a:lumOff val="0"/>
                <a:alphaOff val="0"/>
                <a:tint val="50000"/>
                <a:shade val="100000"/>
                <a:satMod val="350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7F109892-08BE-4D16-A4E0-E75880925736}">
      <dsp:nvSpPr>
        <dsp:cNvPr id="0" name=""/>
        <dsp:cNvSpPr/>
      </dsp:nvSpPr>
      <dsp:spPr>
        <a:xfrm>
          <a:off x="2929484" y="2198202"/>
          <a:ext cx="1122930" cy="713060"/>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Quadrilateral</a:t>
          </a:r>
        </a:p>
        <a:p>
          <a:pPr lvl="0" algn="ctr" defTabSz="622300">
            <a:lnSpc>
              <a:spcPct val="90000"/>
            </a:lnSpc>
            <a:spcBef>
              <a:spcPct val="0"/>
            </a:spcBef>
            <a:spcAft>
              <a:spcPct val="35000"/>
            </a:spcAft>
          </a:pPr>
          <a:r>
            <a:rPr lang="en-US" sz="1400" kern="1200" dirty="0" smtClean="0">
              <a:solidFill>
                <a:schemeClr val="bg1">
                  <a:lumMod val="50000"/>
                </a:schemeClr>
              </a:solidFill>
            </a:rPr>
            <a:t>+ Draw()</a:t>
          </a:r>
          <a:endParaRPr lang="en-US" sz="1400" kern="1200" dirty="0">
            <a:solidFill>
              <a:schemeClr val="bg1">
                <a:lumMod val="50000"/>
              </a:schemeClr>
            </a:solidFill>
          </a:endParaRPr>
        </a:p>
      </dsp:txBody>
      <dsp:txXfrm>
        <a:off x="2929484" y="2198202"/>
        <a:ext cx="1122930" cy="713060"/>
      </dsp:txXfrm>
    </dsp:sp>
    <dsp:sp modelId="{52F2F106-23A2-4969-88C5-F86D5514B978}">
      <dsp:nvSpPr>
        <dsp:cNvPr id="0" name=""/>
        <dsp:cNvSpPr/>
      </dsp:nvSpPr>
      <dsp:spPr>
        <a:xfrm>
          <a:off x="1432243" y="3119317"/>
          <a:ext cx="1122930" cy="713060"/>
        </a:xfrm>
        <a:prstGeom prst="roundRect">
          <a:avLst>
            <a:gd name="adj" fmla="val 10000"/>
          </a:avLst>
        </a:prstGeom>
        <a:gradFill rotWithShape="0">
          <a:gsLst>
            <a:gs pos="0">
              <a:schemeClr val="accent4">
                <a:hueOff val="0"/>
                <a:satOff val="0"/>
                <a:lumOff val="0"/>
                <a:alphaOff val="0"/>
                <a:tint val="100000"/>
                <a:shade val="100000"/>
                <a:satMod val="130000"/>
              </a:schemeClr>
            </a:gs>
            <a:gs pos="100000">
              <a:schemeClr val="accent4">
                <a:hueOff val="0"/>
                <a:satOff val="0"/>
                <a:lumOff val="0"/>
                <a:alphaOff val="0"/>
                <a:tint val="50000"/>
                <a:shade val="100000"/>
                <a:satMod val="350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64EE48B7-BC3E-4496-9CB7-F3C190FA348E}">
      <dsp:nvSpPr>
        <dsp:cNvPr id="0" name=""/>
        <dsp:cNvSpPr/>
      </dsp:nvSpPr>
      <dsp:spPr>
        <a:xfrm>
          <a:off x="1557013" y="3237848"/>
          <a:ext cx="1122930" cy="713060"/>
        </a:xfrm>
        <a:prstGeom prst="roundRect">
          <a:avLst>
            <a:gd name="adj" fmla="val 10000"/>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Rectangle</a:t>
          </a:r>
        </a:p>
        <a:p>
          <a:pPr lvl="0" algn="ctr" defTabSz="622300">
            <a:lnSpc>
              <a:spcPct val="90000"/>
            </a:lnSpc>
            <a:spcBef>
              <a:spcPct val="0"/>
            </a:spcBef>
            <a:spcAft>
              <a:spcPct val="35000"/>
            </a:spcAft>
          </a:pPr>
          <a:r>
            <a:rPr lang="en-US" sz="1400" kern="1200" dirty="0" smtClean="0">
              <a:solidFill>
                <a:schemeClr val="bg1">
                  <a:lumMod val="50000"/>
                </a:schemeClr>
              </a:solidFill>
            </a:rPr>
            <a:t>+ Draw()</a:t>
          </a:r>
          <a:endParaRPr lang="en-US" sz="1400" kern="1200" dirty="0">
            <a:solidFill>
              <a:schemeClr val="bg1">
                <a:lumMod val="50000"/>
              </a:schemeClr>
            </a:solidFill>
          </a:endParaRPr>
        </a:p>
      </dsp:txBody>
      <dsp:txXfrm>
        <a:off x="1557013" y="3237848"/>
        <a:ext cx="1122930" cy="713060"/>
      </dsp:txXfrm>
    </dsp:sp>
    <dsp:sp modelId="{98C96E92-1933-4BCF-BDF0-4AD4FE447D19}">
      <dsp:nvSpPr>
        <dsp:cNvPr id="0" name=""/>
        <dsp:cNvSpPr/>
      </dsp:nvSpPr>
      <dsp:spPr>
        <a:xfrm>
          <a:off x="2804714" y="3119317"/>
          <a:ext cx="1122930" cy="713060"/>
        </a:xfrm>
        <a:prstGeom prst="roundRect">
          <a:avLst>
            <a:gd name="adj" fmla="val 10000"/>
          </a:avLst>
        </a:prstGeom>
        <a:gradFill rotWithShape="0">
          <a:gsLst>
            <a:gs pos="0">
              <a:schemeClr val="accent4">
                <a:hueOff val="0"/>
                <a:satOff val="0"/>
                <a:lumOff val="0"/>
                <a:alphaOff val="0"/>
                <a:tint val="100000"/>
                <a:shade val="100000"/>
                <a:satMod val="130000"/>
              </a:schemeClr>
            </a:gs>
            <a:gs pos="100000">
              <a:schemeClr val="accent4">
                <a:hueOff val="0"/>
                <a:satOff val="0"/>
                <a:lumOff val="0"/>
                <a:alphaOff val="0"/>
                <a:tint val="50000"/>
                <a:shade val="100000"/>
                <a:satMod val="350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F8AC389D-361C-4607-BF94-EE19885A9C58}">
      <dsp:nvSpPr>
        <dsp:cNvPr id="0" name=""/>
        <dsp:cNvSpPr/>
      </dsp:nvSpPr>
      <dsp:spPr>
        <a:xfrm>
          <a:off x="2929484" y="3237848"/>
          <a:ext cx="1122930" cy="713060"/>
        </a:xfrm>
        <a:prstGeom prst="roundRect">
          <a:avLst>
            <a:gd name="adj" fmla="val 10000"/>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Kite</a:t>
          </a:r>
        </a:p>
        <a:p>
          <a:pPr lvl="0" algn="ctr" defTabSz="622300">
            <a:lnSpc>
              <a:spcPct val="90000"/>
            </a:lnSpc>
            <a:spcBef>
              <a:spcPct val="0"/>
            </a:spcBef>
            <a:spcAft>
              <a:spcPct val="35000"/>
            </a:spcAft>
          </a:pPr>
          <a:r>
            <a:rPr lang="en-US" sz="1400" kern="1200" dirty="0" smtClean="0">
              <a:solidFill>
                <a:schemeClr val="bg1">
                  <a:lumMod val="50000"/>
                </a:schemeClr>
              </a:solidFill>
            </a:rPr>
            <a:t>+ Draw()</a:t>
          </a:r>
          <a:endParaRPr lang="en-US" sz="1400" kern="1200" dirty="0">
            <a:solidFill>
              <a:schemeClr val="bg1">
                <a:lumMod val="50000"/>
              </a:schemeClr>
            </a:solidFill>
          </a:endParaRPr>
        </a:p>
      </dsp:txBody>
      <dsp:txXfrm>
        <a:off x="2929484" y="3237848"/>
        <a:ext cx="1122930" cy="713060"/>
      </dsp:txXfrm>
    </dsp:sp>
    <dsp:sp modelId="{68B53AC0-5D93-458D-8F00-B3D59FBF1F5B}">
      <dsp:nvSpPr>
        <dsp:cNvPr id="0" name=""/>
        <dsp:cNvSpPr/>
      </dsp:nvSpPr>
      <dsp:spPr>
        <a:xfrm>
          <a:off x="4177185" y="3119317"/>
          <a:ext cx="1122930" cy="713060"/>
        </a:xfrm>
        <a:prstGeom prst="roundRect">
          <a:avLst>
            <a:gd name="adj" fmla="val 10000"/>
          </a:avLst>
        </a:prstGeom>
        <a:gradFill rotWithShape="0">
          <a:gsLst>
            <a:gs pos="0">
              <a:schemeClr val="accent4">
                <a:hueOff val="0"/>
                <a:satOff val="0"/>
                <a:lumOff val="0"/>
                <a:alphaOff val="0"/>
                <a:tint val="100000"/>
                <a:shade val="100000"/>
                <a:satMod val="130000"/>
              </a:schemeClr>
            </a:gs>
            <a:gs pos="100000">
              <a:schemeClr val="accent4">
                <a:hueOff val="0"/>
                <a:satOff val="0"/>
                <a:lumOff val="0"/>
                <a:alphaOff val="0"/>
                <a:tint val="50000"/>
                <a:shade val="100000"/>
                <a:satMod val="350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BC544D5C-B1BC-4569-92AC-31429F61683F}">
      <dsp:nvSpPr>
        <dsp:cNvPr id="0" name=""/>
        <dsp:cNvSpPr/>
      </dsp:nvSpPr>
      <dsp:spPr>
        <a:xfrm>
          <a:off x="4301955" y="3237848"/>
          <a:ext cx="1122930" cy="713060"/>
        </a:xfrm>
        <a:prstGeom prst="roundRect">
          <a:avLst>
            <a:gd name="adj" fmla="val 10000"/>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Rhombus</a:t>
          </a:r>
        </a:p>
        <a:p>
          <a:pPr lvl="0" algn="ctr" defTabSz="622300">
            <a:lnSpc>
              <a:spcPct val="90000"/>
            </a:lnSpc>
            <a:spcBef>
              <a:spcPct val="0"/>
            </a:spcBef>
            <a:spcAft>
              <a:spcPct val="35000"/>
            </a:spcAft>
          </a:pPr>
          <a:r>
            <a:rPr lang="en-US" sz="1400" kern="1200" dirty="0" smtClean="0">
              <a:solidFill>
                <a:schemeClr val="bg1">
                  <a:lumMod val="50000"/>
                </a:schemeClr>
              </a:solidFill>
            </a:rPr>
            <a:t>+ Draw()</a:t>
          </a:r>
          <a:endParaRPr lang="en-US" sz="1400" kern="1200" dirty="0">
            <a:solidFill>
              <a:schemeClr val="bg1">
                <a:lumMod val="50000"/>
              </a:schemeClr>
            </a:solidFill>
          </a:endParaRPr>
        </a:p>
      </dsp:txBody>
      <dsp:txXfrm>
        <a:off x="4301955" y="3237848"/>
        <a:ext cx="1122930" cy="713060"/>
      </dsp:txXfrm>
    </dsp:sp>
    <dsp:sp modelId="{42951764-89E1-4628-9397-841DB94D4692}">
      <dsp:nvSpPr>
        <dsp:cNvPr id="0" name=""/>
        <dsp:cNvSpPr/>
      </dsp:nvSpPr>
      <dsp:spPr>
        <a:xfrm>
          <a:off x="4177185" y="2079670"/>
          <a:ext cx="1122930" cy="713060"/>
        </a:xfrm>
        <a:prstGeom prst="roundRect">
          <a:avLst>
            <a:gd name="adj" fmla="val 10000"/>
          </a:avLst>
        </a:prstGeom>
        <a:gradFill rotWithShape="0">
          <a:gsLst>
            <a:gs pos="0">
              <a:schemeClr val="accent3">
                <a:hueOff val="0"/>
                <a:satOff val="0"/>
                <a:lumOff val="0"/>
                <a:alphaOff val="0"/>
                <a:tint val="100000"/>
                <a:shade val="100000"/>
                <a:satMod val="130000"/>
              </a:schemeClr>
            </a:gs>
            <a:gs pos="100000">
              <a:schemeClr val="accent3">
                <a:hueOff val="0"/>
                <a:satOff val="0"/>
                <a:lumOff val="0"/>
                <a:alphaOff val="0"/>
                <a:tint val="50000"/>
                <a:shade val="100000"/>
                <a:satMod val="350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C9F059AE-F2B9-4E97-8D30-FA36B8FEFF7A}">
      <dsp:nvSpPr>
        <dsp:cNvPr id="0" name=""/>
        <dsp:cNvSpPr/>
      </dsp:nvSpPr>
      <dsp:spPr>
        <a:xfrm>
          <a:off x="4301955" y="2198202"/>
          <a:ext cx="1122930" cy="713060"/>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Pentagon</a:t>
          </a:r>
        </a:p>
        <a:p>
          <a:pPr lvl="0" algn="ctr" defTabSz="622300">
            <a:lnSpc>
              <a:spcPct val="90000"/>
            </a:lnSpc>
            <a:spcBef>
              <a:spcPct val="0"/>
            </a:spcBef>
            <a:spcAft>
              <a:spcPct val="35000"/>
            </a:spcAft>
          </a:pPr>
          <a:r>
            <a:rPr lang="en-US" sz="1400" kern="1200" dirty="0" smtClean="0">
              <a:solidFill>
                <a:schemeClr val="bg1">
                  <a:lumMod val="50000"/>
                </a:schemeClr>
              </a:solidFill>
            </a:rPr>
            <a:t>+ Draw()</a:t>
          </a:r>
          <a:endParaRPr lang="en-US" sz="1400" kern="1200" dirty="0">
            <a:solidFill>
              <a:schemeClr val="bg1">
                <a:lumMod val="50000"/>
              </a:schemeClr>
            </a:solidFill>
          </a:endParaRPr>
        </a:p>
      </dsp:txBody>
      <dsp:txXfrm>
        <a:off x="4301955" y="2198202"/>
        <a:ext cx="1122930" cy="713060"/>
      </dsp:txXfrm>
    </dsp:sp>
    <dsp:sp modelId="{E6104BE8-5E3B-468D-A687-4BE18565A6DE}">
      <dsp:nvSpPr>
        <dsp:cNvPr id="0" name=""/>
        <dsp:cNvSpPr/>
      </dsp:nvSpPr>
      <dsp:spPr>
        <a:xfrm>
          <a:off x="5549655" y="2079670"/>
          <a:ext cx="1122930" cy="713060"/>
        </a:xfrm>
        <a:prstGeom prst="roundRect">
          <a:avLst>
            <a:gd name="adj" fmla="val 10000"/>
          </a:avLst>
        </a:prstGeom>
        <a:gradFill rotWithShape="0">
          <a:gsLst>
            <a:gs pos="0">
              <a:schemeClr val="accent3">
                <a:hueOff val="0"/>
                <a:satOff val="0"/>
                <a:lumOff val="0"/>
                <a:alphaOff val="0"/>
                <a:tint val="100000"/>
                <a:shade val="100000"/>
                <a:satMod val="130000"/>
              </a:schemeClr>
            </a:gs>
            <a:gs pos="100000">
              <a:schemeClr val="accent3">
                <a:hueOff val="0"/>
                <a:satOff val="0"/>
                <a:lumOff val="0"/>
                <a:alphaOff val="0"/>
                <a:tint val="50000"/>
                <a:shade val="100000"/>
                <a:satMod val="350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6C0C9BD9-7D33-4656-8F35-6843C92DB166}">
      <dsp:nvSpPr>
        <dsp:cNvPr id="0" name=""/>
        <dsp:cNvSpPr/>
      </dsp:nvSpPr>
      <dsp:spPr>
        <a:xfrm>
          <a:off x="5674425" y="2198202"/>
          <a:ext cx="1122930" cy="713060"/>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Hexagon</a:t>
          </a:r>
        </a:p>
        <a:p>
          <a:pPr lvl="0" algn="ctr" defTabSz="622300">
            <a:lnSpc>
              <a:spcPct val="90000"/>
            </a:lnSpc>
            <a:spcBef>
              <a:spcPct val="0"/>
            </a:spcBef>
            <a:spcAft>
              <a:spcPct val="35000"/>
            </a:spcAft>
          </a:pPr>
          <a:r>
            <a:rPr lang="en-US" sz="1400" kern="1200" dirty="0" smtClean="0">
              <a:solidFill>
                <a:schemeClr val="bg1">
                  <a:lumMod val="50000"/>
                </a:schemeClr>
              </a:solidFill>
            </a:rPr>
            <a:t>+ Draw()</a:t>
          </a:r>
          <a:endParaRPr lang="en-US" sz="1400" kern="1200" dirty="0">
            <a:solidFill>
              <a:schemeClr val="bg1">
                <a:lumMod val="50000"/>
              </a:schemeClr>
            </a:solidFill>
          </a:endParaRPr>
        </a:p>
      </dsp:txBody>
      <dsp:txXfrm>
        <a:off x="5674425" y="2198202"/>
        <a:ext cx="1122930" cy="713060"/>
      </dsp:txXfrm>
    </dsp:sp>
    <dsp:sp modelId="{71FE8277-17E8-4D4C-B2CC-08BA4AF670AD}">
      <dsp:nvSpPr>
        <dsp:cNvPr id="0" name=""/>
        <dsp:cNvSpPr/>
      </dsp:nvSpPr>
      <dsp:spPr>
        <a:xfrm>
          <a:off x="5549655" y="1040024"/>
          <a:ext cx="1122930" cy="713060"/>
        </a:xfrm>
        <a:prstGeom prst="roundRect">
          <a:avLst>
            <a:gd name="adj" fmla="val 10000"/>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242CC653-5192-4F05-B21E-EC63E66D1635}">
      <dsp:nvSpPr>
        <dsp:cNvPr id="0" name=""/>
        <dsp:cNvSpPr/>
      </dsp:nvSpPr>
      <dsp:spPr>
        <a:xfrm>
          <a:off x="5674425" y="1158555"/>
          <a:ext cx="1122930" cy="713060"/>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Circle</a:t>
          </a:r>
        </a:p>
        <a:p>
          <a:pPr lvl="0" algn="ctr" defTabSz="622300">
            <a:lnSpc>
              <a:spcPct val="90000"/>
            </a:lnSpc>
            <a:spcBef>
              <a:spcPct val="0"/>
            </a:spcBef>
            <a:spcAft>
              <a:spcPct val="35000"/>
            </a:spcAft>
          </a:pPr>
          <a:r>
            <a:rPr lang="en-US" sz="1400" kern="1200" dirty="0" smtClean="0">
              <a:solidFill>
                <a:schemeClr val="bg1">
                  <a:lumMod val="50000"/>
                </a:schemeClr>
              </a:solidFill>
            </a:rPr>
            <a:t>+ Draw()</a:t>
          </a:r>
          <a:endParaRPr lang="en-US" sz="1400" kern="1200" dirty="0">
            <a:solidFill>
              <a:schemeClr val="bg1">
                <a:lumMod val="50000"/>
              </a:schemeClr>
            </a:solidFill>
          </a:endParaRPr>
        </a:p>
      </dsp:txBody>
      <dsp:txXfrm>
        <a:off x="5674425" y="1158555"/>
        <a:ext cx="1122930" cy="713060"/>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03BCEAC-BF85-461C-BF02-85BC1637FCCF}" type="datetimeFigureOut">
              <a:rPr lang="en-US" smtClean="0"/>
              <a:pPr/>
              <a:t>2/6/2012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5A9AADB-B2F0-42A5-9BF9-3743F0F22FFE}"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www.the-blueprints.com/" TargetMode="External"/><Relationship Id="rId2" Type="http://schemas.openxmlformats.org/officeDocument/2006/relationships/slide" Target="../slides/slide27.xml"/><Relationship Id="rId1" Type="http://schemas.openxmlformats.org/officeDocument/2006/relationships/notesMaster" Target="../notesMasters/notesMaster1.xml"/><Relationship Id="rId4" Type="http://schemas.openxmlformats.org/officeDocument/2006/relationships/hyperlink" Target="http://www.blister.jp/images-item-big/page-14695.jpg"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www.merchantcircle.com/" TargetMode="External"/><Relationship Id="rId2" Type="http://schemas.openxmlformats.org/officeDocument/2006/relationships/slide" Target="../slides/slide28.xml"/><Relationship Id="rId1" Type="http://schemas.openxmlformats.org/officeDocument/2006/relationships/notesMaster" Target="../notesMasters/notesMaster1.xml"/><Relationship Id="rId4" Type="http://schemas.openxmlformats.org/officeDocument/2006/relationships/hyperlink" Target="http://www.ck12.org/ck12/images?id=341266"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www.wired.com/wired/archive/1.01/hypelist.html"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www.enterprisecioforum.com/en/blogs/christian/should-big-data-reside-cloud" TargetMode="Externa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www.familycar.com/" TargetMode="External"/><Relationship Id="rId2" Type="http://schemas.openxmlformats.org/officeDocument/2006/relationships/slide" Target="../slides/slide37.xml"/><Relationship Id="rId1" Type="http://schemas.openxmlformats.org/officeDocument/2006/relationships/notesMaster" Target="../notesMasters/notesMaster1.xml"/><Relationship Id="rId6" Type="http://schemas.openxmlformats.org/officeDocument/2006/relationships/hyperlink" Target="http://www.zorly.com/images_corvette/ZR1_wallpapers/" TargetMode="External"/><Relationship Id="rId5" Type="http://schemas.openxmlformats.org/officeDocument/2006/relationships/hyperlink" Target="http://cars-engine.blogspot.com/" TargetMode="External"/><Relationship Id="rId4" Type="http://schemas.openxmlformats.org/officeDocument/2006/relationships/hyperlink" Target="http://www.usedcars.pokal.jp/wp-content/uploads/2012/01/car-engine.jpg" TargetMode="Externa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www.familycourtservices.org/"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en.wikipedia.org/wiki/Function_(programming)" TargetMode="External"/><Relationship Id="rId2" Type="http://schemas.openxmlformats.org/officeDocument/2006/relationships/slide" Target="../slides/slide11.xml"/><Relationship Id="rId1" Type="http://schemas.openxmlformats.org/officeDocument/2006/relationships/notesMaster" Target="../notesMasters/notesMaster1.xml"/><Relationship Id="rId5" Type="http://schemas.openxmlformats.org/officeDocument/2006/relationships/hyperlink" Target="http://www.flickr.com/photos/37318693@N04/4332120849/" TargetMode="External"/><Relationship Id="rId4" Type="http://schemas.openxmlformats.org/officeDocument/2006/relationships/hyperlink" Target="http://en.wikipedia.org/wiki/Subroutine" TargetMode="Externa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www.livefortheoutdoors.com/News-Landing/Search-Results/Outdoor-headlines/Take-the-plunge-at-the-adventure-film-festival/" TargetMode="External"/><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art.newcity.com/wp-content/uploads/2009/06/redaction-834x1023.jpg" TargetMode="External"/><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rusava.com/"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www.freegreatpicture.com/golf/golf-1405"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ww.birthdayexpress.com/Dog-Bone-Cookie-Cutter/51508/PartyItemDetail.aspx"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5A9AADB-B2F0-42A5-9BF9-3743F0F22FFE}" type="slidenum">
              <a:rPr lang="en-US" smtClean="0"/>
              <a:pPr/>
              <a:t>4</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1" dirty="0" smtClean="0"/>
              <a:t>Photo Credit:</a:t>
            </a:r>
          </a:p>
          <a:p>
            <a:r>
              <a:rPr lang="en-US" dirty="0" smtClean="0">
                <a:hlinkClick r:id="rId3"/>
              </a:rPr>
              <a:t>http://www.the-blueprints.com/</a:t>
            </a:r>
            <a:endParaRPr lang="en-US" dirty="0" smtClean="0"/>
          </a:p>
          <a:p>
            <a:r>
              <a:rPr lang="en-US" dirty="0" smtClean="0">
                <a:hlinkClick r:id="rId4"/>
              </a:rPr>
              <a:t>http://www.blister.jp/images-item-big/page-14695.jpg</a:t>
            </a:r>
            <a:endParaRPr lang="en-US" dirty="0" smtClean="0"/>
          </a:p>
          <a:p>
            <a:endParaRPr lang="en-US" i="1" dirty="0" smtClean="0"/>
          </a:p>
        </p:txBody>
      </p:sp>
      <p:sp>
        <p:nvSpPr>
          <p:cNvPr id="4" name="Slide Number Placeholder 3"/>
          <p:cNvSpPr>
            <a:spLocks noGrp="1"/>
          </p:cNvSpPr>
          <p:nvPr>
            <p:ph type="sldNum" sz="quarter" idx="10"/>
          </p:nvPr>
        </p:nvSpPr>
        <p:spPr/>
        <p:txBody>
          <a:bodyPr/>
          <a:lstStyle/>
          <a:p>
            <a:fld id="{C5A9AADB-B2F0-42A5-9BF9-3743F0F22FFE}" type="slidenum">
              <a:rPr lang="en-US" smtClean="0"/>
              <a:pPr/>
              <a:t>27</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1" dirty="0" smtClean="0"/>
              <a:t>Photo Credit:</a:t>
            </a:r>
          </a:p>
          <a:p>
            <a:r>
              <a:rPr lang="en-US" dirty="0" smtClean="0">
                <a:hlinkClick r:id="rId3"/>
              </a:rPr>
              <a:t>http://www.merchantcircle.com/</a:t>
            </a:r>
            <a:endParaRPr lang="en-US" dirty="0" smtClean="0"/>
          </a:p>
          <a:p>
            <a:r>
              <a:rPr lang="en-US" dirty="0" smtClean="0">
                <a:hlinkClick r:id="rId4"/>
              </a:rPr>
              <a:t>http://www.ck12.org/ck12/images?id=341266</a:t>
            </a:r>
            <a:endParaRPr lang="en-US" i="1" dirty="0" smtClean="0"/>
          </a:p>
        </p:txBody>
      </p:sp>
      <p:sp>
        <p:nvSpPr>
          <p:cNvPr id="4" name="Slide Number Placeholder 3"/>
          <p:cNvSpPr>
            <a:spLocks noGrp="1"/>
          </p:cNvSpPr>
          <p:nvPr>
            <p:ph type="sldNum" sz="quarter" idx="10"/>
          </p:nvPr>
        </p:nvSpPr>
        <p:spPr/>
        <p:txBody>
          <a:bodyPr/>
          <a:lstStyle/>
          <a:p>
            <a:fld id="{C5A9AADB-B2F0-42A5-9BF9-3743F0F22FFE}" type="slidenum">
              <a:rPr lang="en-US" smtClean="0"/>
              <a:pPr/>
              <a:t>28</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In a traditional task-based application, data and functions have no implicit connection.  This adds danger when applications grow in complexity because data could be modified by functions throughout the application (for example, through the use of global variables), introducing a scalability, maintainability, and modifiability nightmare.</a:t>
            </a:r>
            <a:endParaRPr lang="en-US" dirty="0"/>
          </a:p>
        </p:txBody>
      </p:sp>
      <p:sp>
        <p:nvSpPr>
          <p:cNvPr id="4" name="Slide Number Placeholder 3"/>
          <p:cNvSpPr>
            <a:spLocks noGrp="1"/>
          </p:cNvSpPr>
          <p:nvPr>
            <p:ph type="sldNum" sz="quarter" idx="10"/>
          </p:nvPr>
        </p:nvSpPr>
        <p:spPr/>
        <p:txBody>
          <a:bodyPr/>
          <a:lstStyle/>
          <a:p>
            <a:fld id="{C5A9AADB-B2F0-42A5-9BF9-3743F0F22FFE}" type="slidenum">
              <a:rPr lang="en-US" smtClean="0"/>
              <a:pPr/>
              <a:t>29</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 “object” is the</a:t>
            </a:r>
            <a:r>
              <a:rPr lang="en-US" baseline="0" dirty="0" smtClean="0"/>
              <a:t> idea that you should combine data and the methods that let you interact with that data and combine them into one inseparable entity.  Whenever you pass objects around in a program, you’re always passing around data and methods </a:t>
            </a:r>
            <a:r>
              <a:rPr lang="en-US" i="1" baseline="0" dirty="0" smtClean="0"/>
              <a:t>together</a:t>
            </a:r>
            <a:r>
              <a:rPr lang="en-US" baseline="0" dirty="0" smtClean="0"/>
              <a:t>.  </a:t>
            </a:r>
          </a:p>
          <a:p>
            <a:endParaRPr lang="en-US" baseline="0" dirty="0" smtClean="0"/>
          </a:p>
        </p:txBody>
      </p:sp>
      <p:sp>
        <p:nvSpPr>
          <p:cNvPr id="4" name="Slide Number Placeholder 3"/>
          <p:cNvSpPr>
            <a:spLocks noGrp="1"/>
          </p:cNvSpPr>
          <p:nvPr>
            <p:ph type="sldNum" sz="quarter" idx="10"/>
          </p:nvPr>
        </p:nvSpPr>
        <p:spPr/>
        <p:txBody>
          <a:bodyPr/>
          <a:lstStyle/>
          <a:p>
            <a:fld id="{C5A9AADB-B2F0-42A5-9BF9-3743F0F22FFE}" type="slidenum">
              <a:rPr lang="en-US" smtClean="0"/>
              <a:pPr/>
              <a:t>30</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Encapsulation of data and methods into an object entity yields a powerful programming benefit: an object’s data can only be modified using its defined methods.  This means that the outside world doesn’t have to know how an object works – it simply interfaces with the object via its exposed accessor methods.  This also means that if for some reason a data format changes over time, the outside world doesn’t need to accommodate that change – only the accessor methods do.  Lastly, debugging becomes easier because whenever data is set incorrectly, you no longer have to hunt all over an application to find the spot where the data is being improperly modified – you have a single choke point.</a:t>
            </a:r>
          </a:p>
          <a:p>
            <a:endParaRPr lang="en-US" baseline="0" dirty="0" smtClean="0"/>
          </a:p>
        </p:txBody>
      </p:sp>
      <p:sp>
        <p:nvSpPr>
          <p:cNvPr id="4" name="Slide Number Placeholder 3"/>
          <p:cNvSpPr>
            <a:spLocks noGrp="1"/>
          </p:cNvSpPr>
          <p:nvPr>
            <p:ph type="sldNum" sz="quarter" idx="10"/>
          </p:nvPr>
        </p:nvSpPr>
        <p:spPr/>
        <p:txBody>
          <a:bodyPr/>
          <a:lstStyle/>
          <a:p>
            <a:fld id="{C5A9AADB-B2F0-42A5-9BF9-3743F0F22FFE}" type="slidenum">
              <a:rPr lang="en-US" smtClean="0"/>
              <a:pPr/>
              <a:t>31</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Encapsulation of data and methods into an object entity yields a powerful programming benefit: an object’s data can only be modified using its defined methods.  This means that the outside world doesn’t have to know how an object works – it simply interfaces with the object via its exposed accessor methods.  This also means that if for some reason a data format changes over time, the outside world doesn’t need to accommodate that change – only the accessor methods do.  Lastly, debugging becomes easier because whenever data is set incorrectly, you no longer have to hunt all over an application to find the spot where the data is being improperly modified – you have a single choke point.</a:t>
            </a:r>
          </a:p>
          <a:p>
            <a:endParaRPr lang="en-US" baseline="0" dirty="0" smtClean="0"/>
          </a:p>
        </p:txBody>
      </p:sp>
      <p:sp>
        <p:nvSpPr>
          <p:cNvPr id="4" name="Slide Number Placeholder 3"/>
          <p:cNvSpPr>
            <a:spLocks noGrp="1"/>
          </p:cNvSpPr>
          <p:nvPr>
            <p:ph type="sldNum" sz="quarter" idx="10"/>
          </p:nvPr>
        </p:nvSpPr>
        <p:spPr/>
        <p:txBody>
          <a:bodyPr/>
          <a:lstStyle/>
          <a:p>
            <a:fld id="{C5A9AADB-B2F0-42A5-9BF9-3743F0F22FFE}" type="slidenum">
              <a:rPr lang="en-US" smtClean="0"/>
              <a:pPr/>
              <a:t>32</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2FEC9F4-B186-4468-9F45-623BE5966E4C}" type="slidenum">
              <a:rPr lang="en-US" smtClean="0"/>
              <a:pPr/>
              <a:t>33</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2FEC9F4-B186-4468-9F45-623BE5966E4C}" type="slidenum">
              <a:rPr lang="en-US" smtClean="0"/>
              <a:pPr/>
              <a:t>34</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2FEC9F4-B186-4468-9F45-623BE5966E4C}" type="slidenum">
              <a:rPr lang="en-US" smtClean="0"/>
              <a:pPr/>
              <a:t>35</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2FEC9F4-B186-4468-9F45-623BE5966E4C}" type="slidenum">
              <a:rPr lang="en-US" smtClean="0"/>
              <a:pPr/>
              <a:t>36</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Quote Attribution:</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Steve Steinberg, </a:t>
            </a:r>
            <a:r>
              <a:rPr lang="en-US" dirty="0" smtClean="0">
                <a:hlinkClick r:id="rId3"/>
              </a:rPr>
              <a:t>"Hype List"</a:t>
            </a:r>
            <a:r>
              <a:rPr lang="en-US" dirty="0" smtClean="0"/>
              <a:t>, </a:t>
            </a:r>
            <a:r>
              <a:rPr lang="en-US" i="1" dirty="0" smtClean="0"/>
              <a:t>Wired</a:t>
            </a:r>
            <a:r>
              <a:rPr lang="en-US" dirty="0" smtClean="0"/>
              <a:t>, Vol. 1, No. 1, Mar/Apr 1993</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i="1" dirty="0" smtClean="0"/>
              <a:t>Photo</a:t>
            </a:r>
            <a:r>
              <a:rPr lang="en-US" i="1" baseline="0" dirty="0" smtClean="0"/>
              <a:t> Credit:</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hlinkClick r:id="rId4"/>
              </a:rPr>
              <a:t>http://www.enterprisecioforum.com/en/blogs/christian/should-big-data-reside-cloud</a:t>
            </a:r>
            <a:endParaRPr lang="en-US" dirty="0" smtClean="0"/>
          </a:p>
          <a:p>
            <a:endParaRPr lang="en-US" dirty="0"/>
          </a:p>
        </p:txBody>
      </p:sp>
      <p:sp>
        <p:nvSpPr>
          <p:cNvPr id="4" name="Slide Number Placeholder 3"/>
          <p:cNvSpPr>
            <a:spLocks noGrp="1"/>
          </p:cNvSpPr>
          <p:nvPr>
            <p:ph type="sldNum" sz="quarter" idx="10"/>
          </p:nvPr>
        </p:nvSpPr>
        <p:spPr/>
        <p:txBody>
          <a:bodyPr/>
          <a:lstStyle/>
          <a:p>
            <a:fld id="{C5A9AADB-B2F0-42A5-9BF9-3743F0F22FFE}" type="slidenum">
              <a:rPr lang="en-US" smtClean="0"/>
              <a:pPr/>
              <a:t>6</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0" baseline="0" dirty="0" smtClean="0"/>
              <a:t>Each different automobile contains a different type of engine, and as automobiles evolve, engine technologies follow suit.  However, the interface to an automobile’s engine – the steering wheel, pedals, and shifter – has remained largely unchanged for decades.  In fact, as drivers, we don’t even have to care how a car’s engine works – we simply interface with it through the use of the steering wheel, pedals, and shifter.  In this case, the automobile (the object) would encapsulate the engine (the data) and the cabin (methods).  Any given driver (the outside world) never interfaces directly with the engine (the data); they must use the cabin (methods) to do so.  A change to the engine may mandate a change to the way the steering wheel, pedals, and shifter interface with the engine, but never directly changes the interface to the outside world.</a:t>
            </a:r>
          </a:p>
          <a:p>
            <a:endParaRPr lang="en-US" i="1" baseline="0" dirty="0" smtClean="0"/>
          </a:p>
          <a:p>
            <a:r>
              <a:rPr lang="en-US" i="1" baseline="0" dirty="0" smtClean="0"/>
              <a:t>Photo Credit:</a:t>
            </a:r>
          </a:p>
          <a:p>
            <a:r>
              <a:rPr lang="en-US" dirty="0" smtClean="0">
                <a:hlinkClick r:id="rId3"/>
              </a:rPr>
              <a:t>http://www.familycar.com</a:t>
            </a:r>
            <a:endParaRPr lang="en-US" dirty="0" smtClean="0"/>
          </a:p>
          <a:p>
            <a:r>
              <a:rPr lang="en-US" dirty="0" smtClean="0">
                <a:hlinkClick r:id="rId4"/>
              </a:rPr>
              <a:t>http://www.usedcars.pokal.jp/</a:t>
            </a:r>
            <a:endParaRPr lang="en-US" dirty="0" smtClean="0"/>
          </a:p>
          <a:p>
            <a:r>
              <a:rPr lang="en-US" dirty="0" smtClean="0">
                <a:hlinkClick r:id="rId5"/>
              </a:rPr>
              <a:t>http://cars-engine.blogspot.com/</a:t>
            </a:r>
            <a:r>
              <a:rPr lang="en-US" dirty="0" smtClean="0"/>
              <a:t/>
            </a:r>
            <a:br>
              <a:rPr lang="en-US" dirty="0" smtClean="0"/>
            </a:br>
            <a:endParaRPr lang="en-US" dirty="0" smtClean="0"/>
          </a:p>
          <a:p>
            <a:r>
              <a:rPr lang="en-US" dirty="0" smtClean="0">
                <a:hlinkClick r:id="rId6"/>
              </a:rPr>
              <a:t>http://www.zorly.com/images_corvette/ZR1_wallpapers/</a:t>
            </a:r>
            <a:endParaRPr lang="en-US" dirty="0" smtClean="0"/>
          </a:p>
          <a:p>
            <a:endParaRPr lang="en-US" dirty="0" smtClean="0"/>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C5A9AADB-B2F0-42A5-9BF9-3743F0F22FFE}" type="slidenum">
              <a:rPr lang="en-US" smtClean="0"/>
              <a:pPr/>
              <a:t>37</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C5A9AADB-B2F0-42A5-9BF9-3743F0F22FFE}" type="slidenum">
              <a:rPr lang="en-US" smtClean="0"/>
              <a:pPr/>
              <a:t>38</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r>
              <a:rPr lang="en-US" i="1" dirty="0" smtClean="0"/>
              <a:t>Photo Credit:</a:t>
            </a:r>
          </a:p>
          <a:p>
            <a:r>
              <a:rPr lang="en-US" dirty="0" smtClean="0">
                <a:hlinkClick r:id="rId3"/>
              </a:rPr>
              <a:t>http://www.familycourtservices.org/</a:t>
            </a:r>
            <a:endParaRPr lang="en-US" i="1" dirty="0" smtClean="0"/>
          </a:p>
        </p:txBody>
      </p:sp>
      <p:sp>
        <p:nvSpPr>
          <p:cNvPr id="4" name="Slide Number Placeholder 3"/>
          <p:cNvSpPr>
            <a:spLocks noGrp="1"/>
          </p:cNvSpPr>
          <p:nvPr>
            <p:ph type="sldNum" sz="quarter" idx="10"/>
          </p:nvPr>
        </p:nvSpPr>
        <p:spPr/>
        <p:txBody>
          <a:bodyPr/>
          <a:lstStyle/>
          <a:p>
            <a:fld id="{C5A9AADB-B2F0-42A5-9BF9-3743F0F22FFE}" type="slidenum">
              <a:rPr lang="en-US" smtClean="0"/>
              <a:pPr/>
              <a:t>39</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i="1" dirty="0" smtClean="0"/>
          </a:p>
        </p:txBody>
      </p:sp>
      <p:sp>
        <p:nvSpPr>
          <p:cNvPr id="4" name="Slide Number Placeholder 3"/>
          <p:cNvSpPr>
            <a:spLocks noGrp="1"/>
          </p:cNvSpPr>
          <p:nvPr>
            <p:ph type="sldNum" sz="quarter" idx="10"/>
          </p:nvPr>
        </p:nvSpPr>
        <p:spPr/>
        <p:txBody>
          <a:bodyPr/>
          <a:lstStyle/>
          <a:p>
            <a:fld id="{C5A9AADB-B2F0-42A5-9BF9-3743F0F22FFE}" type="slidenum">
              <a:rPr lang="en-US" smtClean="0"/>
              <a:pPr/>
              <a:t>40</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i="1" dirty="0" smtClean="0"/>
          </a:p>
        </p:txBody>
      </p:sp>
      <p:sp>
        <p:nvSpPr>
          <p:cNvPr id="4" name="Slide Number Placeholder 3"/>
          <p:cNvSpPr>
            <a:spLocks noGrp="1"/>
          </p:cNvSpPr>
          <p:nvPr>
            <p:ph type="sldNum" sz="quarter" idx="10"/>
          </p:nvPr>
        </p:nvSpPr>
        <p:spPr/>
        <p:txBody>
          <a:bodyPr/>
          <a:lstStyle/>
          <a:p>
            <a:fld id="{C5A9AADB-B2F0-42A5-9BF9-3743F0F22FFE}" type="slidenum">
              <a:rPr lang="en-US" smtClean="0"/>
              <a:pPr/>
              <a:t>41</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C5A9AADB-B2F0-42A5-9BF9-3743F0F22FFE}" type="slidenum">
              <a:rPr lang="en-US" smtClean="0"/>
              <a:pPr/>
              <a:t>45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C5A9AADB-B2F0-42A5-9BF9-3743F0F22FFE}" type="slidenum">
              <a:rPr lang="en-US" smtClean="0"/>
              <a:pPr/>
              <a:t>46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Up until now we’ve been using an idea of static dispatching, which is the concept that a parent class defines a given method that all of its child classes inherit.  That’s okay as long as the parent implements (and therefore passes on) all of the details and information to provide a given set of functionality.</a:t>
            </a:r>
          </a:p>
          <a:p>
            <a:endParaRPr lang="en-US" baseline="0" dirty="0" smtClean="0"/>
          </a:p>
          <a:p>
            <a:r>
              <a:rPr lang="en-US" baseline="0" dirty="0" smtClean="0"/>
              <a:t>In some cases, all of this information is not available.  In that situation, we can use a beneficial OOP technique called dynamic dispatching, in which a parent class defines an entry point which is then forwarded to its specific child class.  The child class then “overrides” the entry point defined by the parent.  </a:t>
            </a:r>
          </a:p>
          <a:p>
            <a:endParaRPr lang="en-US" baseline="0" dirty="0" smtClean="0"/>
          </a:p>
          <a:p>
            <a:r>
              <a:rPr lang="en-US" baseline="0" dirty="0" smtClean="0"/>
              <a:t>In this case, a parent can define a sort of contract with the outside world that it has no idea how to fulfill.  The children, then, can fulfill the contract in whatever way makes sense to them.</a:t>
            </a:r>
          </a:p>
        </p:txBody>
      </p:sp>
      <p:sp>
        <p:nvSpPr>
          <p:cNvPr id="4" name="Slide Number Placeholder 3"/>
          <p:cNvSpPr>
            <a:spLocks noGrp="1"/>
          </p:cNvSpPr>
          <p:nvPr>
            <p:ph type="sldNum" sz="quarter" idx="10"/>
          </p:nvPr>
        </p:nvSpPr>
        <p:spPr/>
        <p:txBody>
          <a:bodyPr/>
          <a:lstStyle/>
          <a:p>
            <a:fld id="{C5A9AADB-B2F0-42A5-9BF9-3743F0F22FFE}" type="slidenum">
              <a:rPr lang="en-US" smtClean="0"/>
              <a:pPr/>
              <a:t>47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2FEC9F4-B186-4468-9F45-623BE5966E4C}" type="slidenum">
              <a:rPr lang="en-US" smtClean="0"/>
              <a:pPr/>
              <a:t>49</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i="1" dirty="0" smtClean="0"/>
          </a:p>
        </p:txBody>
      </p:sp>
      <p:sp>
        <p:nvSpPr>
          <p:cNvPr id="4" name="Slide Number Placeholder 3"/>
          <p:cNvSpPr>
            <a:spLocks noGrp="1"/>
          </p:cNvSpPr>
          <p:nvPr>
            <p:ph type="sldNum" sz="quarter" idx="10"/>
          </p:nvPr>
        </p:nvSpPr>
        <p:spPr/>
        <p:txBody>
          <a:bodyPr/>
          <a:lstStyle/>
          <a:p>
            <a:fld id="{C5A9AADB-B2F0-42A5-9BF9-3743F0F22FFE}" type="slidenum">
              <a:rPr lang="en-US" smtClean="0"/>
              <a:pPr/>
              <a:t>50</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Simple, non-OOP programs may be one "long" list of statements (or commands). More complex programs will often group smaller sections of these statements into </a:t>
            </a:r>
            <a:r>
              <a:rPr lang="en-US" sz="1200" b="0" i="0" u="none" strike="noStrike" kern="1200" dirty="0" smtClean="0">
                <a:solidFill>
                  <a:schemeClr val="tx1"/>
                </a:solidFill>
                <a:latin typeface="+mn-lt"/>
                <a:ea typeface="+mn-ea"/>
                <a:cs typeface="+mn-cs"/>
                <a:hlinkClick r:id="rId3" tooltip="Function (programming)"/>
              </a:rPr>
              <a:t>functions</a:t>
            </a:r>
            <a:r>
              <a:rPr lang="en-US" sz="1200" b="0" i="0" kern="1200" dirty="0" smtClean="0">
                <a:solidFill>
                  <a:schemeClr val="tx1"/>
                </a:solidFill>
                <a:latin typeface="+mn-lt"/>
                <a:ea typeface="+mn-ea"/>
                <a:cs typeface="+mn-cs"/>
              </a:rPr>
              <a:t> or </a:t>
            </a:r>
            <a:r>
              <a:rPr lang="en-US" sz="1200" b="0" i="0" u="none" strike="noStrike" kern="1200" dirty="0" smtClean="0">
                <a:solidFill>
                  <a:schemeClr val="tx1"/>
                </a:solidFill>
                <a:latin typeface="+mn-lt"/>
                <a:ea typeface="+mn-ea"/>
                <a:cs typeface="+mn-cs"/>
                <a:hlinkClick r:id="rId4" tooltip="Subroutine"/>
              </a:rPr>
              <a:t>subroutines</a:t>
            </a:r>
            <a:r>
              <a:rPr lang="en-US" sz="1200" b="0" i="0" kern="1200" dirty="0" smtClean="0">
                <a:solidFill>
                  <a:schemeClr val="tx1"/>
                </a:solidFill>
                <a:latin typeface="+mn-lt"/>
                <a:ea typeface="+mn-ea"/>
                <a:cs typeface="+mn-cs"/>
              </a:rPr>
              <a:t> each of which might perform a particular task. With designs of this sort, it is common for some of the program's data to be 'global', i.e. accessible from any part of the program. As programs grow in size, allowing any function to modify any piece of data means that bugs can have wide-reaching effects.</a:t>
            </a:r>
          </a:p>
          <a:p>
            <a:endParaRPr lang="en-US" sz="1200" b="0" i="0" kern="1200" dirty="0" smtClean="0">
              <a:solidFill>
                <a:schemeClr val="tx1"/>
              </a:solidFill>
              <a:latin typeface="+mn-lt"/>
              <a:ea typeface="+mn-ea"/>
              <a:cs typeface="+mn-cs"/>
            </a:endParaRPr>
          </a:p>
          <a:p>
            <a:r>
              <a:rPr lang="en-US" sz="1200" b="0" i="1" kern="1200" dirty="0" smtClean="0">
                <a:solidFill>
                  <a:schemeClr val="tx1"/>
                </a:solidFill>
                <a:latin typeface="+mn-lt"/>
                <a:ea typeface="+mn-ea"/>
                <a:cs typeface="+mn-cs"/>
              </a:rPr>
              <a:t>Photo Credit: </a:t>
            </a:r>
          </a:p>
          <a:p>
            <a:r>
              <a:rPr lang="en-US" sz="1200" b="0" i="0" kern="1200" dirty="0" smtClean="0">
                <a:solidFill>
                  <a:schemeClr val="tx1"/>
                </a:solidFill>
                <a:latin typeface="+mn-lt"/>
                <a:ea typeface="+mn-ea"/>
                <a:cs typeface="+mn-cs"/>
              </a:rPr>
              <a:t>Chris-</a:t>
            </a:r>
            <a:r>
              <a:rPr lang="en-US" sz="1200" b="0" i="0" kern="1200" dirty="0" err="1" smtClean="0">
                <a:solidFill>
                  <a:schemeClr val="tx1"/>
                </a:solidFill>
                <a:latin typeface="+mn-lt"/>
                <a:ea typeface="+mn-ea"/>
                <a:cs typeface="+mn-cs"/>
              </a:rPr>
              <a:t>Håvard</a:t>
            </a:r>
            <a:r>
              <a:rPr lang="en-US" sz="1200" b="0" i="0" kern="1200" dirty="0" smtClean="0">
                <a:solidFill>
                  <a:schemeClr val="tx1"/>
                </a:solidFill>
                <a:latin typeface="+mn-lt"/>
                <a:ea typeface="+mn-ea"/>
                <a:cs typeface="+mn-cs"/>
              </a:rPr>
              <a:t> Berge</a:t>
            </a:r>
          </a:p>
          <a:p>
            <a:r>
              <a:rPr lang="en-US" dirty="0" smtClean="0">
                <a:hlinkClick r:id="rId5"/>
              </a:rPr>
              <a:t>http://www.flickr.com/photos/37318693@N04/4332120849/</a:t>
            </a:r>
            <a:endParaRPr lang="en-US" dirty="0"/>
          </a:p>
        </p:txBody>
      </p:sp>
      <p:sp>
        <p:nvSpPr>
          <p:cNvPr id="4" name="Slide Number Placeholder 3"/>
          <p:cNvSpPr>
            <a:spLocks noGrp="1"/>
          </p:cNvSpPr>
          <p:nvPr>
            <p:ph type="sldNum" sz="quarter" idx="10"/>
          </p:nvPr>
        </p:nvSpPr>
        <p:spPr/>
        <p:txBody>
          <a:bodyPr/>
          <a:lstStyle/>
          <a:p>
            <a:fld id="{C5A9AADB-B2F0-42A5-9BF9-3743F0F22FFE}" type="slidenum">
              <a:rPr lang="en-US" smtClean="0"/>
              <a:pPr/>
              <a:t>11</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C5A9AADB-B2F0-42A5-9BF9-3743F0F22FFE}" type="slidenum">
              <a:rPr lang="en-US" smtClean="0"/>
              <a:pPr/>
              <a:t>51</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i="1" dirty="0" smtClean="0"/>
          </a:p>
          <a:p>
            <a:r>
              <a:rPr lang="en-US" i="1" dirty="0" smtClean="0"/>
              <a:t>Photo</a:t>
            </a:r>
            <a:r>
              <a:rPr lang="en-US" i="1" baseline="0" dirty="0" smtClean="0"/>
              <a:t> Credit:</a:t>
            </a:r>
          </a:p>
          <a:p>
            <a:r>
              <a:rPr lang="en-US" dirty="0" smtClean="0">
                <a:hlinkClick r:id="rId3"/>
              </a:rPr>
              <a:t>http://www.livefortheoutdoors.com/</a:t>
            </a:r>
            <a:endParaRPr lang="en-US" dirty="0"/>
          </a:p>
        </p:txBody>
      </p:sp>
      <p:sp>
        <p:nvSpPr>
          <p:cNvPr id="4" name="Slide Number Placeholder 3"/>
          <p:cNvSpPr>
            <a:spLocks noGrp="1"/>
          </p:cNvSpPr>
          <p:nvPr>
            <p:ph type="sldNum" sz="quarter" idx="10"/>
          </p:nvPr>
        </p:nvSpPr>
        <p:spPr/>
        <p:txBody>
          <a:bodyPr/>
          <a:lstStyle/>
          <a:p>
            <a:fld id="{C5A9AADB-B2F0-42A5-9BF9-3743F0F22FFE}" type="slidenum">
              <a:rPr lang="en-US" smtClean="0"/>
              <a:pPr/>
              <a:t>55</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i="1" dirty="0" smtClean="0"/>
          </a:p>
          <a:p>
            <a:r>
              <a:rPr lang="en-US" i="1" dirty="0" smtClean="0"/>
              <a:t>Photo Credit:</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hlinkClick r:id="rId3"/>
              </a:rPr>
              <a:t>http://art.newcity.com/</a:t>
            </a:r>
            <a:endParaRPr lang="en-US" dirty="0"/>
          </a:p>
        </p:txBody>
      </p:sp>
      <p:sp>
        <p:nvSpPr>
          <p:cNvPr id="4" name="Slide Number Placeholder 3"/>
          <p:cNvSpPr>
            <a:spLocks noGrp="1"/>
          </p:cNvSpPr>
          <p:nvPr>
            <p:ph type="sldNum" sz="quarter" idx="10"/>
          </p:nvPr>
        </p:nvSpPr>
        <p:spPr/>
        <p:txBody>
          <a:bodyPr/>
          <a:lstStyle/>
          <a:p>
            <a:fld id="{C5A9AADB-B2F0-42A5-9BF9-3743F0F22FFE}" type="slidenum">
              <a:rPr lang="en-US" smtClean="0"/>
              <a:pPr/>
              <a:t>56</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1" dirty="0" smtClean="0"/>
              <a:t>Photo Credit:</a:t>
            </a:r>
            <a:r>
              <a:rPr lang="en-US" i="1" baseline="0" dirty="0" smtClean="0"/>
              <a:t> </a:t>
            </a:r>
          </a:p>
          <a:p>
            <a:r>
              <a:rPr lang="en-US" dirty="0" smtClean="0">
                <a:hlinkClick r:id="rId3"/>
              </a:rPr>
              <a:t>http://www.rusava.me/</a:t>
            </a:r>
            <a:endParaRPr lang="en-US" dirty="0" smtClean="0"/>
          </a:p>
          <a:p>
            <a:endParaRPr lang="en-US" dirty="0" smtClean="0"/>
          </a:p>
          <a:p>
            <a:endParaRPr lang="en-US" i="1" dirty="0" smtClean="0"/>
          </a:p>
          <a:p>
            <a:endParaRPr lang="en-US" i="1" dirty="0" smtClean="0"/>
          </a:p>
          <a:p>
            <a:endParaRPr lang="en-US" i="1" dirty="0"/>
          </a:p>
        </p:txBody>
      </p:sp>
      <p:sp>
        <p:nvSpPr>
          <p:cNvPr id="4" name="Slide Number Placeholder 3"/>
          <p:cNvSpPr>
            <a:spLocks noGrp="1"/>
          </p:cNvSpPr>
          <p:nvPr>
            <p:ph type="sldNum" sz="quarter" idx="10"/>
          </p:nvPr>
        </p:nvSpPr>
        <p:spPr/>
        <p:txBody>
          <a:bodyPr/>
          <a:lstStyle/>
          <a:p>
            <a:fld id="{C5A9AADB-B2F0-42A5-9BF9-3743F0F22FFE}" type="slidenum">
              <a:rPr lang="en-US" smtClean="0"/>
              <a:pPr/>
              <a:t>16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5A9AADB-B2F0-42A5-9BF9-3743F0F22FFE}" type="slidenum">
              <a:rPr lang="en-US" smtClean="0"/>
              <a:pPr/>
              <a:t>17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When it comes</a:t>
            </a:r>
            <a:r>
              <a:rPr lang="en-US" baseline="0" dirty="0" smtClean="0"/>
              <a:t> to the basics, o</a:t>
            </a:r>
            <a:r>
              <a:rPr lang="en-US" dirty="0" smtClean="0"/>
              <a:t>bject-oriented programming is a lot like golf.  There are a few simple concepts you have to learn</a:t>
            </a:r>
            <a:r>
              <a:rPr lang="en-US" baseline="0" dirty="0" smtClean="0"/>
              <a:t> that, individually, aren’t really all that complicated.  However, putting those concepts together and making something effective out of it is a challenge in and of itself.  We’ll be going through the fundamental OOP concepts now – remember that they aren’t that difficult, but they hold a lot of power. </a:t>
            </a:r>
            <a:endParaRPr lang="en-US" dirty="0" smtClean="0"/>
          </a:p>
          <a:p>
            <a:endParaRPr lang="en-US" dirty="0" smtClean="0"/>
          </a:p>
          <a:p>
            <a:r>
              <a:rPr lang="en-US" i="1" dirty="0" smtClean="0"/>
              <a:t>Photo Credit:</a:t>
            </a:r>
          </a:p>
          <a:p>
            <a:r>
              <a:rPr lang="en-US" dirty="0" smtClean="0">
                <a:hlinkClick r:id="rId3"/>
              </a:rPr>
              <a:t>http://www.freegreatpicture.com/golf/golf-1405</a:t>
            </a:r>
            <a:endParaRPr lang="en-US" dirty="0" smtClean="0"/>
          </a:p>
        </p:txBody>
      </p:sp>
      <p:sp>
        <p:nvSpPr>
          <p:cNvPr id="4" name="Slide Number Placeholder 3"/>
          <p:cNvSpPr>
            <a:spLocks noGrp="1"/>
          </p:cNvSpPr>
          <p:nvPr>
            <p:ph type="sldNum" sz="quarter" idx="10"/>
          </p:nvPr>
        </p:nvSpPr>
        <p:spPr/>
        <p:txBody>
          <a:bodyPr/>
          <a:lstStyle/>
          <a:p>
            <a:fld id="{C5A9AADB-B2F0-42A5-9BF9-3743F0F22FFE}" type="slidenum">
              <a:rPr lang="en-US" smtClean="0"/>
              <a:pPr/>
              <a:t>18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Slide Image Placeholder 1"/>
          <p:cNvSpPr>
            <a:spLocks noGrp="1" noRot="1" noChangeAspect="1" noTextEdit="1"/>
          </p:cNvSpPr>
          <p:nvPr>
            <p:ph type="sldImg"/>
          </p:nvPr>
        </p:nvSpPr>
        <p:spPr bwMode="auto">
          <a:noFill/>
          <a:ln>
            <a:solidFill>
              <a:srgbClr val="000000"/>
            </a:solidFill>
            <a:miter lim="800000"/>
            <a:headEnd/>
            <a:tailEnd/>
          </a:ln>
        </p:spPr>
      </p:sp>
      <p:sp>
        <p:nvSpPr>
          <p:cNvPr id="12083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Remember that when you’re passing around an object, you’re also implicitly passing around a way to </a:t>
            </a:r>
            <a:r>
              <a:rPr lang="en-US" i="1" dirty="0" smtClean="0"/>
              <a:t>use</a:t>
            </a:r>
            <a:r>
              <a:rPr lang="en-US" dirty="0" smtClean="0"/>
              <a:t> the data that it contains.</a:t>
            </a:r>
          </a:p>
        </p:txBody>
      </p:sp>
      <p:sp>
        <p:nvSpPr>
          <p:cNvPr id="12288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E5BEDCF-C3A9-4D80-8F60-4C8A36067B0A}" type="slidenum">
              <a:rPr lang="en-US"/>
              <a:pPr fontAlgn="base">
                <a:spcBef>
                  <a:spcPct val="0"/>
                </a:spcBef>
                <a:spcAft>
                  <a:spcPct val="0"/>
                </a:spcAft>
                <a:defRPr/>
              </a:pPr>
              <a:t>24</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2FEC9F4-B186-4468-9F45-623BE5966E4C}" type="slidenum">
              <a:rPr lang="en-US" smtClean="0"/>
              <a:pPr/>
              <a:t>25</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1" dirty="0" smtClean="0"/>
              <a:t>Photo Credit:</a:t>
            </a:r>
          </a:p>
          <a:p>
            <a:r>
              <a:rPr lang="en-US" dirty="0" smtClean="0">
                <a:hlinkClick r:id="rId3"/>
              </a:rPr>
              <a:t>http://www.birthdayexpress.com/Dog-Bone-Cookie-Cutter/51508/PartyItemDetail.aspx</a:t>
            </a:r>
            <a:endParaRPr lang="en-US" dirty="0"/>
          </a:p>
        </p:txBody>
      </p:sp>
      <p:sp>
        <p:nvSpPr>
          <p:cNvPr id="4" name="Slide Number Placeholder 3"/>
          <p:cNvSpPr>
            <a:spLocks noGrp="1"/>
          </p:cNvSpPr>
          <p:nvPr>
            <p:ph type="sldNum" sz="quarter" idx="10"/>
          </p:nvPr>
        </p:nvSpPr>
        <p:spPr/>
        <p:txBody>
          <a:bodyPr/>
          <a:lstStyle/>
          <a:p>
            <a:fld id="{C5A9AADB-B2F0-42A5-9BF9-3743F0F22FFE}" type="slidenum">
              <a:rPr lang="en-US" smtClean="0"/>
              <a:pPr/>
              <a:t>26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3ADE863-0FE3-1B4A-8E73-CF78169F2B14}" type="datetimeFigureOut">
              <a:rPr lang="en-US" smtClean="0"/>
              <a:pPr/>
              <a:t>2/6/2012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FBA2155E-5E2C-FE49-A35D-87789475A7FA}" type="slidenum">
              <a:rPr lang="en-US" smtClean="0"/>
              <a:pPr/>
              <a:t>‹#›</a:t>
            </a:fld>
            <a:endParaRPr lang="en-US"/>
          </a:p>
        </p:txBody>
      </p:sp>
    </p:spTree>
    <p:extLst>
      <p:ext uri="{BB962C8B-B14F-4D97-AF65-F5344CB8AC3E}">
        <p14:creationId xmlns:p14="http://schemas.microsoft.com/office/powerpoint/2010/main" xmlns="" val="38688217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3F9A3C3-BC6D-3243-8D6F-5FD8C59C631A}" type="datetimeFigureOut">
              <a:rPr lang="en-US" smtClean="0"/>
              <a:pPr/>
              <a:t>2/6/2012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43B7983-00CA-4C49-9BE1-AD2513A407A2}" type="slidenum">
              <a:rPr lang="en-US" smtClean="0"/>
              <a:pPr/>
              <a:t>‹#›</a:t>
            </a:fld>
            <a:endParaRPr lang="en-US"/>
          </a:p>
        </p:txBody>
      </p:sp>
    </p:spTree>
    <p:extLst>
      <p:ext uri="{BB962C8B-B14F-4D97-AF65-F5344CB8AC3E}">
        <p14:creationId xmlns:p14="http://schemas.microsoft.com/office/powerpoint/2010/main" xmlns="" val="24961907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Really Blank">
    <p:spTree>
      <p:nvGrpSpPr>
        <p:cNvPr id="1" name=""/>
        <p:cNvGrpSpPr/>
        <p:nvPr/>
      </p:nvGrpSpPr>
      <p:grpSpPr>
        <a:xfrm>
          <a:off x="0" y="0"/>
          <a:ext cx="0" cy="0"/>
          <a:chOff x="0" y="0"/>
          <a:chExt cx="0" cy="0"/>
        </a:xfrm>
      </p:grpSpPr>
      <p:sp>
        <p:nvSpPr>
          <p:cNvPr id="5" name="Rectangle 4"/>
          <p:cNvSpPr/>
          <p:nvPr userDrawn="1"/>
        </p:nvSpPr>
        <p:spPr>
          <a:xfrm>
            <a:off x="0" y="6292312"/>
            <a:ext cx="9051010" cy="542441"/>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24961907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3F9A3C3-BC6D-3243-8D6F-5FD8C59C631A}" type="datetimeFigureOut">
              <a:rPr lang="en-US" smtClean="0"/>
              <a:pPr/>
              <a:t>2/6/2012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3B7983-00CA-4C49-9BE1-AD2513A407A2}" type="slidenum">
              <a:rPr lang="en-US" smtClean="0"/>
              <a:pPr/>
              <a:t>‹#›</a:t>
            </a:fld>
            <a:endParaRPr lang="en-US"/>
          </a:p>
        </p:txBody>
      </p:sp>
    </p:spTree>
    <p:extLst>
      <p:ext uri="{BB962C8B-B14F-4D97-AF65-F5344CB8AC3E}">
        <p14:creationId xmlns:p14="http://schemas.microsoft.com/office/powerpoint/2010/main" xmlns="" val="20314469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3F9A3C3-BC6D-3243-8D6F-5FD8C59C631A}" type="datetimeFigureOut">
              <a:rPr lang="en-US" smtClean="0"/>
              <a:pPr/>
              <a:t>2/6/2012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3B7983-00CA-4C49-9BE1-AD2513A407A2}" type="slidenum">
              <a:rPr lang="en-US" smtClean="0"/>
              <a:pPr/>
              <a:t>‹#›</a:t>
            </a:fld>
            <a:endParaRPr lang="en-US"/>
          </a:p>
        </p:txBody>
      </p:sp>
    </p:spTree>
    <p:extLst>
      <p:ext uri="{BB962C8B-B14F-4D97-AF65-F5344CB8AC3E}">
        <p14:creationId xmlns:p14="http://schemas.microsoft.com/office/powerpoint/2010/main" xmlns="" val="35101695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3F9A3C3-BC6D-3243-8D6F-5FD8C59C631A}" type="datetimeFigureOut">
              <a:rPr lang="en-US" smtClean="0"/>
              <a:pPr/>
              <a:t>2/6/2012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3B7983-00CA-4C49-9BE1-AD2513A407A2}" type="slidenum">
              <a:rPr lang="en-US" smtClean="0"/>
              <a:pPr/>
              <a:t>‹#›</a:t>
            </a:fld>
            <a:endParaRPr lang="en-US"/>
          </a:p>
        </p:txBody>
      </p:sp>
    </p:spTree>
    <p:extLst>
      <p:ext uri="{BB962C8B-B14F-4D97-AF65-F5344CB8AC3E}">
        <p14:creationId xmlns:p14="http://schemas.microsoft.com/office/powerpoint/2010/main" xmlns="" val="23745446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3F9A3C3-BC6D-3243-8D6F-5FD8C59C631A}" type="datetimeFigureOut">
              <a:rPr lang="en-US" smtClean="0"/>
              <a:pPr/>
              <a:t>2/6/2012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3B7983-00CA-4C49-9BE1-AD2513A407A2}" type="slidenum">
              <a:rPr lang="en-US" smtClean="0"/>
              <a:pPr/>
              <a:t>‹#›</a:t>
            </a:fld>
            <a:endParaRPr lang="en-US"/>
          </a:p>
        </p:txBody>
      </p:sp>
    </p:spTree>
    <p:extLst>
      <p:ext uri="{BB962C8B-B14F-4D97-AF65-F5344CB8AC3E}">
        <p14:creationId xmlns:p14="http://schemas.microsoft.com/office/powerpoint/2010/main" xmlns="" val="13015383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Title Slide">
    <p:spTree>
      <p:nvGrpSpPr>
        <p:cNvPr id="1" name=""/>
        <p:cNvGrpSpPr/>
        <p:nvPr/>
      </p:nvGrpSpPr>
      <p:grpSpPr>
        <a:xfrm>
          <a:off x="0" y="0"/>
          <a:ext cx="0" cy="0"/>
          <a:chOff x="0" y="0"/>
          <a:chExt cx="0" cy="0"/>
        </a:xfrm>
      </p:grpSpPr>
      <p:pic>
        <p:nvPicPr>
          <p:cNvPr id="6" name="Picture 5" descr="Hero Shot.tif"/>
          <p:cNvPicPr>
            <a:picLocks noChangeAspect="1"/>
          </p:cNvPicPr>
          <p:nvPr userDrawn="1"/>
        </p:nvPicPr>
        <p:blipFill>
          <a:blip r:embed="rId2"/>
          <a:srcRect l="12179" r="4022" b="5726"/>
          <a:stretch>
            <a:fillRect/>
          </a:stretch>
        </p:blipFill>
        <p:spPr>
          <a:xfrm>
            <a:off x="0" y="0"/>
            <a:ext cx="9144000" cy="6858000"/>
          </a:xfrm>
          <a:prstGeom prst="rect">
            <a:avLst/>
          </a:prstGeom>
        </p:spPr>
      </p:pic>
      <p:sp>
        <p:nvSpPr>
          <p:cNvPr id="23" name="Title 22"/>
          <p:cNvSpPr>
            <a:spLocks noGrp="1"/>
          </p:cNvSpPr>
          <p:nvPr>
            <p:ph type="title"/>
          </p:nvPr>
        </p:nvSpPr>
        <p:spPr/>
        <p:txBody>
          <a:bodyPr/>
          <a:lstStyle>
            <a:lvl1pPr algn="r">
              <a:defRPr b="1" i="1">
                <a:solidFill>
                  <a:schemeClr val="bg1"/>
                </a:solidFill>
              </a:defRPr>
            </a:lvl1pPr>
          </a:lstStyle>
          <a:p>
            <a:r>
              <a:rPr lang="en-US" dirty="0" smtClean="0"/>
              <a:t>Click to edit Master title style</a:t>
            </a:r>
            <a:endParaRPr lang="en-US" dirty="0"/>
          </a:p>
        </p:txBody>
      </p:sp>
      <p:sp>
        <p:nvSpPr>
          <p:cNvPr id="25" name="Text Placeholder 24"/>
          <p:cNvSpPr>
            <a:spLocks noGrp="1"/>
          </p:cNvSpPr>
          <p:nvPr>
            <p:ph type="body" sz="quarter" idx="10" hasCustomPrompt="1"/>
          </p:nvPr>
        </p:nvSpPr>
        <p:spPr>
          <a:xfrm>
            <a:off x="5340350" y="4462399"/>
            <a:ext cx="3346450" cy="658813"/>
          </a:xfrm>
        </p:spPr>
        <p:txBody>
          <a:bodyPr/>
          <a:lstStyle>
            <a:lvl1pPr algn="r">
              <a:buNone/>
              <a:defRPr baseline="0">
                <a:solidFill>
                  <a:schemeClr val="bg1"/>
                </a:solidFill>
              </a:defRPr>
            </a:lvl1pPr>
          </a:lstStyle>
          <a:p>
            <a:pPr lvl="0"/>
            <a:r>
              <a:rPr lang="en-US" dirty="0" smtClean="0"/>
              <a:t>&lt;Presenter Name&gt;</a:t>
            </a:r>
            <a:endParaRPr lang="en-US" dirty="0"/>
          </a:p>
        </p:txBody>
      </p:sp>
      <p:sp>
        <p:nvSpPr>
          <p:cNvPr id="27" name="Text Placeholder 26"/>
          <p:cNvSpPr>
            <a:spLocks noGrp="1"/>
          </p:cNvSpPr>
          <p:nvPr>
            <p:ph type="body" sz="quarter" idx="11" hasCustomPrompt="1"/>
          </p:nvPr>
        </p:nvSpPr>
        <p:spPr>
          <a:xfrm>
            <a:off x="5340350" y="5121212"/>
            <a:ext cx="3346450" cy="487108"/>
          </a:xfrm>
        </p:spPr>
        <p:txBody>
          <a:bodyPr>
            <a:noAutofit/>
          </a:bodyPr>
          <a:lstStyle>
            <a:lvl1pPr algn="r">
              <a:buNone/>
              <a:defRPr sz="2400" baseline="0">
                <a:solidFill>
                  <a:schemeClr val="bg1"/>
                </a:solidFill>
              </a:defRPr>
            </a:lvl1pPr>
            <a:lvl2pPr>
              <a:buNone/>
              <a:defRPr>
                <a:solidFill>
                  <a:schemeClr val="bg1"/>
                </a:solidFill>
              </a:defRPr>
            </a:lvl2pPr>
            <a:lvl3pPr>
              <a:buNone/>
              <a:defRPr>
                <a:solidFill>
                  <a:schemeClr val="bg1"/>
                </a:solidFill>
              </a:defRPr>
            </a:lvl3pPr>
            <a:lvl4pPr>
              <a:buNone/>
              <a:defRPr>
                <a:solidFill>
                  <a:schemeClr val="bg1"/>
                </a:solidFill>
              </a:defRPr>
            </a:lvl4pPr>
            <a:lvl5pPr>
              <a:buNone/>
              <a:defRPr>
                <a:solidFill>
                  <a:schemeClr val="bg1"/>
                </a:solidFill>
              </a:defRPr>
            </a:lvl5pPr>
          </a:lstStyle>
          <a:p>
            <a:pPr lvl="0"/>
            <a:r>
              <a:rPr lang="en-US" dirty="0" smtClean="0"/>
              <a:t>&lt;Presenter Title&gt;</a:t>
            </a:r>
          </a:p>
        </p:txBody>
      </p:sp>
    </p:spTree>
  </p:cSld>
  <p:clrMapOvr>
    <a:masterClrMapping/>
  </p:clrMapOvr>
  <p:hf sldNum="0" hdr="0" ftr="0"/>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3F9A3C3-BC6D-3243-8D6F-5FD8C59C631A}" type="datetimeFigureOut">
              <a:rPr lang="en-US" smtClean="0"/>
              <a:pPr/>
              <a:t>2/6/2012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3B7983-00CA-4C49-9BE1-AD2513A407A2}" type="slidenum">
              <a:rPr lang="en-US" smtClean="0"/>
              <a:pPr/>
              <a:t>‹#›</a:t>
            </a:fld>
            <a:endParaRPr lang="en-US"/>
          </a:p>
        </p:txBody>
      </p:sp>
    </p:spTree>
    <p:extLst>
      <p:ext uri="{BB962C8B-B14F-4D97-AF65-F5344CB8AC3E}">
        <p14:creationId xmlns:p14="http://schemas.microsoft.com/office/powerpoint/2010/main" xmlns="" val="38690746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a:p>
        </p:txBody>
      </p:sp>
      <p:sp>
        <p:nvSpPr>
          <p:cNvPr id="3" name="Content Placeholder 2"/>
          <p:cNvSpPr>
            <a:spLocks noGrp="1"/>
          </p:cNvSpPr>
          <p:nvPr>
            <p:ph idx="1"/>
          </p:nvPr>
        </p:nvSpPr>
        <p:spPr>
          <a:xfrm>
            <a:off x="457200" y="1417638"/>
            <a:ext cx="8229600" cy="4708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3F9A3C3-BC6D-3243-8D6F-5FD8C59C631A}" type="datetimeFigureOut">
              <a:rPr lang="en-US" smtClean="0"/>
              <a:pPr/>
              <a:t>2/6/2012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3B7983-00CA-4C49-9BE1-AD2513A407A2}" type="slidenum">
              <a:rPr lang="en-US" smtClean="0"/>
              <a:pPr/>
              <a:t>‹#›</a:t>
            </a:fld>
            <a:endParaRPr lang="en-US"/>
          </a:p>
        </p:txBody>
      </p:sp>
    </p:spTree>
    <p:extLst>
      <p:ext uri="{BB962C8B-B14F-4D97-AF65-F5344CB8AC3E}">
        <p14:creationId xmlns:p14="http://schemas.microsoft.com/office/powerpoint/2010/main" xmlns="" val="36313104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980326"/>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3480139"/>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3F9A3C3-BC6D-3243-8D6F-5FD8C59C631A}" type="datetimeFigureOut">
              <a:rPr lang="en-US" smtClean="0"/>
              <a:pPr/>
              <a:t>2/6/2012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3B7983-00CA-4C49-9BE1-AD2513A407A2}" type="slidenum">
              <a:rPr lang="en-US" smtClean="0"/>
              <a:pPr/>
              <a:t>‹#›</a:t>
            </a:fld>
            <a:endParaRPr lang="en-US"/>
          </a:p>
        </p:txBody>
      </p:sp>
    </p:spTree>
    <p:extLst>
      <p:ext uri="{BB962C8B-B14F-4D97-AF65-F5344CB8AC3E}">
        <p14:creationId xmlns:p14="http://schemas.microsoft.com/office/powerpoint/2010/main" xmlns="" val="12191433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a:p>
        </p:txBody>
      </p:sp>
      <p:sp>
        <p:nvSpPr>
          <p:cNvPr id="3" name="Content Placeholder 2"/>
          <p:cNvSpPr>
            <a:spLocks noGrp="1"/>
          </p:cNvSpPr>
          <p:nvPr>
            <p:ph sz="half" idx="1"/>
          </p:nvPr>
        </p:nvSpPr>
        <p:spPr>
          <a:xfrm>
            <a:off x="457200" y="1417638"/>
            <a:ext cx="4038600" cy="4708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417638"/>
            <a:ext cx="4038600" cy="4708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3F9A3C3-BC6D-3243-8D6F-5FD8C59C631A}" type="datetimeFigureOut">
              <a:rPr lang="en-US" smtClean="0"/>
              <a:pPr/>
              <a:t>2/6/2012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3B7983-00CA-4C49-9BE1-AD2513A407A2}" type="slidenum">
              <a:rPr lang="en-US" smtClean="0"/>
              <a:pPr/>
              <a:t>‹#›</a:t>
            </a:fld>
            <a:endParaRPr lang="en-US"/>
          </a:p>
        </p:txBody>
      </p:sp>
    </p:spTree>
    <p:extLst>
      <p:ext uri="{BB962C8B-B14F-4D97-AF65-F5344CB8AC3E}">
        <p14:creationId xmlns:p14="http://schemas.microsoft.com/office/powerpoint/2010/main" xmlns="" val="31724662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a:p>
        </p:txBody>
      </p:sp>
      <p:sp>
        <p:nvSpPr>
          <p:cNvPr id="3" name="Text Placeholder 2"/>
          <p:cNvSpPr>
            <a:spLocks noGrp="1"/>
          </p:cNvSpPr>
          <p:nvPr>
            <p:ph type="body" idx="1"/>
          </p:nvPr>
        </p:nvSpPr>
        <p:spPr>
          <a:xfrm>
            <a:off x="457200" y="1437577"/>
            <a:ext cx="4040188" cy="639762"/>
          </a:xfrm>
        </p:spPr>
        <p:txBody>
          <a:bodyPr anchor="ct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077339"/>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437577"/>
            <a:ext cx="4041775" cy="639762"/>
          </a:xfrm>
        </p:spPr>
        <p:txBody>
          <a:bodyPr anchor="ct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077339"/>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3F9A3C3-BC6D-3243-8D6F-5FD8C59C631A}" type="datetimeFigureOut">
              <a:rPr lang="en-US" smtClean="0"/>
              <a:pPr/>
              <a:t>2/6/2012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43B7983-00CA-4C49-9BE1-AD2513A407A2}" type="slidenum">
              <a:rPr lang="en-US" smtClean="0"/>
              <a:pPr/>
              <a:t>‹#›</a:t>
            </a:fld>
            <a:endParaRPr lang="en-US"/>
          </a:p>
        </p:txBody>
      </p:sp>
    </p:spTree>
    <p:extLst>
      <p:ext uri="{BB962C8B-B14F-4D97-AF65-F5344CB8AC3E}">
        <p14:creationId xmlns:p14="http://schemas.microsoft.com/office/powerpoint/2010/main" xmlns="" val="10620710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Head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a:p>
        </p:txBody>
      </p:sp>
      <p:sp>
        <p:nvSpPr>
          <p:cNvPr id="3" name="Text Placeholder 2"/>
          <p:cNvSpPr>
            <a:spLocks noGrp="1"/>
          </p:cNvSpPr>
          <p:nvPr>
            <p:ph type="body" idx="1"/>
          </p:nvPr>
        </p:nvSpPr>
        <p:spPr>
          <a:xfrm>
            <a:off x="457200" y="1437577"/>
            <a:ext cx="8229600" cy="639762"/>
          </a:xfrm>
        </p:spPr>
        <p:txBody>
          <a:bodyPr anchor="ct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077339"/>
            <a:ext cx="8229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3F9A3C3-BC6D-3243-8D6F-5FD8C59C631A}" type="datetimeFigureOut">
              <a:rPr lang="en-US" smtClean="0"/>
              <a:pPr/>
              <a:t>2/6/2012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43B7983-00CA-4C49-9BE1-AD2513A407A2}" type="slidenum">
              <a:rPr lang="en-US" smtClean="0"/>
              <a:pPr/>
              <a:t>‹#›</a:t>
            </a:fld>
            <a:endParaRPr lang="en-US"/>
          </a:p>
        </p:txBody>
      </p:sp>
    </p:spTree>
    <p:extLst>
      <p:ext uri="{BB962C8B-B14F-4D97-AF65-F5344CB8AC3E}">
        <p14:creationId xmlns:p14="http://schemas.microsoft.com/office/powerpoint/2010/main" xmlns="" val="10620710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3F9A3C3-BC6D-3243-8D6F-5FD8C59C631A}" type="datetimeFigureOut">
              <a:rPr lang="en-US" smtClean="0"/>
              <a:pPr/>
              <a:t>2/6/2012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43B7983-00CA-4C49-9BE1-AD2513A407A2}" type="slidenum">
              <a:rPr lang="en-US" smtClean="0"/>
              <a:pPr/>
              <a:t>‹#›</a:t>
            </a:fld>
            <a:endParaRPr lang="en-US"/>
          </a:p>
        </p:txBody>
      </p:sp>
    </p:spTree>
    <p:extLst>
      <p:ext uri="{BB962C8B-B14F-4D97-AF65-F5344CB8AC3E}">
        <p14:creationId xmlns:p14="http://schemas.microsoft.com/office/powerpoint/2010/main" xmlns="" val="119451697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2" Type="http://schemas.openxmlformats.org/officeDocument/2006/relationships/slideLayout" Target="../slideLayouts/slideLayout3.xml"/><Relationship Id="rId16"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5" Type="http://schemas.openxmlformats.org/officeDocument/2006/relationships/theme" Target="../theme/theme2.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descr="LVDevDays_PPT_Title.jpg"/>
          <p:cNvPicPr>
            <a:picLocks noChangeAspect="1"/>
          </p:cNvPicPr>
          <p:nvPr userDrawn="1"/>
        </p:nvPicPr>
        <p:blipFill>
          <a:blip r:embed="rId3">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xmlns="" val="3469284567"/>
      </p:ext>
    </p:extLst>
  </p:cSld>
  <p:clrMap bg1="lt1" tx1="dk1" bg2="lt2" tx2="dk2" accent1="accent1" accent2="accent2" accent3="accent3" accent4="accent4" accent5="accent5" accent6="accent6" hlink="hlink" folHlink="folHlink"/>
  <p:sldLayoutIdLst>
    <p:sldLayoutId id="2147483649"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descr="LVDevDays_PPT_Content.png"/>
          <p:cNvPicPr>
            <a:picLocks noChangeAspect="1"/>
          </p:cNvPicPr>
          <p:nvPr userDrawn="1"/>
        </p:nvPicPr>
        <p:blipFill>
          <a:blip r:embed="rId16">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417638"/>
            <a:ext cx="8229600" cy="470852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F9A3C3-BC6D-3243-8D6F-5FD8C59C631A}" type="datetimeFigureOut">
              <a:rPr lang="en-US" smtClean="0"/>
              <a:pPr/>
              <a:t>2/6/2012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3B7983-00CA-4C49-9BE1-AD2513A407A2}" type="slidenum">
              <a:rPr lang="en-US" smtClean="0"/>
              <a:pPr/>
              <a:t>‹#›</a:t>
            </a:fld>
            <a:endParaRPr lang="en-US"/>
          </a:p>
        </p:txBody>
      </p:sp>
    </p:spTree>
    <p:extLst>
      <p:ext uri="{BB962C8B-B14F-4D97-AF65-F5344CB8AC3E}">
        <p14:creationId xmlns:p14="http://schemas.microsoft.com/office/powerpoint/2010/main" xmlns="" val="769131922"/>
      </p:ext>
    </p:extLst>
  </p:cSld>
  <p:clrMap bg1="lt1" tx1="dk1" bg2="lt2" tx2="dk2" accent1="accent1" accent2="accent2" accent3="accent3" accent4="accent4" accent5="accent5" accent6="accent6" hlink="hlink" folHlink="folHlink"/>
  <p:sldLayoutIdLst>
    <p:sldLayoutId id="2147483672" r:id="rId1"/>
    <p:sldLayoutId id="2147483661" r:id="rId2"/>
    <p:sldLayoutId id="2147483662" r:id="rId3"/>
    <p:sldLayoutId id="2147483663" r:id="rId4"/>
    <p:sldLayoutId id="2147483664" r:id="rId5"/>
    <p:sldLayoutId id="2147483665" r:id="rId6"/>
    <p:sldLayoutId id="2147483673" r:id="rId7"/>
    <p:sldLayoutId id="2147483666" r:id="rId8"/>
    <p:sldLayoutId id="2147483667" r:id="rId9"/>
    <p:sldLayoutId id="2147483674" r:id="rId10"/>
    <p:sldLayoutId id="2147483668" r:id="rId11"/>
    <p:sldLayoutId id="2147483669" r:id="rId12"/>
    <p:sldLayoutId id="2147483670" r:id="rId13"/>
    <p:sldLayoutId id="2147483671" r:id="rId14"/>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10.png"/></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9.xml"/><Relationship Id="rId4" Type="http://schemas.openxmlformats.org/officeDocument/2006/relationships/image" Target="../media/image13.png"/></Relationships>
</file>

<file path=ppt/slides/_rels/slide2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9.xml"/><Relationship Id="rId4" Type="http://schemas.openxmlformats.org/officeDocument/2006/relationships/image" Target="../media/image15.png"/></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9.xml"/><Relationship Id="rId4" Type="http://schemas.openxmlformats.org/officeDocument/2006/relationships/image" Target="../media/image17.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9.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3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9.xml"/><Relationship Id="rId4" Type="http://schemas.openxmlformats.org/officeDocument/2006/relationships/image" Target="../media/image20.png"/></Relationships>
</file>

<file path=ppt/slides/_rels/slide36.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9.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3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0.xml"/><Relationship Id="rId1" Type="http://schemas.openxmlformats.org/officeDocument/2006/relationships/slideLayout" Target="../slideLayouts/slideLayout4.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3.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34.png"/><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8.xml"/><Relationship Id="rId1" Type="http://schemas.openxmlformats.org/officeDocument/2006/relationships/slideLayout" Target="../slideLayouts/slideLayout5.xml"/><Relationship Id="rId4" Type="http://schemas.openxmlformats.org/officeDocument/2006/relationships/image" Target="../media/image3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9.xml"/><Relationship Id="rId1" Type="http://schemas.openxmlformats.org/officeDocument/2006/relationships/slideLayout" Target="../slideLayouts/slideLayout8.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2.xml"/><Relationship Id="rId1" Type="http://schemas.openxmlformats.org/officeDocument/2006/relationships/slideLayout" Target="../slideLayouts/slideLayout1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2905534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423953" y="3516290"/>
            <a:ext cx="8412476" cy="2485492"/>
          </a:xfrm>
          <a:prstGeom prst="roundRect">
            <a:avLst>
              <a:gd name="adj" fmla="val 8311"/>
            </a:avLst>
          </a:prstGeom>
          <a:ln w="28575"/>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 name="Title 1"/>
          <p:cNvSpPr>
            <a:spLocks noGrp="1"/>
          </p:cNvSpPr>
          <p:nvPr>
            <p:ph type="title"/>
          </p:nvPr>
        </p:nvSpPr>
        <p:spPr/>
        <p:txBody>
          <a:bodyPr>
            <a:normAutofit fontScale="90000"/>
          </a:bodyPr>
          <a:lstStyle/>
          <a:p>
            <a:r>
              <a:rPr lang="en-US" dirty="0" smtClean="0"/>
              <a:t>Why is code manageability a concern?</a:t>
            </a:r>
            <a:endParaRPr lang="en-US" dirty="0"/>
          </a:p>
        </p:txBody>
      </p:sp>
      <p:sp>
        <p:nvSpPr>
          <p:cNvPr id="3" name="Content Placeholder 2"/>
          <p:cNvSpPr>
            <a:spLocks noGrp="1"/>
          </p:cNvSpPr>
          <p:nvPr>
            <p:ph idx="1"/>
          </p:nvPr>
        </p:nvSpPr>
        <p:spPr>
          <a:xfrm>
            <a:off x="457200" y="1417638"/>
            <a:ext cx="8686800" cy="4708525"/>
          </a:xfrm>
        </p:spPr>
        <p:txBody>
          <a:bodyPr/>
          <a:lstStyle/>
          <a:p>
            <a:r>
              <a:rPr lang="en-US" dirty="0" smtClean="0"/>
              <a:t>Software and hardware gain greater complexity </a:t>
            </a:r>
          </a:p>
          <a:p>
            <a:r>
              <a:rPr lang="en-US" dirty="0" smtClean="0"/>
              <a:t>Development team size has increased</a:t>
            </a:r>
          </a:p>
          <a:p>
            <a:r>
              <a:rPr lang="en-US" dirty="0" smtClean="0"/>
              <a:t>Development timelines have decreased</a:t>
            </a:r>
          </a:p>
        </p:txBody>
      </p:sp>
      <p:graphicFrame>
        <p:nvGraphicFramePr>
          <p:cNvPr id="4" name="Content Placeholder 3"/>
          <p:cNvGraphicFramePr>
            <a:graphicFrameLocks/>
          </p:cNvGraphicFramePr>
          <p:nvPr/>
        </p:nvGraphicFramePr>
        <p:xfrm>
          <a:off x="565272" y="3744301"/>
          <a:ext cx="6010101" cy="2207612"/>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698275" y="3532916"/>
            <a:ext cx="5744094" cy="369332"/>
          </a:xfrm>
          <a:prstGeom prst="rect">
            <a:avLst/>
          </a:prstGeom>
          <a:noFill/>
        </p:spPr>
        <p:txBody>
          <a:bodyPr wrap="square" rtlCol="0">
            <a:spAutoFit/>
          </a:bodyPr>
          <a:lstStyle/>
          <a:p>
            <a:pPr algn="ctr"/>
            <a:r>
              <a:rPr lang="en-US" i="1" dirty="0" smtClean="0"/>
              <a:t>Number of LabVIEW VIs per Application</a:t>
            </a:r>
            <a:endParaRPr lang="en-US" i="1" dirty="0"/>
          </a:p>
        </p:txBody>
      </p:sp>
      <p:sp>
        <p:nvSpPr>
          <p:cNvPr id="7" name="TextBox 6"/>
          <p:cNvSpPr txBox="1"/>
          <p:nvPr/>
        </p:nvSpPr>
        <p:spPr>
          <a:xfrm>
            <a:off x="6467302" y="4256117"/>
            <a:ext cx="2493818" cy="923330"/>
          </a:xfrm>
          <a:prstGeom prst="rect">
            <a:avLst/>
          </a:prstGeom>
          <a:noFill/>
        </p:spPr>
        <p:txBody>
          <a:bodyPr wrap="square" rtlCol="0">
            <a:spAutoFit/>
          </a:bodyPr>
          <a:lstStyle/>
          <a:p>
            <a:pPr algn="ctr"/>
            <a:r>
              <a:rPr lang="en-US" i="1" dirty="0" smtClean="0"/>
              <a:t>Source:</a:t>
            </a:r>
          </a:p>
          <a:p>
            <a:pPr algn="ctr"/>
            <a:r>
              <a:rPr lang="en-US" i="1" dirty="0" smtClean="0"/>
              <a:t>2010 Survey on ni.com/</a:t>
            </a:r>
            <a:r>
              <a:rPr lang="en-US" i="1" dirty="0" err="1" smtClean="0"/>
              <a:t>largeapps</a:t>
            </a:r>
            <a:endParaRPr lang="en-US" i="1" dirty="0"/>
          </a:p>
        </p:txBody>
      </p:sp>
      <p:graphicFrame>
        <p:nvGraphicFramePr>
          <p:cNvPr id="8" name="Content Placeholder 3"/>
          <p:cNvGraphicFramePr>
            <a:graphicFrameLocks/>
          </p:cNvGraphicFramePr>
          <p:nvPr/>
        </p:nvGraphicFramePr>
        <p:xfrm>
          <a:off x="565272" y="3748209"/>
          <a:ext cx="6007608" cy="2203704"/>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p:cNvSpPr txBox="1"/>
          <p:nvPr/>
        </p:nvSpPr>
        <p:spPr>
          <a:xfrm>
            <a:off x="698275" y="3532916"/>
            <a:ext cx="5744094" cy="369332"/>
          </a:xfrm>
          <a:prstGeom prst="rect">
            <a:avLst/>
          </a:prstGeom>
          <a:noFill/>
        </p:spPr>
        <p:txBody>
          <a:bodyPr wrap="square" rtlCol="0">
            <a:spAutoFit/>
          </a:bodyPr>
          <a:lstStyle/>
          <a:p>
            <a:pPr algn="ctr"/>
            <a:r>
              <a:rPr lang="en-US" i="1" dirty="0" smtClean="0"/>
              <a:t>Number of Developers per Project</a:t>
            </a:r>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xit" presetSubtype="16" fill="hold" grpId="0" nodeType="clickEffect">
                                  <p:stCondLst>
                                    <p:cond delay="0"/>
                                  </p:stCondLst>
                                  <p:childTnLst>
                                    <p:animEffect transition="out" filter="box(in)">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6"/>
                                        </p:tgtEl>
                                      </p:cBhvr>
                                    </p:animEffect>
                                    <p:set>
                                      <p:cBhvr>
                                        <p:cTn id="10" dur="1" fill="hold">
                                          <p:stCondLst>
                                            <p:cond delay="499"/>
                                          </p:stCondLst>
                                        </p:cTn>
                                        <p:tgtEl>
                                          <p:spTgt spid="6"/>
                                        </p:tgtEl>
                                        <p:attrNameLst>
                                          <p:attrName>style.visibility</p:attrName>
                                        </p:attrNameLst>
                                      </p:cBhvr>
                                      <p:to>
                                        <p:strVal val="hidden"/>
                                      </p:to>
                                    </p:set>
                                  </p:childTnLst>
                                </p:cTn>
                              </p:par>
                            </p:childTnLst>
                          </p:cTn>
                        </p:par>
                        <p:par>
                          <p:cTn id="11" fill="hold">
                            <p:stCondLst>
                              <p:cond delay="500"/>
                            </p:stCondLst>
                            <p:childTnLst>
                              <p:par>
                                <p:cTn id="12" presetID="4" presetClass="entr" presetSubtype="32"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box(out)">
                                      <p:cBhvr>
                                        <p:cTn id="14" dur="500"/>
                                        <p:tgtEl>
                                          <p:spTgt spid="8"/>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6" grpId="0"/>
      <p:bldGraphic spid="8" grpId="0">
        <p:bldAsOne/>
      </p:bldGraphic>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l="-23000" r="-23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chemeClr val="bg1"/>
                </a:solidFill>
              </a:rPr>
              <a:t>Even more concerning:</a:t>
            </a:r>
            <a:endParaRPr lang="en-US" dirty="0">
              <a:solidFill>
                <a:schemeClr val="bg1"/>
              </a:solidFill>
            </a:endParaRPr>
          </a:p>
        </p:txBody>
      </p:sp>
      <p:sp>
        <p:nvSpPr>
          <p:cNvPr id="3" name="Content Placeholder 2"/>
          <p:cNvSpPr>
            <a:spLocks noGrp="1"/>
          </p:cNvSpPr>
          <p:nvPr>
            <p:ph idx="1"/>
          </p:nvPr>
        </p:nvSpPr>
        <p:spPr/>
        <p:txBody>
          <a:bodyPr/>
          <a:lstStyle/>
          <a:p>
            <a:pPr>
              <a:buNone/>
            </a:pPr>
            <a:r>
              <a:rPr lang="en-US" dirty="0" smtClean="0">
                <a:solidFill>
                  <a:schemeClr val="bg1"/>
                </a:solidFill>
              </a:rPr>
              <a:t>As many </a:t>
            </a:r>
            <a:r>
              <a:rPr lang="en-US" sz="4000" dirty="0" smtClean="0">
                <a:solidFill>
                  <a:srgbClr val="FFC000"/>
                </a:solidFill>
              </a:rPr>
              <a:t>procedural</a:t>
            </a:r>
            <a:r>
              <a:rPr lang="en-US" sz="4000" dirty="0" smtClean="0">
                <a:solidFill>
                  <a:schemeClr val="bg1"/>
                </a:solidFill>
              </a:rPr>
              <a:t> </a:t>
            </a:r>
            <a:r>
              <a:rPr lang="en-US" dirty="0" smtClean="0">
                <a:solidFill>
                  <a:schemeClr val="bg1"/>
                </a:solidFill>
              </a:rPr>
              <a:t>programs </a:t>
            </a:r>
            <a:br>
              <a:rPr lang="en-US" dirty="0" smtClean="0">
                <a:solidFill>
                  <a:schemeClr val="bg1"/>
                </a:solidFill>
              </a:rPr>
            </a:br>
            <a:r>
              <a:rPr lang="en-US" dirty="0" smtClean="0">
                <a:solidFill>
                  <a:schemeClr val="bg1"/>
                </a:solidFill>
              </a:rPr>
              <a:t>grow, they can become fragile </a:t>
            </a:r>
            <a:br>
              <a:rPr lang="en-US" dirty="0" smtClean="0">
                <a:solidFill>
                  <a:schemeClr val="bg1"/>
                </a:solidFill>
              </a:rPr>
            </a:br>
            <a:r>
              <a:rPr lang="en-US" dirty="0" smtClean="0">
                <a:solidFill>
                  <a:schemeClr val="bg1"/>
                </a:solidFill>
              </a:rPr>
              <a:t>because they naturally </a:t>
            </a:r>
            <a:br>
              <a:rPr lang="en-US" dirty="0" smtClean="0">
                <a:solidFill>
                  <a:schemeClr val="bg1"/>
                </a:solidFill>
              </a:rPr>
            </a:br>
            <a:r>
              <a:rPr lang="en-US" dirty="0" smtClean="0">
                <a:solidFill>
                  <a:schemeClr val="bg1"/>
                </a:solidFill>
              </a:rPr>
              <a:t>endanger </a:t>
            </a:r>
            <a:br>
              <a:rPr lang="en-US" dirty="0" smtClean="0">
                <a:solidFill>
                  <a:schemeClr val="bg1"/>
                </a:solidFill>
              </a:rPr>
            </a:br>
            <a:r>
              <a:rPr lang="en-US" dirty="0" smtClean="0">
                <a:solidFill>
                  <a:schemeClr val="bg1"/>
                </a:solidFill>
              </a:rPr>
              <a:t>				</a:t>
            </a:r>
            <a:r>
              <a:rPr lang="en-US" sz="8000" dirty="0" smtClean="0">
                <a:solidFill>
                  <a:srgbClr val="FFC000"/>
                </a:solidFill>
              </a:rPr>
              <a:t>data</a:t>
            </a:r>
            <a:r>
              <a:rPr lang="en-US" dirty="0" smtClean="0">
                <a:solidFill>
                  <a:schemeClr val="bg1"/>
                </a:solidFill>
              </a:rPr>
              <a:t>.</a:t>
            </a:r>
            <a:br>
              <a:rPr lang="en-US" dirty="0" smtClean="0">
                <a:solidFill>
                  <a:schemeClr val="bg1"/>
                </a:solidFill>
              </a:rPr>
            </a:br>
            <a:endParaRPr lang="en-US" dirty="0">
              <a:solidFill>
                <a:schemeClr val="bg1"/>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Comparing Programming Approaches</a:t>
            </a:r>
            <a:endParaRPr lang="en-US" dirty="0"/>
          </a:p>
        </p:txBody>
      </p:sp>
      <p:sp>
        <p:nvSpPr>
          <p:cNvPr id="5" name="Text Placeholder 4"/>
          <p:cNvSpPr>
            <a:spLocks noGrp="1"/>
          </p:cNvSpPr>
          <p:nvPr>
            <p:ph type="body" idx="1"/>
          </p:nvPr>
        </p:nvSpPr>
        <p:spPr/>
        <p:txBody>
          <a:bodyPr anchor="ctr">
            <a:normAutofit/>
          </a:bodyPr>
          <a:lstStyle/>
          <a:p>
            <a:pPr algn="ctr"/>
            <a:r>
              <a:rPr lang="en-US" dirty="0" smtClean="0"/>
              <a:t>Procedural (Task-Oriented)</a:t>
            </a:r>
            <a:endParaRPr lang="en-US" dirty="0"/>
          </a:p>
        </p:txBody>
      </p:sp>
      <p:sp>
        <p:nvSpPr>
          <p:cNvPr id="6" name="Content Placeholder 5"/>
          <p:cNvSpPr>
            <a:spLocks noGrp="1"/>
          </p:cNvSpPr>
          <p:nvPr>
            <p:ph sz="half" idx="2"/>
          </p:nvPr>
        </p:nvSpPr>
        <p:spPr/>
        <p:txBody>
          <a:bodyPr>
            <a:normAutofit lnSpcReduction="10000"/>
          </a:bodyPr>
          <a:lstStyle/>
          <a:p>
            <a:r>
              <a:rPr lang="en-US" dirty="0" smtClean="0"/>
              <a:t>Focuses on process</a:t>
            </a:r>
            <a:br>
              <a:rPr lang="en-US" dirty="0" smtClean="0"/>
            </a:br>
            <a:endParaRPr lang="en-US" dirty="0" smtClean="0"/>
          </a:p>
          <a:p>
            <a:r>
              <a:rPr lang="en-US" dirty="0" smtClean="0"/>
              <a:t>Step-by-step instructions</a:t>
            </a:r>
            <a:br>
              <a:rPr lang="en-US" dirty="0" smtClean="0"/>
            </a:br>
            <a:endParaRPr lang="en-US" dirty="0" smtClean="0"/>
          </a:p>
          <a:p>
            <a:r>
              <a:rPr lang="en-US" dirty="0" smtClean="0"/>
              <a:t>Modularized by routines that compartmentalize actions</a:t>
            </a:r>
            <a:br>
              <a:rPr lang="en-US" dirty="0" smtClean="0"/>
            </a:br>
            <a:endParaRPr lang="en-US" dirty="0" smtClean="0"/>
          </a:p>
          <a:p>
            <a:r>
              <a:rPr lang="en-US" dirty="0" smtClean="0"/>
              <a:t>Dissociates data and behavior</a:t>
            </a:r>
            <a:endParaRPr lang="en-US" dirty="0"/>
          </a:p>
        </p:txBody>
      </p:sp>
      <p:sp>
        <p:nvSpPr>
          <p:cNvPr id="7" name="Text Placeholder 6"/>
          <p:cNvSpPr>
            <a:spLocks noGrp="1"/>
          </p:cNvSpPr>
          <p:nvPr>
            <p:ph type="body" sz="quarter" idx="3"/>
          </p:nvPr>
        </p:nvSpPr>
        <p:spPr/>
        <p:txBody>
          <a:bodyPr anchor="ctr"/>
          <a:lstStyle/>
          <a:p>
            <a:pPr algn="ctr"/>
            <a:r>
              <a:rPr lang="en-US" dirty="0" smtClean="0"/>
              <a:t>Object-Oriented</a:t>
            </a:r>
            <a:endParaRPr lang="en-US" dirty="0"/>
          </a:p>
        </p:txBody>
      </p:sp>
      <p:sp>
        <p:nvSpPr>
          <p:cNvPr id="8" name="Content Placeholder 7"/>
          <p:cNvSpPr>
            <a:spLocks noGrp="1"/>
          </p:cNvSpPr>
          <p:nvPr>
            <p:ph sz="quarter" idx="4"/>
          </p:nvPr>
        </p:nvSpPr>
        <p:spPr/>
        <p:txBody>
          <a:bodyPr>
            <a:normAutofit lnSpcReduction="10000"/>
          </a:bodyPr>
          <a:lstStyle/>
          <a:p>
            <a:r>
              <a:rPr lang="en-US" dirty="0" smtClean="0"/>
              <a:t>Focuses on data</a:t>
            </a:r>
            <a:br>
              <a:rPr lang="en-US" dirty="0" smtClean="0"/>
            </a:br>
            <a:endParaRPr lang="en-US" dirty="0" smtClean="0"/>
          </a:p>
          <a:p>
            <a:r>
              <a:rPr lang="en-US" dirty="0" smtClean="0"/>
              <a:t>Series of interacting entities</a:t>
            </a:r>
            <a:br>
              <a:rPr lang="en-US" dirty="0" smtClean="0"/>
            </a:br>
            <a:endParaRPr lang="en-US" dirty="0" smtClean="0"/>
          </a:p>
          <a:p>
            <a:r>
              <a:rPr lang="en-US" dirty="0" smtClean="0"/>
              <a:t>Modularized by components with distinct responsibilities</a:t>
            </a:r>
            <a:br>
              <a:rPr lang="en-US" dirty="0" smtClean="0"/>
            </a:br>
            <a:endParaRPr lang="en-US" dirty="0" smtClean="0"/>
          </a:p>
          <a:p>
            <a:r>
              <a:rPr lang="en-US" dirty="0" smtClean="0"/>
              <a:t>Unites data structure with its manipulators</a:t>
            </a:r>
            <a:endParaRPr lang="en-US" dirty="0"/>
          </a:p>
        </p:txBody>
      </p:sp>
      <p:cxnSp>
        <p:nvCxnSpPr>
          <p:cNvPr id="10" name="Straight Connector 9"/>
          <p:cNvCxnSpPr/>
          <p:nvPr/>
        </p:nvCxnSpPr>
        <p:spPr>
          <a:xfrm flipV="1">
            <a:off x="4572000" y="1276709"/>
            <a:ext cx="0" cy="4751919"/>
          </a:xfrm>
          <a:prstGeom prst="line">
            <a:avLst/>
          </a:prstGeom>
          <a:ln>
            <a:prstDash val="lgDash"/>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xEl>
                                              <p:pRg st="0" end="0"/>
                                            </p:txEl>
                                          </p:spTgt>
                                        </p:tgtEl>
                                        <p:attrNameLst>
                                          <p:attrName>style.visibility</p:attrName>
                                        </p:attrNameLst>
                                      </p:cBhvr>
                                      <p:to>
                                        <p:strVal val="visible"/>
                                      </p:to>
                                    </p:set>
                                    <p:animEffect transition="in" filter="fade">
                                      <p:cBhvr>
                                        <p:cTn id="10" dur="1000"/>
                                        <p:tgtEl>
                                          <p:spTgt spid="8">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xEl>
                                              <p:pRg st="1" end="1"/>
                                            </p:txEl>
                                          </p:spTgt>
                                        </p:tgtEl>
                                        <p:attrNameLst>
                                          <p:attrName>style.visibility</p:attrName>
                                        </p:attrNameLst>
                                      </p:cBhvr>
                                      <p:to>
                                        <p:strVal val="visible"/>
                                      </p:to>
                                    </p:set>
                                    <p:animEffect transition="in" filter="fade">
                                      <p:cBhvr>
                                        <p:cTn id="13" dur="1000"/>
                                        <p:tgtEl>
                                          <p:spTgt spid="8">
                                            <p:txEl>
                                              <p:pRg st="1" end="1"/>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xEl>
                                              <p:pRg st="2" end="2"/>
                                            </p:txEl>
                                          </p:spTgt>
                                        </p:tgtEl>
                                        <p:attrNameLst>
                                          <p:attrName>style.visibility</p:attrName>
                                        </p:attrNameLst>
                                      </p:cBhvr>
                                      <p:to>
                                        <p:strVal val="visible"/>
                                      </p:to>
                                    </p:set>
                                    <p:animEffect transition="in" filter="fade">
                                      <p:cBhvr>
                                        <p:cTn id="16" dur="1000"/>
                                        <p:tgtEl>
                                          <p:spTgt spid="8">
                                            <p:txEl>
                                              <p:pRg st="2" end="2"/>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animEffect transition="in" filter="fade">
                                      <p:cBhvr>
                                        <p:cTn id="19" dur="10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8"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Two Views, One Problem</a:t>
            </a:r>
            <a:endParaRPr lang="en-US" dirty="0"/>
          </a:p>
        </p:txBody>
      </p:sp>
      <p:sp>
        <p:nvSpPr>
          <p:cNvPr id="5" name="Text Placeholder 4"/>
          <p:cNvSpPr>
            <a:spLocks noGrp="1"/>
          </p:cNvSpPr>
          <p:nvPr>
            <p:ph type="body" idx="1"/>
          </p:nvPr>
        </p:nvSpPr>
        <p:spPr/>
        <p:txBody>
          <a:bodyPr anchor="ctr">
            <a:normAutofit/>
          </a:bodyPr>
          <a:lstStyle/>
          <a:p>
            <a:pPr algn="ctr"/>
            <a:r>
              <a:rPr lang="en-US" dirty="0" smtClean="0"/>
              <a:t>Procedural (Task-Based) Design Problem Statement</a:t>
            </a:r>
            <a:endParaRPr lang="en-US" dirty="0"/>
          </a:p>
        </p:txBody>
      </p:sp>
      <p:sp>
        <p:nvSpPr>
          <p:cNvPr id="6" name="Content Placeholder 5"/>
          <p:cNvSpPr>
            <a:spLocks noGrp="1"/>
          </p:cNvSpPr>
          <p:nvPr>
            <p:ph sz="half" idx="2"/>
          </p:nvPr>
        </p:nvSpPr>
        <p:spPr/>
        <p:txBody>
          <a:bodyPr/>
          <a:lstStyle/>
          <a:p>
            <a:pPr marL="0">
              <a:buNone/>
            </a:pPr>
            <a:r>
              <a:rPr lang="en-US" dirty="0" smtClean="0"/>
              <a:t>We need to test each widget as it comes off of the production line to ensure appropriate functionality.  If any widget fails the test, we should email the result report to management.</a:t>
            </a:r>
            <a:endParaRPr lang="en-US" dirty="0"/>
          </a:p>
        </p:txBody>
      </p:sp>
      <p:sp>
        <p:nvSpPr>
          <p:cNvPr id="9" name="Rectangle 8"/>
          <p:cNvSpPr/>
          <p:nvPr/>
        </p:nvSpPr>
        <p:spPr>
          <a:xfrm>
            <a:off x="500330" y="2103217"/>
            <a:ext cx="502920" cy="398442"/>
          </a:xfrm>
          <a:prstGeom prst="rect">
            <a:avLst/>
          </a:prstGeom>
          <a:noFill/>
          <a:ln>
            <a:solidFill>
              <a:schemeClr val="accent2"/>
            </a:solidFill>
          </a:ln>
          <a:effectLst>
            <a:glow rad="63500">
              <a:schemeClr val="accent2">
                <a:satMod val="175000"/>
                <a:alpha val="40000"/>
              </a:schemeClr>
            </a:glow>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1089510" y="2845091"/>
            <a:ext cx="502920" cy="398442"/>
          </a:xfrm>
          <a:prstGeom prst="rect">
            <a:avLst/>
          </a:prstGeom>
          <a:noFill/>
          <a:ln>
            <a:solidFill>
              <a:schemeClr val="accent2"/>
            </a:solidFill>
          </a:ln>
          <a:effectLst>
            <a:glow rad="63500">
              <a:schemeClr val="accent2">
                <a:satMod val="175000"/>
                <a:alpha val="40000"/>
              </a:schemeClr>
            </a:glow>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ounded Rectangle 11"/>
          <p:cNvSpPr/>
          <p:nvPr/>
        </p:nvSpPr>
        <p:spPr bwMode="auto">
          <a:xfrm>
            <a:off x="1066800" y="4027620"/>
            <a:ext cx="7010400" cy="1346637"/>
          </a:xfrm>
          <a:prstGeom prst="roundRect">
            <a:avLst/>
          </a:prstGeom>
          <a:solidFill>
            <a:schemeClr val="bg1">
              <a:alpha val="80000"/>
            </a:schemeClr>
          </a:solidFill>
          <a:ln w="63500">
            <a:solidFill>
              <a:schemeClr val="accent2"/>
            </a:solidFill>
            <a:headEnd type="none" w="med" len="med"/>
            <a:tailEnd type="none" w="med" len="med"/>
          </a:ln>
          <a:effectLst>
            <a:outerShdw blurRad="50800" dist="38100" dir="8100000" algn="tr" rotWithShape="0">
              <a:prstClr val="black">
                <a:alpha val="40000"/>
              </a:prstClr>
            </a:outerShdw>
          </a:effectLst>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rtlCol="0" anchor="ctr" anchorCtr="0" compatLnSpc="1">
            <a:prstTxWarp prst="textNoShape">
              <a:avLst/>
            </a:prstTxWarp>
          </a:bodyPr>
          <a:lstStyle/>
          <a:p>
            <a:pPr algn="ctr"/>
            <a:r>
              <a:rPr lang="en-US" sz="3600" b="1" dirty="0" smtClean="0">
                <a:solidFill>
                  <a:schemeClr val="tx1"/>
                </a:solidFill>
              </a:rPr>
              <a:t>Where does the responsibility fall?</a:t>
            </a:r>
            <a:endParaRPr kumimoji="0" lang="en-US" sz="3600" b="1" i="0" u="none" strike="noStrike" cap="none" normalizeH="0" baseline="0" dirty="0" smtClean="0">
              <a:ln>
                <a:noFill/>
              </a:ln>
              <a:solidFill>
                <a:schemeClr val="tx1"/>
              </a:solidFill>
              <a:effectLst/>
              <a:latin typeface="Arial Narrow"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Two Views, One Problem</a:t>
            </a:r>
            <a:endParaRPr lang="en-US" dirty="0"/>
          </a:p>
        </p:txBody>
      </p:sp>
      <p:sp>
        <p:nvSpPr>
          <p:cNvPr id="5" name="Text Placeholder 4"/>
          <p:cNvSpPr>
            <a:spLocks noGrp="1"/>
          </p:cNvSpPr>
          <p:nvPr>
            <p:ph type="body" idx="1"/>
          </p:nvPr>
        </p:nvSpPr>
        <p:spPr/>
        <p:txBody>
          <a:bodyPr anchor="ctr">
            <a:normAutofit/>
          </a:bodyPr>
          <a:lstStyle/>
          <a:p>
            <a:pPr algn="ctr"/>
            <a:r>
              <a:rPr lang="en-US" dirty="0" smtClean="0"/>
              <a:t>Object-Oriented Design Problem Statement</a:t>
            </a:r>
            <a:endParaRPr lang="en-US" dirty="0"/>
          </a:p>
        </p:txBody>
      </p:sp>
      <p:sp>
        <p:nvSpPr>
          <p:cNvPr id="6" name="Content Placeholder 5"/>
          <p:cNvSpPr>
            <a:spLocks noGrp="1"/>
          </p:cNvSpPr>
          <p:nvPr>
            <p:ph sz="half" idx="2"/>
          </p:nvPr>
        </p:nvSpPr>
        <p:spPr>
          <a:xfrm>
            <a:off x="457199" y="2077339"/>
            <a:ext cx="8462514" cy="3951288"/>
          </a:xfrm>
        </p:spPr>
        <p:txBody>
          <a:bodyPr/>
          <a:lstStyle/>
          <a:p>
            <a:pPr marL="0">
              <a:buNone/>
            </a:pPr>
            <a:r>
              <a:rPr lang="en-US" dirty="0" smtClean="0"/>
              <a:t>The production line should produce widgets.  Each widget should execute a functionality test and log any problems.  The report should be emailed to management if any failures are encountered.</a:t>
            </a:r>
            <a:endParaRPr lang="en-US" dirty="0"/>
          </a:p>
        </p:txBody>
      </p:sp>
      <p:sp>
        <p:nvSpPr>
          <p:cNvPr id="7" name="Rounded Rectangle 6"/>
          <p:cNvSpPr/>
          <p:nvPr/>
        </p:nvSpPr>
        <p:spPr bwMode="auto">
          <a:xfrm>
            <a:off x="1066800" y="4027620"/>
            <a:ext cx="7010400" cy="1346637"/>
          </a:xfrm>
          <a:prstGeom prst="roundRect">
            <a:avLst/>
          </a:prstGeom>
          <a:solidFill>
            <a:schemeClr val="bg1">
              <a:alpha val="80000"/>
            </a:schemeClr>
          </a:solidFill>
          <a:ln w="63500">
            <a:solidFill>
              <a:schemeClr val="accent2"/>
            </a:solidFill>
            <a:headEnd type="none" w="med" len="med"/>
            <a:tailEnd type="none" w="med" len="med"/>
          </a:ln>
          <a:effectLst>
            <a:outerShdw blurRad="50800" dist="38100" dir="8100000" algn="tr" rotWithShape="0">
              <a:prstClr val="black">
                <a:alpha val="40000"/>
              </a:prstClr>
            </a:outerShdw>
          </a:effectLst>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rtlCol="0" anchor="ctr" anchorCtr="0" compatLnSpc="1">
            <a:prstTxWarp prst="textNoShape">
              <a:avLst/>
            </a:prstTxWarp>
          </a:bodyPr>
          <a:lstStyle/>
          <a:p>
            <a:pPr algn="ctr"/>
            <a:r>
              <a:rPr lang="en-US" sz="3600" b="1" dirty="0" smtClean="0">
                <a:solidFill>
                  <a:schemeClr val="tx1"/>
                </a:solidFill>
              </a:rPr>
              <a:t>Where does the responsibility fall?</a:t>
            </a:r>
            <a:endParaRPr kumimoji="0" lang="en-US" sz="3600" b="1" i="0" u="none" strike="noStrike" cap="none" normalizeH="0" baseline="0" dirty="0" smtClean="0">
              <a:ln>
                <a:noFill/>
              </a:ln>
              <a:solidFill>
                <a:schemeClr val="tx1"/>
              </a:solidFill>
              <a:effectLst/>
              <a:latin typeface="Arial Narrow" pitchFamily="34" charset="0"/>
            </a:endParaRPr>
          </a:p>
        </p:txBody>
      </p:sp>
      <p:sp>
        <p:nvSpPr>
          <p:cNvPr id="8" name="Rectangle 7"/>
          <p:cNvSpPr/>
          <p:nvPr/>
        </p:nvSpPr>
        <p:spPr>
          <a:xfrm>
            <a:off x="1009263" y="2103217"/>
            <a:ext cx="1984103" cy="398442"/>
          </a:xfrm>
          <a:prstGeom prst="rect">
            <a:avLst/>
          </a:prstGeom>
          <a:noFill/>
          <a:ln>
            <a:solidFill>
              <a:schemeClr val="accent2"/>
            </a:solidFill>
          </a:ln>
          <a:effectLst>
            <a:glow rad="63500">
              <a:schemeClr val="accent2">
                <a:satMod val="175000"/>
                <a:alpha val="40000"/>
              </a:schemeClr>
            </a:glow>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6791569" y="2103217"/>
            <a:ext cx="920445" cy="398442"/>
          </a:xfrm>
          <a:prstGeom prst="rect">
            <a:avLst/>
          </a:prstGeom>
          <a:noFill/>
          <a:ln>
            <a:solidFill>
              <a:schemeClr val="accent2"/>
            </a:solidFill>
          </a:ln>
          <a:effectLst>
            <a:glow rad="63500">
              <a:schemeClr val="accent2">
                <a:satMod val="175000"/>
                <a:alpha val="40000"/>
              </a:schemeClr>
            </a:glow>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7280383" y="2479893"/>
            <a:ext cx="920445" cy="398442"/>
          </a:xfrm>
          <a:prstGeom prst="rect">
            <a:avLst/>
          </a:prstGeom>
          <a:noFill/>
          <a:ln>
            <a:solidFill>
              <a:schemeClr val="accent2"/>
            </a:solidFill>
          </a:ln>
          <a:effectLst>
            <a:glow rad="63500">
              <a:schemeClr val="accent2">
                <a:satMod val="175000"/>
                <a:alpha val="40000"/>
              </a:schemeClr>
            </a:glow>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1000"/>
                                        <p:tgtEl>
                                          <p:spTgt spid="1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err="1" smtClean="0"/>
              <a:t>Pseudocode</a:t>
            </a:r>
            <a:r>
              <a:rPr lang="en-US" dirty="0" smtClean="0"/>
              <a:t>: Widget Testing</a:t>
            </a:r>
            <a:endParaRPr lang="en-US" dirty="0"/>
          </a:p>
        </p:txBody>
      </p:sp>
      <p:sp>
        <p:nvSpPr>
          <p:cNvPr id="5" name="Text Placeholder 4"/>
          <p:cNvSpPr>
            <a:spLocks noGrp="1"/>
          </p:cNvSpPr>
          <p:nvPr>
            <p:ph type="body" idx="1"/>
          </p:nvPr>
        </p:nvSpPr>
        <p:spPr/>
        <p:txBody>
          <a:bodyPr anchor="ctr">
            <a:normAutofit/>
          </a:bodyPr>
          <a:lstStyle/>
          <a:p>
            <a:pPr algn="ctr"/>
            <a:r>
              <a:rPr lang="en-US" dirty="0" smtClean="0"/>
              <a:t>Procedural (Task-Oriented)</a:t>
            </a:r>
            <a:endParaRPr lang="en-US" dirty="0"/>
          </a:p>
        </p:txBody>
      </p:sp>
      <p:sp>
        <p:nvSpPr>
          <p:cNvPr id="6" name="Content Placeholder 5"/>
          <p:cNvSpPr>
            <a:spLocks noGrp="1"/>
          </p:cNvSpPr>
          <p:nvPr>
            <p:ph sz="half" idx="2"/>
          </p:nvPr>
        </p:nvSpPr>
        <p:spPr/>
        <p:txBody>
          <a:bodyPr>
            <a:noAutofit/>
          </a:bodyPr>
          <a:lstStyle/>
          <a:p>
            <a:pPr>
              <a:buNone/>
            </a:pPr>
            <a:r>
              <a:rPr lang="en-US" sz="2000" dirty="0" smtClean="0"/>
              <a:t>…</a:t>
            </a:r>
          </a:p>
          <a:p>
            <a:pPr>
              <a:buNone/>
            </a:pPr>
            <a:r>
              <a:rPr lang="en-US" sz="2000" dirty="0" smtClean="0"/>
              <a:t>DIM Status, Report</a:t>
            </a:r>
          </a:p>
          <a:p>
            <a:pPr>
              <a:buNone/>
            </a:pPr>
            <a:r>
              <a:rPr lang="en-US" sz="2000" dirty="0" smtClean="0"/>
              <a:t>DO</a:t>
            </a:r>
          </a:p>
          <a:p>
            <a:pPr lvl="1">
              <a:buNone/>
            </a:pPr>
            <a:r>
              <a:rPr lang="en-US" dirty="0" smtClean="0"/>
              <a:t>CALL </a:t>
            </a:r>
            <a:r>
              <a:rPr lang="en-US" dirty="0" err="1" smtClean="0"/>
              <a:t>ProduceWidget</a:t>
            </a:r>
            <a:r>
              <a:rPr lang="en-US" dirty="0" smtClean="0"/>
              <a:t>(1)</a:t>
            </a:r>
          </a:p>
          <a:p>
            <a:pPr lvl="1">
              <a:buNone/>
            </a:pPr>
            <a:r>
              <a:rPr lang="en-US" dirty="0" smtClean="0"/>
              <a:t>Status = </a:t>
            </a:r>
            <a:r>
              <a:rPr lang="en-US" dirty="0" err="1" smtClean="0"/>
              <a:t>TestWidget</a:t>
            </a:r>
            <a:r>
              <a:rPr lang="en-US" dirty="0" smtClean="0"/>
              <a:t>(Report)</a:t>
            </a:r>
          </a:p>
          <a:p>
            <a:pPr lvl="1">
              <a:buNone/>
            </a:pPr>
            <a:r>
              <a:rPr lang="en-US" dirty="0" smtClean="0"/>
              <a:t>IF Status = 0 THEN</a:t>
            </a:r>
          </a:p>
          <a:p>
            <a:pPr lvl="1">
              <a:buNone/>
            </a:pPr>
            <a:r>
              <a:rPr lang="en-US" dirty="0" smtClean="0"/>
              <a:t>	CALL Email(Report)</a:t>
            </a:r>
          </a:p>
          <a:p>
            <a:pPr lvl="1">
              <a:buNone/>
            </a:pPr>
            <a:r>
              <a:rPr lang="en-US" dirty="0" smtClean="0"/>
              <a:t>ELSE</a:t>
            </a:r>
          </a:p>
          <a:p>
            <a:pPr lvl="1">
              <a:buNone/>
            </a:pPr>
            <a:r>
              <a:rPr lang="en-US" dirty="0" smtClean="0"/>
              <a:t>	Nothing</a:t>
            </a:r>
          </a:p>
          <a:p>
            <a:pPr lvl="1">
              <a:buNone/>
            </a:pPr>
            <a:r>
              <a:rPr lang="en-US" dirty="0" smtClean="0"/>
              <a:t>END IF	</a:t>
            </a:r>
          </a:p>
          <a:p>
            <a:pPr>
              <a:buNone/>
            </a:pPr>
            <a:r>
              <a:rPr lang="en-US" sz="2000" dirty="0" smtClean="0"/>
              <a:t>LOOP UNTIL (Stop = TRUE)</a:t>
            </a:r>
            <a:endParaRPr lang="en-US" sz="2000" dirty="0"/>
          </a:p>
        </p:txBody>
      </p:sp>
      <p:sp>
        <p:nvSpPr>
          <p:cNvPr id="7" name="Text Placeholder 6"/>
          <p:cNvSpPr>
            <a:spLocks noGrp="1"/>
          </p:cNvSpPr>
          <p:nvPr>
            <p:ph type="body" sz="quarter" idx="3"/>
          </p:nvPr>
        </p:nvSpPr>
        <p:spPr/>
        <p:txBody>
          <a:bodyPr anchor="ctr"/>
          <a:lstStyle/>
          <a:p>
            <a:pPr algn="ctr"/>
            <a:r>
              <a:rPr lang="en-US" dirty="0" smtClean="0"/>
              <a:t>Object-Oriented</a:t>
            </a:r>
            <a:endParaRPr lang="en-US" dirty="0"/>
          </a:p>
        </p:txBody>
      </p:sp>
      <p:sp>
        <p:nvSpPr>
          <p:cNvPr id="8" name="Content Placeholder 7"/>
          <p:cNvSpPr>
            <a:spLocks noGrp="1"/>
          </p:cNvSpPr>
          <p:nvPr>
            <p:ph sz="quarter" idx="4"/>
          </p:nvPr>
        </p:nvSpPr>
        <p:spPr>
          <a:xfrm>
            <a:off x="4645024" y="2077339"/>
            <a:ext cx="4498975" cy="3951288"/>
          </a:xfrm>
        </p:spPr>
        <p:txBody>
          <a:bodyPr>
            <a:noAutofit/>
          </a:bodyPr>
          <a:lstStyle/>
          <a:p>
            <a:pPr>
              <a:buNone/>
            </a:pPr>
            <a:r>
              <a:rPr lang="en-US" sz="2000" dirty="0" smtClean="0"/>
              <a:t>…</a:t>
            </a:r>
          </a:p>
          <a:p>
            <a:pPr>
              <a:buNone/>
            </a:pPr>
            <a:r>
              <a:rPr lang="en-US" sz="2000" dirty="0" smtClean="0"/>
              <a:t>Widget = NEW Widget()</a:t>
            </a:r>
          </a:p>
          <a:p>
            <a:pPr>
              <a:buNone/>
            </a:pPr>
            <a:r>
              <a:rPr lang="en-US" sz="2000" dirty="0" smtClean="0"/>
              <a:t>DO</a:t>
            </a:r>
          </a:p>
          <a:p>
            <a:pPr lvl="1">
              <a:buNone/>
            </a:pPr>
            <a:r>
              <a:rPr lang="en-US" dirty="0" smtClean="0"/>
              <a:t>SET Widget = </a:t>
            </a:r>
            <a:r>
              <a:rPr lang="en-US" dirty="0" err="1" smtClean="0"/>
              <a:t>Line.ProduceWidget</a:t>
            </a:r>
            <a:r>
              <a:rPr lang="en-US" dirty="0" smtClean="0"/>
              <a:t>(1)</a:t>
            </a:r>
          </a:p>
          <a:p>
            <a:pPr lvl="1">
              <a:buNone/>
            </a:pPr>
            <a:r>
              <a:rPr lang="en-US" dirty="0" smtClean="0"/>
              <a:t>CALL </a:t>
            </a:r>
            <a:r>
              <a:rPr lang="en-US" dirty="0" err="1" smtClean="0"/>
              <a:t>Widget.Test</a:t>
            </a:r>
            <a:r>
              <a:rPr lang="en-US" dirty="0" smtClean="0"/>
              <a:t>(Report)</a:t>
            </a:r>
          </a:p>
          <a:p>
            <a:pPr lvl="1">
              <a:buNone/>
            </a:pPr>
            <a:r>
              <a:rPr lang="en-US" dirty="0" smtClean="0"/>
              <a:t>IF </a:t>
            </a:r>
            <a:r>
              <a:rPr lang="en-US" dirty="0" err="1" smtClean="0"/>
              <a:t>Widget.GetTestStatus</a:t>
            </a:r>
            <a:r>
              <a:rPr lang="en-US" dirty="0" smtClean="0"/>
              <a:t>() = 0 THEN</a:t>
            </a:r>
          </a:p>
          <a:p>
            <a:pPr lvl="1">
              <a:buNone/>
            </a:pPr>
            <a:r>
              <a:rPr lang="en-US" dirty="0" smtClean="0"/>
              <a:t>	CALL </a:t>
            </a:r>
            <a:r>
              <a:rPr lang="en-US" dirty="0" err="1" smtClean="0"/>
              <a:t>Report.SendEmail</a:t>
            </a:r>
            <a:r>
              <a:rPr lang="en-US" dirty="0" smtClean="0"/>
              <a:t>()</a:t>
            </a:r>
          </a:p>
          <a:p>
            <a:pPr lvl="1">
              <a:buNone/>
            </a:pPr>
            <a:r>
              <a:rPr lang="en-US" dirty="0" smtClean="0"/>
              <a:t>ELSE</a:t>
            </a:r>
          </a:p>
          <a:p>
            <a:pPr lvl="1">
              <a:buNone/>
            </a:pPr>
            <a:r>
              <a:rPr lang="en-US" dirty="0" smtClean="0"/>
              <a:t>	Nothing</a:t>
            </a:r>
          </a:p>
          <a:p>
            <a:pPr lvl="1">
              <a:buNone/>
            </a:pPr>
            <a:r>
              <a:rPr lang="en-US" dirty="0" smtClean="0"/>
              <a:t>END IF</a:t>
            </a:r>
          </a:p>
          <a:p>
            <a:pPr>
              <a:buNone/>
            </a:pPr>
            <a:r>
              <a:rPr lang="en-US" sz="2000" dirty="0" smtClean="0"/>
              <a:t>LOOP UNTIL (Stop = TRUE)</a:t>
            </a:r>
          </a:p>
          <a:p>
            <a:pPr>
              <a:buNone/>
            </a:pPr>
            <a:endParaRPr lang="en-US" sz="2000" dirty="0"/>
          </a:p>
        </p:txBody>
      </p:sp>
      <p:cxnSp>
        <p:nvCxnSpPr>
          <p:cNvPr id="10" name="Straight Connector 9"/>
          <p:cNvCxnSpPr/>
          <p:nvPr/>
        </p:nvCxnSpPr>
        <p:spPr>
          <a:xfrm flipV="1">
            <a:off x="4572000" y="1276709"/>
            <a:ext cx="0" cy="4751919"/>
          </a:xfrm>
          <a:prstGeom prst="line">
            <a:avLst/>
          </a:prstGeom>
          <a:ln>
            <a:prstDash val="lgDash"/>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p:cNvSpPr txBox="1">
            <a:spLocks/>
          </p:cNvSpPr>
          <p:nvPr/>
        </p:nvSpPr>
        <p:spPr>
          <a:xfrm>
            <a:off x="257146" y="241540"/>
            <a:ext cx="4056062" cy="1143000"/>
          </a:xfrm>
          <a:prstGeom prst="rect">
            <a:avLst/>
          </a:prstGeom>
        </p:spPr>
        <p:txBody>
          <a:bodyPr vert="horz" lIns="91440" tIns="45720" rIns="91440" bIns="45720" rtlCol="0" anchor="ctr">
            <a:normAutofit fontScale="90000" lnSpcReduction="20000"/>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1"/>
                </a:solidFill>
                <a:effectLst/>
                <a:uLnTx/>
                <a:uFillTx/>
                <a:latin typeface="+mj-lt"/>
                <a:ea typeface="+mj-ea"/>
                <a:cs typeface="+mj-cs"/>
              </a:rPr>
              <a:t>…that you Change your </a:t>
            </a:r>
            <a:r>
              <a:rPr kumimoji="0" lang="en-US" sz="4400" b="1" i="0" u="none" strike="noStrike" kern="1200" cap="none" spc="0" normalizeH="0" baseline="0" noProof="0" dirty="0" smtClean="0">
                <a:ln>
                  <a:noFill/>
                </a:ln>
                <a:solidFill>
                  <a:srgbClr val="065FA3"/>
                </a:solidFill>
                <a:effectLst/>
                <a:uLnTx/>
                <a:uFillTx/>
                <a:latin typeface="+mj-lt"/>
                <a:ea typeface="+mj-ea"/>
                <a:cs typeface="+mj-cs"/>
              </a:rPr>
              <a:t>Perspective</a:t>
            </a:r>
            <a:r>
              <a:rPr kumimoji="0" lang="en-US" sz="4400" b="0" i="0" u="none" strike="noStrike" kern="1200" cap="none" spc="0" normalizeH="0" baseline="0" noProof="0" dirty="0" smtClean="0">
                <a:ln>
                  <a:noFill/>
                </a:ln>
                <a:solidFill>
                  <a:schemeClr val="tx1"/>
                </a:solidFill>
                <a:effectLst/>
                <a:uLnTx/>
                <a:uFillTx/>
                <a:latin typeface="+mj-lt"/>
                <a:ea typeface="+mj-ea"/>
                <a:cs typeface="+mj-cs"/>
              </a:rPr>
              <a:t>.</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5" name="Title 4"/>
          <p:cNvSpPr>
            <a:spLocks noGrp="1"/>
          </p:cNvSpPr>
          <p:nvPr>
            <p:ph type="title" idx="4294967295"/>
          </p:nvPr>
        </p:nvSpPr>
        <p:spPr>
          <a:xfrm>
            <a:off x="4889540" y="4405159"/>
            <a:ext cx="4056062" cy="1143000"/>
          </a:xfrm>
        </p:spPr>
        <p:txBody>
          <a:bodyPr>
            <a:normAutofit fontScale="90000"/>
          </a:bodyPr>
          <a:lstStyle/>
          <a:p>
            <a:r>
              <a:rPr lang="en-US" dirty="0" smtClean="0"/>
              <a:t>Object-Oriented Design Requires…</a:t>
            </a:r>
            <a:endParaRPr lang="en-US" dirty="0"/>
          </a:p>
        </p:txBody>
      </p:sp>
      <p:pic>
        <p:nvPicPr>
          <p:cNvPr id="3" name="Picture 2" descr="Perspective2.jpg"/>
          <p:cNvPicPr>
            <a:picLocks noChangeAspect="1"/>
          </p:cNvPicPr>
          <p:nvPr/>
        </p:nvPicPr>
        <p:blipFill>
          <a:blip r:embed="rId3"/>
          <a:stretch>
            <a:fillRect/>
          </a:stretch>
        </p:blipFill>
        <p:spPr>
          <a:xfrm>
            <a:off x="-1" y="-10363"/>
            <a:ext cx="4581144" cy="6868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5400000">
                                      <p:cBhvr>
                                        <p:cTn id="6" dur="1000" fill="hold"/>
                                        <p:tgtEl>
                                          <p:spTgt spid="3"/>
                                        </p:tgtEl>
                                        <p:attrNameLst>
                                          <p:attrName>r</p:attrName>
                                        </p:attrNameLst>
                                      </p:cBhvr>
                                    </p:animRot>
                                  </p:childTnLst>
                                </p:cTn>
                              </p:par>
                              <p:par>
                                <p:cTn id="7" presetID="49" presetClass="path" presetSubtype="0" accel="50000" decel="50000" fill="hold" nodeType="withEffect">
                                  <p:stCondLst>
                                    <p:cond delay="0"/>
                                  </p:stCondLst>
                                  <p:childTnLst>
                                    <p:animMotion origin="layout" path="M -8.33333E-7 -4.07407E-6 L 0.25226 0.12107 " pathEditMode="relative" rAng="0" ptsTypes="AA">
                                      <p:cBhvr>
                                        <p:cTn id="8" dur="1000" fill="hold"/>
                                        <p:tgtEl>
                                          <p:spTgt spid="3"/>
                                        </p:tgtEl>
                                        <p:attrNameLst>
                                          <p:attrName>ppt_x</p:attrName>
                                          <p:attrName>ppt_y</p:attrName>
                                        </p:attrNameLst>
                                      </p:cBhvr>
                                      <p:rCtr x="126" y="60"/>
                                    </p:animMotion>
                                  </p:childTnLst>
                                </p:cTn>
                              </p:par>
                              <p:par>
                                <p:cTn id="9" presetID="6" presetClass="emph" presetSubtype="0" fill="hold" nodeType="withEffect">
                                  <p:stCondLst>
                                    <p:cond delay="0"/>
                                  </p:stCondLst>
                                  <p:childTnLst>
                                    <p:animScale>
                                      <p:cBhvr>
                                        <p:cTn id="10" dur="1000" fill="hold"/>
                                        <p:tgtEl>
                                          <p:spTgt spid="3"/>
                                        </p:tgtEl>
                                      </p:cBhvr>
                                      <p:by x="100000" y="134000"/>
                                    </p:animScale>
                                  </p:childTnLst>
                                </p:cTn>
                              </p:par>
                              <p:par>
                                <p:cTn id="11" presetID="6" presetClass="emph" presetSubtype="0" fill="hold" nodeType="withEffect">
                                  <p:stCondLst>
                                    <p:cond delay="0"/>
                                  </p:stCondLst>
                                  <p:childTnLst>
                                    <p:animScale>
                                      <p:cBhvr>
                                        <p:cTn id="12" dur="1000" fill="hold"/>
                                        <p:tgtEl>
                                          <p:spTgt spid="3"/>
                                        </p:tgtEl>
                                      </p:cBhvr>
                                      <p:by x="1142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22312" y="4980326"/>
            <a:ext cx="8421688" cy="1362075"/>
          </a:xfrm>
        </p:spPr>
        <p:txBody>
          <a:bodyPr>
            <a:normAutofit/>
          </a:bodyPr>
          <a:lstStyle/>
          <a:p>
            <a:r>
              <a:rPr lang="en-US" sz="3800" dirty="0" smtClean="0"/>
              <a:t>Object-Oriented Programming 101</a:t>
            </a:r>
            <a:endParaRPr lang="en-US" sz="3800" dirty="0"/>
          </a:p>
        </p:txBody>
      </p:sp>
      <p:sp>
        <p:nvSpPr>
          <p:cNvPr id="5" name="Text Placeholder 4"/>
          <p:cNvSpPr>
            <a:spLocks noGrp="1"/>
          </p:cNvSpPr>
          <p:nvPr>
            <p:ph type="body" idx="1"/>
          </p:nvPr>
        </p:nvSpPr>
        <p:spPr/>
        <p:txBody>
          <a:bodyPr/>
          <a:lstStyle/>
          <a:p>
            <a:r>
              <a:rPr lang="en-US" i="1" dirty="0" smtClean="0"/>
              <a:t>Note: the following concepts are not specific to LabVIEW</a:t>
            </a:r>
            <a:endParaRPr lang="en-US" i="1"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t="-17000"/>
          </a:stretch>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solidFill>
                  <a:schemeClr val="bg1"/>
                </a:solidFill>
              </a:rPr>
              <a:t>OOP is a lot like</a:t>
            </a:r>
            <a:endParaRPr lang="en-US" dirty="0">
              <a:solidFill>
                <a:schemeClr val="bg1"/>
              </a:solidFill>
            </a:endParaRPr>
          </a:p>
        </p:txBody>
      </p:sp>
      <p:sp>
        <p:nvSpPr>
          <p:cNvPr id="4" name="TextBox 3"/>
          <p:cNvSpPr txBox="1"/>
          <p:nvPr/>
        </p:nvSpPr>
        <p:spPr>
          <a:xfrm>
            <a:off x="4119880" y="965200"/>
            <a:ext cx="4226560" cy="2215991"/>
          </a:xfrm>
          <a:prstGeom prst="rect">
            <a:avLst/>
          </a:prstGeom>
          <a:noFill/>
        </p:spPr>
        <p:txBody>
          <a:bodyPr wrap="square" rtlCol="0">
            <a:spAutoFit/>
          </a:bodyPr>
          <a:lstStyle/>
          <a:p>
            <a:pPr algn="ctr"/>
            <a:r>
              <a:rPr lang="en-US" sz="13800" dirty="0" smtClean="0">
                <a:solidFill>
                  <a:schemeClr val="bg1"/>
                </a:solidFill>
              </a:rPr>
              <a:t>golf…</a:t>
            </a:r>
            <a:endParaRPr lang="en-US" sz="13800" dirty="0">
              <a:solidFill>
                <a:schemeClr val="bg1"/>
              </a:solidFill>
            </a:endParaRPr>
          </a:p>
        </p:txBody>
      </p:sp>
      <p:sp>
        <p:nvSpPr>
          <p:cNvPr id="5" name="TextBox 4"/>
          <p:cNvSpPr txBox="1"/>
          <p:nvPr/>
        </p:nvSpPr>
        <p:spPr>
          <a:xfrm>
            <a:off x="355600" y="304800"/>
            <a:ext cx="8432800" cy="1754326"/>
          </a:xfrm>
          <a:prstGeom prst="rect">
            <a:avLst/>
          </a:prstGeom>
          <a:noFill/>
        </p:spPr>
        <p:txBody>
          <a:bodyPr wrap="square" rtlCol="0">
            <a:spAutoFit/>
          </a:bodyPr>
          <a:lstStyle/>
          <a:p>
            <a:r>
              <a:rPr lang="en-US" sz="3600" dirty="0" smtClean="0">
                <a:solidFill>
                  <a:schemeClr val="bg1"/>
                </a:solidFill>
              </a:rPr>
              <a:t>There are only a few simple concepts to learn, but putting them together and making it look pretty is a pain in the</a:t>
            </a:r>
            <a:endParaRPr lang="en-US" sz="3600" dirty="0">
              <a:solidFill>
                <a:schemeClr val="bg1"/>
              </a:solidFill>
            </a:endParaRPr>
          </a:p>
        </p:txBody>
      </p:sp>
      <p:sp>
        <p:nvSpPr>
          <p:cNvPr id="6" name="TextBox 5"/>
          <p:cNvSpPr txBox="1"/>
          <p:nvPr/>
        </p:nvSpPr>
        <p:spPr>
          <a:xfrm>
            <a:off x="3820160" y="3910489"/>
            <a:ext cx="4826000" cy="2215991"/>
          </a:xfrm>
          <a:prstGeom prst="rect">
            <a:avLst/>
          </a:prstGeom>
          <a:noFill/>
        </p:spPr>
        <p:txBody>
          <a:bodyPr wrap="square" rtlCol="0">
            <a:spAutoFit/>
          </a:bodyPr>
          <a:lstStyle/>
          <a:p>
            <a:pPr algn="ctr"/>
            <a:r>
              <a:rPr lang="en-US" sz="13800" dirty="0" smtClean="0">
                <a:solidFill>
                  <a:schemeClr val="bg1"/>
                </a:solidFill>
              </a:rPr>
              <a:t>grass.</a:t>
            </a:r>
            <a:endParaRPr lang="en-US" sz="138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hidden"/>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Concept #1: Properties and Methods</a:t>
            </a:r>
            <a:endParaRPr lang="en-US" dirty="0"/>
          </a:p>
        </p:txBody>
      </p:sp>
      <p:sp>
        <p:nvSpPr>
          <p:cNvPr id="3" name="Text Placeholder 2"/>
          <p:cNvSpPr>
            <a:spLocks noGrp="1"/>
          </p:cNvSpPr>
          <p:nvPr>
            <p:ph type="body" idx="1"/>
          </p:nvPr>
        </p:nvSpPr>
        <p:spPr/>
        <p:txBody>
          <a:bodyPr>
            <a:normAutofit fontScale="92500" lnSpcReduction="20000"/>
          </a:bodyPr>
          <a:lstStyle/>
          <a:p>
            <a:pPr algn="ctr"/>
            <a:r>
              <a:rPr lang="en-US" dirty="0" smtClean="0"/>
              <a:t>Properties are the </a:t>
            </a:r>
            <a:r>
              <a:rPr lang="en-US" dirty="0" smtClean="0">
                <a:solidFill>
                  <a:srgbClr val="FF0000"/>
                </a:solidFill>
              </a:rPr>
              <a:t>characteristics</a:t>
            </a:r>
            <a:r>
              <a:rPr lang="en-US" dirty="0" smtClean="0"/>
              <a:t> (data) of an object.</a:t>
            </a:r>
            <a:endParaRPr lang="en-US" dirty="0"/>
          </a:p>
        </p:txBody>
      </p:sp>
      <p:sp>
        <p:nvSpPr>
          <p:cNvPr id="4" name="Content Placeholder 3"/>
          <p:cNvSpPr>
            <a:spLocks noGrp="1"/>
          </p:cNvSpPr>
          <p:nvPr>
            <p:ph sz="half" idx="2"/>
          </p:nvPr>
        </p:nvSpPr>
        <p:spPr/>
        <p:txBody>
          <a:bodyPr/>
          <a:lstStyle/>
          <a:p>
            <a:r>
              <a:rPr lang="en-US" dirty="0" smtClean="0"/>
              <a:t>Properties of a Human:</a:t>
            </a:r>
          </a:p>
          <a:p>
            <a:pPr lvl="1"/>
            <a:r>
              <a:rPr lang="en-US" dirty="0" smtClean="0"/>
              <a:t>Height</a:t>
            </a:r>
          </a:p>
          <a:p>
            <a:pPr lvl="1"/>
            <a:r>
              <a:rPr lang="en-US" dirty="0" smtClean="0"/>
              <a:t>Weight</a:t>
            </a:r>
          </a:p>
          <a:p>
            <a:pPr lvl="1"/>
            <a:r>
              <a:rPr lang="en-US" dirty="0" smtClean="0"/>
              <a:t>Hair color</a:t>
            </a:r>
          </a:p>
          <a:p>
            <a:pPr lvl="1"/>
            <a:r>
              <a:rPr lang="en-US" dirty="0" smtClean="0"/>
              <a:t>Eye color</a:t>
            </a:r>
          </a:p>
          <a:p>
            <a:pPr lvl="1"/>
            <a:r>
              <a:rPr lang="en-US" dirty="0" smtClean="0"/>
              <a:t>IQ</a:t>
            </a:r>
          </a:p>
          <a:p>
            <a:pPr lvl="1"/>
            <a:r>
              <a:rPr lang="en-US" dirty="0" smtClean="0"/>
              <a:t>…etc.</a:t>
            </a:r>
          </a:p>
          <a:p>
            <a:endParaRPr lang="en-US" dirty="0"/>
          </a:p>
        </p:txBody>
      </p:sp>
      <p:sp>
        <p:nvSpPr>
          <p:cNvPr id="5" name="Text Placeholder 4"/>
          <p:cNvSpPr>
            <a:spLocks noGrp="1"/>
          </p:cNvSpPr>
          <p:nvPr>
            <p:ph type="body" sz="quarter" idx="3"/>
          </p:nvPr>
        </p:nvSpPr>
        <p:spPr/>
        <p:txBody>
          <a:bodyPr vert="horz" lIns="91440" tIns="45720" rIns="91440" bIns="45720" rtlCol="0" anchor="ctr">
            <a:normAutofit/>
          </a:bodyPr>
          <a:lstStyle/>
          <a:p>
            <a:pPr algn="ctr">
              <a:lnSpc>
                <a:spcPct val="80000"/>
              </a:lnSpc>
            </a:pPr>
            <a:r>
              <a:rPr lang="en-US" sz="2200" dirty="0" smtClean="0"/>
              <a:t>Methods are the </a:t>
            </a:r>
            <a:r>
              <a:rPr lang="en-US" sz="2200" dirty="0" smtClean="0">
                <a:solidFill>
                  <a:srgbClr val="FF0000"/>
                </a:solidFill>
              </a:rPr>
              <a:t>actions</a:t>
            </a:r>
            <a:r>
              <a:rPr lang="en-US" sz="2200" dirty="0" smtClean="0"/>
              <a:t> that an object can perform.</a:t>
            </a:r>
          </a:p>
        </p:txBody>
      </p:sp>
      <p:sp>
        <p:nvSpPr>
          <p:cNvPr id="6" name="Content Placeholder 5"/>
          <p:cNvSpPr>
            <a:spLocks noGrp="1"/>
          </p:cNvSpPr>
          <p:nvPr>
            <p:ph sz="quarter" idx="4"/>
          </p:nvPr>
        </p:nvSpPr>
        <p:spPr/>
        <p:txBody>
          <a:bodyPr/>
          <a:lstStyle/>
          <a:p>
            <a:r>
              <a:rPr lang="en-US" dirty="0" smtClean="0"/>
              <a:t>Methods of a Human:</a:t>
            </a:r>
          </a:p>
          <a:p>
            <a:pPr lvl="1"/>
            <a:r>
              <a:rPr lang="en-US" dirty="0" smtClean="0"/>
              <a:t>Run</a:t>
            </a:r>
          </a:p>
          <a:p>
            <a:pPr lvl="1"/>
            <a:r>
              <a:rPr lang="en-US" dirty="0" smtClean="0"/>
              <a:t>Jump</a:t>
            </a:r>
          </a:p>
          <a:p>
            <a:pPr lvl="1"/>
            <a:r>
              <a:rPr lang="en-US" dirty="0" smtClean="0"/>
              <a:t>Swim</a:t>
            </a:r>
          </a:p>
          <a:p>
            <a:pPr lvl="1"/>
            <a:r>
              <a:rPr lang="en-US" dirty="0" smtClean="0"/>
              <a:t>Eat</a:t>
            </a:r>
          </a:p>
          <a:p>
            <a:pPr lvl="1"/>
            <a:r>
              <a:rPr lang="en-US" dirty="0" smtClean="0"/>
              <a:t>Sleep</a:t>
            </a:r>
          </a:p>
          <a:p>
            <a:pPr lvl="1"/>
            <a:r>
              <a:rPr lang="en-US" dirty="0" smtClean="0"/>
              <a:t>…etc.</a:t>
            </a:r>
          </a:p>
          <a:p>
            <a:endParaRPr lang="en-US" dirty="0"/>
          </a:p>
        </p:txBody>
      </p:sp>
      <p:sp>
        <p:nvSpPr>
          <p:cNvPr id="7" name="Cube 6"/>
          <p:cNvSpPr/>
          <p:nvPr/>
        </p:nvSpPr>
        <p:spPr>
          <a:xfrm>
            <a:off x="7335520" y="4145280"/>
            <a:ext cx="2133600" cy="2133600"/>
          </a:xfrm>
          <a:prstGeom prst="cube">
            <a:avLst>
              <a:gd name="adj" fmla="val 69444"/>
            </a:avLst>
          </a:prstGeom>
          <a:ln>
            <a:solidFill>
              <a:schemeClr val="tx1"/>
            </a:solidFill>
          </a:ln>
          <a:scene3d>
            <a:camera prst="isometricOffAxis2Left"/>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1</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down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4">
                                            <p:txEl>
                                              <p:pRg st="1" end="1"/>
                                            </p:txEl>
                                          </p:spTgt>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4">
                                            <p:txEl>
                                              <p:pRg st="2" end="2"/>
                                            </p:txEl>
                                          </p:spTgt>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4">
                                            <p:txEl>
                                              <p:pRg st="4" end="4"/>
                                            </p:txEl>
                                          </p:spTgt>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4">
                                            <p:txEl>
                                              <p:pRg st="5" end="5"/>
                                            </p:txEl>
                                          </p:spTgt>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6">
                                            <p:txEl>
                                              <p:pRg st="0" end="0"/>
                                            </p:txEl>
                                          </p:spTgt>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0"/>
                                          </p:stCondLst>
                                        </p:cTn>
                                        <p:tgtEl>
                                          <p:spTgt spid="6">
                                            <p:txEl>
                                              <p:pRg st="1" end="1"/>
                                            </p:txEl>
                                          </p:spTgt>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0"/>
                                          </p:stCondLst>
                                        </p:cTn>
                                        <p:tgtEl>
                                          <p:spTgt spid="6">
                                            <p:txEl>
                                              <p:pRg st="2" end="2"/>
                                            </p:txEl>
                                          </p:spTgt>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6">
                                            <p:txEl>
                                              <p:pRg st="3" end="3"/>
                                            </p:txEl>
                                          </p:spTgt>
                                        </p:tgtEl>
                                        <p:attrNameLst>
                                          <p:attrName>style.visibility</p:attrName>
                                        </p:attrNameLst>
                                      </p:cBhvr>
                                      <p:to>
                                        <p:strVal val="visible"/>
                                      </p:to>
                                    </p:set>
                                  </p:childTnLst>
                                </p:cTn>
                              </p:par>
                              <p:par>
                                <p:cTn id="42" presetID="1" presetClass="entr" presetSubtype="0" fill="hold" grpId="0" nodeType="withEffect">
                                  <p:stCondLst>
                                    <p:cond delay="0"/>
                                  </p:stCondLst>
                                  <p:childTnLst>
                                    <p:set>
                                      <p:cBhvr>
                                        <p:cTn id="43" dur="1" fill="hold">
                                          <p:stCondLst>
                                            <p:cond delay="0"/>
                                          </p:stCondLst>
                                        </p:cTn>
                                        <p:tgtEl>
                                          <p:spTgt spid="6">
                                            <p:txEl>
                                              <p:pRg st="4" end="4"/>
                                            </p:txEl>
                                          </p:spTgt>
                                        </p:tgtEl>
                                        <p:attrNameLst>
                                          <p:attrName>style.visibility</p:attrName>
                                        </p:attrNameLst>
                                      </p:cBhvr>
                                      <p:to>
                                        <p:strVal val="visible"/>
                                      </p:to>
                                    </p:set>
                                  </p:childTnLst>
                                </p:cTn>
                              </p:par>
                              <p:par>
                                <p:cTn id="44" presetID="1" presetClass="entr" presetSubtype="0" fill="hold" grpId="0" nodeType="withEffect">
                                  <p:stCondLst>
                                    <p:cond delay="0"/>
                                  </p:stCondLst>
                                  <p:childTnLst>
                                    <p:set>
                                      <p:cBhvr>
                                        <p:cTn id="45" dur="1" fill="hold">
                                          <p:stCondLst>
                                            <p:cond delay="0"/>
                                          </p:stCondLst>
                                        </p:cTn>
                                        <p:tgtEl>
                                          <p:spTgt spid="6">
                                            <p:txEl>
                                              <p:pRg st="5" end="5"/>
                                            </p:txEl>
                                          </p:spTgt>
                                        </p:tgtEl>
                                        <p:attrNameLst>
                                          <p:attrName>style.visibility</p:attrName>
                                        </p:attrNameLst>
                                      </p:cBhvr>
                                      <p:to>
                                        <p:strVal val="visible"/>
                                      </p:to>
                                    </p:set>
                                  </p:childTnLst>
                                </p:cTn>
                              </p:par>
                              <p:par>
                                <p:cTn id="46" presetID="1" presetClass="entr" presetSubtype="0" fill="hold" grpId="0" nodeType="withEffect">
                                  <p:stCondLst>
                                    <p:cond delay="0"/>
                                  </p:stCondLst>
                                  <p:childTnLst>
                                    <p:set>
                                      <p:cBhvr>
                                        <p:cTn id="47"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uiExpand="1" build="p"/>
      <p:bldP spid="5" grpId="0" build="p"/>
      <p:bldP spid="6" grpId="0" uiExpand="1" build="p"/>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Introduction to LabVIEW</a:t>
            </a:r>
            <a:br>
              <a:rPr lang="en-US" dirty="0" smtClean="0"/>
            </a:br>
            <a:r>
              <a:rPr lang="en-US" dirty="0" smtClean="0"/>
              <a:t>Object-Oriented Programming</a:t>
            </a:r>
            <a:endParaRPr lang="en-US" dirty="0"/>
          </a:p>
        </p:txBody>
      </p:sp>
      <p:sp>
        <p:nvSpPr>
          <p:cNvPr id="8" name="Text Placeholder 7"/>
          <p:cNvSpPr>
            <a:spLocks noGrp="1"/>
          </p:cNvSpPr>
          <p:nvPr>
            <p:ph type="body" sz="quarter" idx="10"/>
          </p:nvPr>
        </p:nvSpPr>
        <p:spPr/>
        <p:txBody>
          <a:bodyPr/>
          <a:lstStyle/>
          <a:p>
            <a:endParaRPr lang="en-US"/>
          </a:p>
        </p:txBody>
      </p:sp>
      <p:sp>
        <p:nvSpPr>
          <p:cNvPr id="9" name="Text Placeholder 8"/>
          <p:cNvSpPr>
            <a:spLocks noGrp="1"/>
          </p:cNvSpPr>
          <p:nvPr>
            <p:ph type="body" sz="quarter" idx="11"/>
          </p:nvPr>
        </p:nvSpPr>
        <p:spPr/>
        <p:txBody>
          <a:bodyPr/>
          <a:lstStyle/>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LabVIEW Properties and Methods</a:t>
            </a:r>
            <a:endParaRPr lang="en-US" dirty="0"/>
          </a:p>
        </p:txBody>
      </p:sp>
      <p:sp>
        <p:nvSpPr>
          <p:cNvPr id="3" name="Content Placeholder 2"/>
          <p:cNvSpPr>
            <a:spLocks noGrp="1"/>
          </p:cNvSpPr>
          <p:nvPr>
            <p:ph idx="1"/>
          </p:nvPr>
        </p:nvSpPr>
        <p:spPr/>
        <p:txBody>
          <a:bodyPr/>
          <a:lstStyle/>
          <a:p>
            <a:r>
              <a:rPr lang="en-US" dirty="0" smtClean="0"/>
              <a:t>LabVIEW </a:t>
            </a:r>
            <a:r>
              <a:rPr lang="en-US" i="1" dirty="0" smtClean="0"/>
              <a:t>Properties</a:t>
            </a:r>
            <a:r>
              <a:rPr lang="en-US" dirty="0" smtClean="0"/>
              <a:t> (data) are simply one big cluster of common data types</a:t>
            </a:r>
          </a:p>
          <a:p>
            <a:pPr lvl="1"/>
            <a:r>
              <a:rPr lang="en-US" dirty="0" smtClean="0"/>
              <a:t>Data members are accessed via Bundle/Unbundle</a:t>
            </a:r>
          </a:p>
          <a:p>
            <a:r>
              <a:rPr lang="en-US" dirty="0" smtClean="0"/>
              <a:t>LabVIEW Class </a:t>
            </a:r>
            <a:r>
              <a:rPr lang="en-US" i="1" dirty="0" smtClean="0"/>
              <a:t>Methods</a:t>
            </a:r>
            <a:r>
              <a:rPr lang="en-US" dirty="0" smtClean="0"/>
              <a:t> are just VIs</a:t>
            </a:r>
            <a:endParaRPr lang="en-US" dirty="0"/>
          </a:p>
        </p:txBody>
      </p:sp>
      <p:pic>
        <p:nvPicPr>
          <p:cNvPr id="4" name="Picture 3" descr="Get Color.png"/>
          <p:cNvPicPr>
            <a:picLocks noChangeAspect="1"/>
          </p:cNvPicPr>
          <p:nvPr/>
        </p:nvPicPr>
        <p:blipFill>
          <a:blip r:embed="rId2"/>
          <a:stretch>
            <a:fillRect/>
          </a:stretch>
        </p:blipFill>
        <p:spPr>
          <a:xfrm>
            <a:off x="3807192" y="3690254"/>
            <a:ext cx="5113104" cy="2098974"/>
          </a:xfrm>
          <a:prstGeom prst="rect">
            <a:avLst/>
          </a:prstGeom>
          <a:solidFill>
            <a:srgbClr val="FFFFFF">
              <a:shade val="85000"/>
            </a:srgbClr>
          </a:solidFill>
          <a:ln w="127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5" name="Picture 4" descr="Class Private Data.png"/>
          <p:cNvPicPr>
            <a:picLocks noChangeAspect="1"/>
          </p:cNvPicPr>
          <p:nvPr/>
        </p:nvPicPr>
        <p:blipFill>
          <a:blip r:embed="rId3"/>
          <a:stretch>
            <a:fillRect/>
          </a:stretch>
        </p:blipFill>
        <p:spPr>
          <a:xfrm>
            <a:off x="783780" y="3721409"/>
            <a:ext cx="2953540" cy="2036664"/>
          </a:xfrm>
          <a:prstGeom prst="rect">
            <a:avLst/>
          </a:prstGeom>
        </p:spPr>
      </p:pic>
      <p:sp>
        <p:nvSpPr>
          <p:cNvPr id="6" name="TextBox 5"/>
          <p:cNvSpPr txBox="1"/>
          <p:nvPr/>
        </p:nvSpPr>
        <p:spPr>
          <a:xfrm>
            <a:off x="783780" y="5758073"/>
            <a:ext cx="2953540" cy="276999"/>
          </a:xfrm>
          <a:prstGeom prst="rect">
            <a:avLst/>
          </a:prstGeom>
          <a:noFill/>
        </p:spPr>
        <p:txBody>
          <a:bodyPr wrap="square" rtlCol="0">
            <a:spAutoFit/>
          </a:bodyPr>
          <a:lstStyle/>
          <a:p>
            <a:pPr algn="ctr"/>
            <a:r>
              <a:rPr lang="en-US" sz="1200" i="1" dirty="0" smtClean="0"/>
              <a:t>The “Class Private Data” of a Shape class</a:t>
            </a:r>
            <a:endParaRPr lang="en-US" sz="1200" i="1" dirty="0"/>
          </a:p>
        </p:txBody>
      </p:sp>
      <p:sp>
        <p:nvSpPr>
          <p:cNvPr id="7" name="TextBox 6"/>
          <p:cNvSpPr txBox="1"/>
          <p:nvPr/>
        </p:nvSpPr>
        <p:spPr>
          <a:xfrm rot="21253410">
            <a:off x="3905970" y="5842142"/>
            <a:ext cx="5173518" cy="276999"/>
          </a:xfrm>
          <a:prstGeom prst="rect">
            <a:avLst/>
          </a:prstGeom>
          <a:noFill/>
        </p:spPr>
        <p:txBody>
          <a:bodyPr wrap="square" rtlCol="0">
            <a:spAutoFit/>
          </a:bodyPr>
          <a:lstStyle/>
          <a:p>
            <a:pPr algn="ctr"/>
            <a:r>
              <a:rPr lang="en-US" sz="1200" i="1" dirty="0" smtClean="0"/>
              <a:t>The Color property might be read using this </a:t>
            </a:r>
            <a:r>
              <a:rPr lang="en-US" sz="1200" i="1" dirty="0" err="1" smtClean="0"/>
              <a:t>GetColor</a:t>
            </a:r>
            <a:r>
              <a:rPr lang="en-US" sz="1200" i="1" dirty="0" smtClean="0"/>
              <a:t>() method VI.</a:t>
            </a:r>
            <a:endParaRPr lang="en-US" sz="1200" i="1"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Pop Quiz #1</a:t>
            </a:r>
            <a:endParaRPr lang="en-US" dirty="0"/>
          </a:p>
        </p:txBody>
      </p:sp>
      <p:sp>
        <p:nvSpPr>
          <p:cNvPr id="8" name="Content Placeholder 7"/>
          <p:cNvSpPr>
            <a:spLocks noGrp="1"/>
          </p:cNvSpPr>
          <p:nvPr>
            <p:ph idx="4294967295"/>
          </p:nvPr>
        </p:nvSpPr>
        <p:spPr>
          <a:xfrm>
            <a:off x="960120" y="1641159"/>
            <a:ext cx="7223760" cy="1386522"/>
          </a:xfrm>
        </p:spPr>
        <p:txBody>
          <a:bodyPr>
            <a:normAutofit/>
          </a:bodyPr>
          <a:lstStyle/>
          <a:p>
            <a:pPr algn="ctr">
              <a:buNone/>
            </a:pPr>
            <a:r>
              <a:rPr lang="en-US" sz="4000" dirty="0" smtClean="0"/>
              <a:t>What are some example properties of a DMM?</a:t>
            </a:r>
          </a:p>
          <a:p>
            <a:pPr algn="ctr">
              <a:buNone/>
            </a:pPr>
            <a:endParaRPr lang="en-US" sz="4000" dirty="0" smtClean="0"/>
          </a:p>
        </p:txBody>
      </p:sp>
      <p:sp>
        <p:nvSpPr>
          <p:cNvPr id="9" name="Content Placeholder 7"/>
          <p:cNvSpPr txBox="1">
            <a:spLocks/>
          </p:cNvSpPr>
          <p:nvPr/>
        </p:nvSpPr>
        <p:spPr>
          <a:xfrm>
            <a:off x="1427480" y="3754438"/>
            <a:ext cx="6289040" cy="1386522"/>
          </a:xfrm>
          <a:prstGeom prst="rect">
            <a:avLst/>
          </a:prstGeom>
        </p:spPr>
        <p:txBody>
          <a:bodyPr vert="horz" lIns="91440" tIns="45720" rIns="91440" bIns="45720" rtlCol="0">
            <a:normAutofit/>
          </a:bodyPr>
          <a:lstStyle/>
          <a:p>
            <a:pPr algn="ctr">
              <a:buNone/>
            </a:pPr>
            <a:r>
              <a:rPr lang="en-US" sz="4000" dirty="0" smtClean="0"/>
              <a:t>What are some example methods of a DMM? </a:t>
            </a:r>
          </a:p>
          <a:p>
            <a:pPr marL="342900" marR="0" lvl="0" indent="-342900" algn="ctr" defTabSz="457200" rtl="0" eaLnBrk="1" fontAlgn="auto" latinLnBrk="0" hangingPunct="1">
              <a:lnSpc>
                <a:spcPct val="100000"/>
              </a:lnSpc>
              <a:spcBef>
                <a:spcPct val="20000"/>
              </a:spcBef>
              <a:spcAft>
                <a:spcPts val="0"/>
              </a:spcAft>
              <a:buClrTx/>
              <a:buSzTx/>
              <a:buFont typeface="Arial"/>
              <a:buNone/>
              <a:tabLst/>
              <a:defRPr/>
            </a:pPr>
            <a:endParaRPr kumimoji="0" lang="en-US" sz="40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10" name="Cube 9"/>
          <p:cNvSpPr/>
          <p:nvPr/>
        </p:nvSpPr>
        <p:spPr>
          <a:xfrm>
            <a:off x="7335520" y="4145280"/>
            <a:ext cx="2133600" cy="2133600"/>
          </a:xfrm>
          <a:prstGeom prst="cube">
            <a:avLst>
              <a:gd name="adj" fmla="val 69444"/>
            </a:avLst>
          </a:prstGeom>
          <a:ln>
            <a:solidFill>
              <a:schemeClr val="tx1"/>
            </a:solidFill>
          </a:ln>
          <a:scene3d>
            <a:camera prst="isometricOffAxis2Left"/>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1</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Concept #2: Classes and Objects</a:t>
            </a:r>
            <a:endParaRPr lang="en-US" dirty="0"/>
          </a:p>
        </p:txBody>
      </p:sp>
      <p:sp>
        <p:nvSpPr>
          <p:cNvPr id="11" name="Text Placeholder 10"/>
          <p:cNvSpPr>
            <a:spLocks noGrp="1"/>
          </p:cNvSpPr>
          <p:nvPr>
            <p:ph type="body" idx="1"/>
          </p:nvPr>
        </p:nvSpPr>
        <p:spPr/>
        <p:txBody>
          <a:bodyPr/>
          <a:lstStyle/>
          <a:p>
            <a:pPr algn="ctr"/>
            <a:r>
              <a:rPr lang="en-US" dirty="0" smtClean="0"/>
              <a:t>Classes	</a:t>
            </a:r>
            <a:endParaRPr lang="en-US" dirty="0"/>
          </a:p>
        </p:txBody>
      </p:sp>
      <p:sp>
        <p:nvSpPr>
          <p:cNvPr id="12" name="Content Placeholder 11"/>
          <p:cNvSpPr>
            <a:spLocks noGrp="1"/>
          </p:cNvSpPr>
          <p:nvPr>
            <p:ph sz="half" idx="2"/>
          </p:nvPr>
        </p:nvSpPr>
        <p:spPr/>
        <p:txBody>
          <a:bodyPr/>
          <a:lstStyle/>
          <a:p>
            <a:r>
              <a:rPr lang="en-US" dirty="0" smtClean="0"/>
              <a:t>A definition</a:t>
            </a:r>
            <a:br>
              <a:rPr lang="en-US" dirty="0" smtClean="0"/>
            </a:br>
            <a:endParaRPr lang="en-US" dirty="0" smtClean="0"/>
          </a:p>
          <a:p>
            <a:r>
              <a:rPr lang="en-US" dirty="0" smtClean="0"/>
              <a:t>A template describing attributes (properties) and actions (methods)</a:t>
            </a:r>
            <a:br>
              <a:rPr lang="en-US" dirty="0" smtClean="0"/>
            </a:br>
            <a:endParaRPr lang="en-US" dirty="0" smtClean="0"/>
          </a:p>
          <a:p>
            <a:r>
              <a:rPr lang="en-US" dirty="0" smtClean="0"/>
              <a:t>The “blueprint” of an object</a:t>
            </a:r>
            <a:endParaRPr lang="en-US" dirty="0"/>
          </a:p>
        </p:txBody>
      </p:sp>
      <p:sp>
        <p:nvSpPr>
          <p:cNvPr id="13" name="Text Placeholder 12"/>
          <p:cNvSpPr>
            <a:spLocks noGrp="1"/>
          </p:cNvSpPr>
          <p:nvPr>
            <p:ph type="body" sz="quarter" idx="3"/>
          </p:nvPr>
        </p:nvSpPr>
        <p:spPr/>
        <p:txBody>
          <a:bodyPr/>
          <a:lstStyle/>
          <a:p>
            <a:pPr algn="ctr"/>
            <a:r>
              <a:rPr lang="en-US" dirty="0" smtClean="0"/>
              <a:t>Objects</a:t>
            </a:r>
            <a:endParaRPr lang="en-US" dirty="0"/>
          </a:p>
        </p:txBody>
      </p:sp>
      <p:sp>
        <p:nvSpPr>
          <p:cNvPr id="14" name="Content Placeholder 13"/>
          <p:cNvSpPr>
            <a:spLocks noGrp="1"/>
          </p:cNvSpPr>
          <p:nvPr>
            <p:ph sz="quarter" idx="4"/>
          </p:nvPr>
        </p:nvSpPr>
        <p:spPr/>
        <p:txBody>
          <a:bodyPr/>
          <a:lstStyle/>
          <a:p>
            <a:r>
              <a:rPr lang="en-US" dirty="0" smtClean="0"/>
              <a:t>The “tangible” existence of a class</a:t>
            </a:r>
            <a:br>
              <a:rPr lang="en-US" dirty="0" smtClean="0"/>
            </a:br>
            <a:endParaRPr lang="en-US" dirty="0" smtClean="0"/>
          </a:p>
          <a:p>
            <a:r>
              <a:rPr lang="en-US" dirty="0" smtClean="0"/>
              <a:t>Models the real world</a:t>
            </a:r>
            <a:br>
              <a:rPr lang="en-US" dirty="0" smtClean="0"/>
            </a:br>
            <a:endParaRPr lang="en-US" dirty="0" smtClean="0"/>
          </a:p>
          <a:p>
            <a:r>
              <a:rPr lang="en-US" dirty="0" smtClean="0"/>
              <a:t>Referred to as the  “instantiation” of</a:t>
            </a:r>
            <a:br>
              <a:rPr lang="en-US" dirty="0" smtClean="0"/>
            </a:br>
            <a:r>
              <a:rPr lang="en-US" dirty="0" smtClean="0"/>
              <a:t>a class</a:t>
            </a:r>
            <a:br>
              <a:rPr lang="en-US" dirty="0" smtClean="0"/>
            </a:br>
            <a:endParaRPr lang="en-US" dirty="0" smtClean="0"/>
          </a:p>
          <a:p>
            <a:endParaRPr lang="en-US" dirty="0"/>
          </a:p>
        </p:txBody>
      </p:sp>
      <p:sp>
        <p:nvSpPr>
          <p:cNvPr id="7" name="Cube 6"/>
          <p:cNvSpPr/>
          <p:nvPr/>
        </p:nvSpPr>
        <p:spPr>
          <a:xfrm>
            <a:off x="7335520" y="4145280"/>
            <a:ext cx="2133600" cy="2133600"/>
          </a:xfrm>
          <a:prstGeom prst="cube">
            <a:avLst>
              <a:gd name="adj" fmla="val 69444"/>
            </a:avLst>
          </a:prstGeom>
          <a:ln>
            <a:solidFill>
              <a:schemeClr val="tx1"/>
            </a:solidFill>
          </a:ln>
          <a:scene3d>
            <a:camera prst="isometricOffAxis2Left"/>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1</a:t>
            </a:r>
            <a:endParaRPr lang="en-US" dirty="0"/>
          </a:p>
        </p:txBody>
      </p:sp>
      <p:sp>
        <p:nvSpPr>
          <p:cNvPr id="8" name="Cube 7"/>
          <p:cNvSpPr/>
          <p:nvPr/>
        </p:nvSpPr>
        <p:spPr>
          <a:xfrm>
            <a:off x="7594600" y="3291840"/>
            <a:ext cx="2133600" cy="2133600"/>
          </a:xfrm>
          <a:prstGeom prst="cube">
            <a:avLst>
              <a:gd name="adj" fmla="val 69444"/>
            </a:avLst>
          </a:prstGeom>
          <a:ln>
            <a:solidFill>
              <a:schemeClr val="tx1"/>
            </a:solidFill>
          </a:ln>
          <a:effectLst/>
          <a:scene3d>
            <a:camera prst="isometricOffAxis2Left"/>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2</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trips(down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xEl>
                                              <p:pRg st="0" end="0"/>
                                            </p:txEl>
                                          </p:spTgt>
                                        </p:tgtEl>
                                        <p:attrNameLst>
                                          <p:attrName>style.visibility</p:attrName>
                                        </p:attrNameLst>
                                      </p:cBhvr>
                                      <p:to>
                                        <p:strVal val="visible"/>
                                      </p:to>
                                    </p:set>
                                    <p:animEffect transition="in" filter="fade">
                                      <p:cBhvr>
                                        <p:cTn id="12" dur="1000"/>
                                        <p:tgtEl>
                                          <p:spTgt spid="13">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4">
                                            <p:txEl>
                                              <p:pRg st="0" end="0"/>
                                            </p:txEl>
                                          </p:spTgt>
                                        </p:tgtEl>
                                        <p:attrNameLst>
                                          <p:attrName>style.visibility</p:attrName>
                                        </p:attrNameLst>
                                      </p:cBhvr>
                                      <p:to>
                                        <p:strVal val="visible"/>
                                      </p:to>
                                    </p:set>
                                    <p:animEffect transition="in" filter="fade">
                                      <p:cBhvr>
                                        <p:cTn id="15" dur="1000"/>
                                        <p:tgtEl>
                                          <p:spTgt spid="14">
                                            <p:txEl>
                                              <p:pRg st="0" end="0"/>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4">
                                            <p:txEl>
                                              <p:pRg st="1" end="1"/>
                                            </p:txEl>
                                          </p:spTgt>
                                        </p:tgtEl>
                                        <p:attrNameLst>
                                          <p:attrName>style.visibility</p:attrName>
                                        </p:attrNameLst>
                                      </p:cBhvr>
                                      <p:to>
                                        <p:strVal val="visible"/>
                                      </p:to>
                                    </p:set>
                                    <p:animEffect transition="in" filter="fade">
                                      <p:cBhvr>
                                        <p:cTn id="18" dur="1000"/>
                                        <p:tgtEl>
                                          <p:spTgt spid="14">
                                            <p:txEl>
                                              <p:pRg st="1" end="1"/>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4">
                                            <p:txEl>
                                              <p:pRg st="2" end="2"/>
                                            </p:txEl>
                                          </p:spTgt>
                                        </p:tgtEl>
                                        <p:attrNameLst>
                                          <p:attrName>style.visibility</p:attrName>
                                        </p:attrNameLst>
                                      </p:cBhvr>
                                      <p:to>
                                        <p:strVal val="visible"/>
                                      </p:to>
                                    </p:set>
                                    <p:animEffect transition="in" filter="fade">
                                      <p:cBhvr>
                                        <p:cTn id="21" dur="1000"/>
                                        <p:tgtEl>
                                          <p:spTgt spid="1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P spid="14" grpId="0" uiExpand="1" build="p"/>
      <p:bldP spid="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Creating a LabVIEW Class</a:t>
            </a:r>
            <a:endParaRPr lang="en-US" dirty="0"/>
          </a:p>
        </p:txBody>
      </p:sp>
      <p:sp>
        <p:nvSpPr>
          <p:cNvPr id="5" name="Content Placeholder 4"/>
          <p:cNvSpPr>
            <a:spLocks noGrp="1"/>
          </p:cNvSpPr>
          <p:nvPr>
            <p:ph idx="1"/>
          </p:nvPr>
        </p:nvSpPr>
        <p:spPr/>
        <p:txBody>
          <a:bodyPr/>
          <a:lstStyle/>
          <a:p>
            <a:r>
              <a:rPr lang="en-US" dirty="0" smtClean="0"/>
              <a:t>LabVIEW Classes are managed in a Project</a:t>
            </a:r>
            <a:endParaRPr lang="en-US" dirty="0"/>
          </a:p>
        </p:txBody>
      </p:sp>
      <p:pic>
        <p:nvPicPr>
          <p:cNvPr id="6" name="Picture 5" descr="Project.png"/>
          <p:cNvPicPr>
            <a:picLocks noChangeAspect="1"/>
          </p:cNvPicPr>
          <p:nvPr/>
        </p:nvPicPr>
        <p:blipFill>
          <a:blip r:embed="rId2"/>
          <a:stretch>
            <a:fillRect/>
          </a:stretch>
        </p:blipFill>
        <p:spPr>
          <a:xfrm>
            <a:off x="4408715" y="2286283"/>
            <a:ext cx="4506686" cy="3839880"/>
          </a:xfrm>
          <a:prstGeom prst="rect">
            <a:avLst/>
          </a:prstGeom>
          <a:ln>
            <a:noFill/>
          </a:ln>
          <a:effectLst>
            <a:outerShdw blurRad="292100" dist="139700" dir="2700000" algn="tl" rotWithShape="0">
              <a:srgbClr val="333333">
                <a:alpha val="65000"/>
              </a:srgbClr>
            </a:outerShdw>
          </a:effectLst>
        </p:spPr>
      </p:pic>
      <p:cxnSp>
        <p:nvCxnSpPr>
          <p:cNvPr id="10" name="Elbow Connector 9"/>
          <p:cNvCxnSpPr/>
          <p:nvPr/>
        </p:nvCxnSpPr>
        <p:spPr>
          <a:xfrm>
            <a:off x="2090057" y="3156857"/>
            <a:ext cx="3189514" cy="1088572"/>
          </a:xfrm>
          <a:prstGeom prst="bentConnector3">
            <a:avLst>
              <a:gd name="adj1" fmla="val 50000"/>
            </a:avLst>
          </a:prstGeom>
          <a:ln>
            <a:tailEnd type="oval"/>
          </a:ln>
        </p:spPr>
        <p:style>
          <a:lnRef idx="2">
            <a:schemeClr val="accent2"/>
          </a:lnRef>
          <a:fillRef idx="0">
            <a:schemeClr val="accent2"/>
          </a:fillRef>
          <a:effectRef idx="1">
            <a:schemeClr val="accent2"/>
          </a:effectRef>
          <a:fontRef idx="minor">
            <a:schemeClr val="tx1"/>
          </a:fontRef>
        </p:style>
      </p:cxnSp>
      <p:cxnSp>
        <p:nvCxnSpPr>
          <p:cNvPr id="11" name="Elbow Connector 10"/>
          <p:cNvCxnSpPr/>
          <p:nvPr/>
        </p:nvCxnSpPr>
        <p:spPr>
          <a:xfrm>
            <a:off x="2090057" y="3777343"/>
            <a:ext cx="3189514" cy="664030"/>
          </a:xfrm>
          <a:prstGeom prst="bentConnector3">
            <a:avLst>
              <a:gd name="adj1" fmla="val 40785"/>
            </a:avLst>
          </a:prstGeom>
          <a:ln>
            <a:tailEnd type="oval"/>
          </a:ln>
        </p:spPr>
        <p:style>
          <a:lnRef idx="2">
            <a:schemeClr val="accent2"/>
          </a:lnRef>
          <a:fillRef idx="0">
            <a:schemeClr val="accent2"/>
          </a:fillRef>
          <a:effectRef idx="1">
            <a:schemeClr val="accent2"/>
          </a:effectRef>
          <a:fontRef idx="minor">
            <a:schemeClr val="tx1"/>
          </a:fontRef>
        </p:style>
      </p:cxnSp>
      <p:cxnSp>
        <p:nvCxnSpPr>
          <p:cNvPr id="13" name="Elbow Connector 12"/>
          <p:cNvCxnSpPr/>
          <p:nvPr/>
        </p:nvCxnSpPr>
        <p:spPr>
          <a:xfrm flipV="1">
            <a:off x="2090057" y="4626432"/>
            <a:ext cx="3396343" cy="667512"/>
          </a:xfrm>
          <a:prstGeom prst="bentConnector3">
            <a:avLst>
              <a:gd name="adj1" fmla="val 38141"/>
            </a:avLst>
          </a:prstGeom>
          <a:ln>
            <a:tailEnd type="oval"/>
          </a:ln>
        </p:spPr>
        <p:style>
          <a:lnRef idx="2">
            <a:schemeClr val="accent2"/>
          </a:lnRef>
          <a:fillRef idx="0">
            <a:schemeClr val="accent2"/>
          </a:fillRef>
          <a:effectRef idx="1">
            <a:schemeClr val="accent2"/>
          </a:effectRef>
          <a:fontRef idx="minor">
            <a:schemeClr val="tx1"/>
          </a:fontRef>
        </p:style>
      </p:cxnSp>
      <p:cxnSp>
        <p:nvCxnSpPr>
          <p:cNvPr id="27" name="Elbow Connector 26"/>
          <p:cNvCxnSpPr/>
          <p:nvPr/>
        </p:nvCxnSpPr>
        <p:spPr>
          <a:xfrm flipV="1">
            <a:off x="2090057" y="4833256"/>
            <a:ext cx="3396343" cy="1088136"/>
          </a:xfrm>
          <a:prstGeom prst="bentConnector3">
            <a:avLst>
              <a:gd name="adj1" fmla="val 47436"/>
            </a:avLst>
          </a:prstGeom>
          <a:ln>
            <a:tailEnd type="oval"/>
          </a:ln>
        </p:spPr>
        <p:style>
          <a:lnRef idx="2">
            <a:schemeClr val="accent2"/>
          </a:lnRef>
          <a:fillRef idx="0">
            <a:schemeClr val="accent2"/>
          </a:fillRef>
          <a:effectRef idx="1">
            <a:schemeClr val="accent2"/>
          </a:effectRef>
          <a:fontRef idx="minor">
            <a:schemeClr val="tx1"/>
          </a:fontRef>
        </p:style>
      </p:cxnSp>
      <p:sp>
        <p:nvSpPr>
          <p:cNvPr id="32" name="TextBox 31"/>
          <p:cNvSpPr txBox="1"/>
          <p:nvPr/>
        </p:nvSpPr>
        <p:spPr>
          <a:xfrm>
            <a:off x="642257" y="2972191"/>
            <a:ext cx="1447800" cy="369332"/>
          </a:xfrm>
          <a:prstGeom prst="rect">
            <a:avLst/>
          </a:prstGeom>
          <a:noFill/>
        </p:spPr>
        <p:txBody>
          <a:bodyPr wrap="square" rtlCol="0">
            <a:spAutoFit/>
          </a:bodyPr>
          <a:lstStyle/>
          <a:p>
            <a:pPr algn="r"/>
            <a:r>
              <a:rPr lang="en-US" b="1" dirty="0" smtClean="0">
                <a:solidFill>
                  <a:schemeClr val="accent2"/>
                </a:solidFill>
              </a:rPr>
              <a:t>Circle Class</a:t>
            </a:r>
            <a:endParaRPr lang="en-US" b="1" dirty="0">
              <a:solidFill>
                <a:schemeClr val="accent2"/>
              </a:solidFill>
            </a:endParaRPr>
          </a:p>
        </p:txBody>
      </p:sp>
      <p:sp>
        <p:nvSpPr>
          <p:cNvPr id="33" name="TextBox 32"/>
          <p:cNvSpPr txBox="1"/>
          <p:nvPr/>
        </p:nvSpPr>
        <p:spPr>
          <a:xfrm>
            <a:off x="642257" y="3592689"/>
            <a:ext cx="1447800" cy="369332"/>
          </a:xfrm>
          <a:prstGeom prst="rect">
            <a:avLst/>
          </a:prstGeom>
          <a:noFill/>
        </p:spPr>
        <p:txBody>
          <a:bodyPr wrap="square" rtlCol="0">
            <a:spAutoFit/>
          </a:bodyPr>
          <a:lstStyle/>
          <a:p>
            <a:pPr algn="r"/>
            <a:r>
              <a:rPr lang="en-US" b="1" dirty="0" smtClean="0">
                <a:solidFill>
                  <a:schemeClr val="accent2"/>
                </a:solidFill>
              </a:rPr>
              <a:t>Square Class</a:t>
            </a:r>
            <a:endParaRPr lang="en-US" b="1" dirty="0">
              <a:solidFill>
                <a:schemeClr val="accent2"/>
              </a:solidFill>
            </a:endParaRPr>
          </a:p>
        </p:txBody>
      </p:sp>
      <p:sp>
        <p:nvSpPr>
          <p:cNvPr id="34" name="TextBox 33"/>
          <p:cNvSpPr txBox="1"/>
          <p:nvPr/>
        </p:nvSpPr>
        <p:spPr>
          <a:xfrm>
            <a:off x="152400" y="5116725"/>
            <a:ext cx="1937657" cy="369332"/>
          </a:xfrm>
          <a:prstGeom prst="rect">
            <a:avLst/>
          </a:prstGeom>
          <a:noFill/>
        </p:spPr>
        <p:txBody>
          <a:bodyPr wrap="square" rtlCol="0">
            <a:spAutoFit/>
          </a:bodyPr>
          <a:lstStyle/>
          <a:p>
            <a:pPr algn="r"/>
            <a:r>
              <a:rPr lang="en-US" b="1" dirty="0" smtClean="0">
                <a:solidFill>
                  <a:schemeClr val="accent2"/>
                </a:solidFill>
              </a:rPr>
              <a:t>Class Private Data</a:t>
            </a:r>
            <a:endParaRPr lang="en-US" b="1" dirty="0">
              <a:solidFill>
                <a:schemeClr val="accent2"/>
              </a:solidFill>
            </a:endParaRPr>
          </a:p>
        </p:txBody>
      </p:sp>
      <p:sp>
        <p:nvSpPr>
          <p:cNvPr id="35" name="TextBox 34"/>
          <p:cNvSpPr txBox="1"/>
          <p:nvPr/>
        </p:nvSpPr>
        <p:spPr>
          <a:xfrm>
            <a:off x="152400" y="5737223"/>
            <a:ext cx="1937657" cy="369332"/>
          </a:xfrm>
          <a:prstGeom prst="rect">
            <a:avLst/>
          </a:prstGeom>
          <a:noFill/>
        </p:spPr>
        <p:txBody>
          <a:bodyPr wrap="square" rtlCol="0">
            <a:spAutoFit/>
          </a:bodyPr>
          <a:lstStyle/>
          <a:p>
            <a:pPr algn="r"/>
            <a:r>
              <a:rPr lang="en-US" b="1" dirty="0" smtClean="0">
                <a:solidFill>
                  <a:schemeClr val="accent2"/>
                </a:solidFill>
              </a:rPr>
              <a:t>Draw() Method</a:t>
            </a:r>
            <a:endParaRPr lang="en-US" b="1" dirty="0">
              <a:solidFill>
                <a:schemeClr val="accent2"/>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Content Placeholder 6"/>
          <p:cNvSpPr>
            <a:spLocks noGrp="1"/>
          </p:cNvSpPr>
          <p:nvPr>
            <p:ph idx="1"/>
          </p:nvPr>
        </p:nvSpPr>
        <p:spPr>
          <a:xfrm>
            <a:off x="381000" y="1295400"/>
            <a:ext cx="8763000" cy="4267200"/>
          </a:xfrm>
        </p:spPr>
        <p:txBody>
          <a:bodyPr>
            <a:normAutofit/>
          </a:bodyPr>
          <a:lstStyle/>
          <a:p>
            <a:pPr eaLnBrk="1" hangingPunct="1"/>
            <a:r>
              <a:rPr lang="en-US" dirty="0" smtClean="0"/>
              <a:t>…the block diagram use of a class definition</a:t>
            </a:r>
          </a:p>
          <a:p>
            <a:pPr lvl="1"/>
            <a:r>
              <a:rPr lang="en-US" dirty="0" smtClean="0"/>
              <a:t>Data on the wire (copies when the wire forks)</a:t>
            </a:r>
            <a:endParaRPr lang="en-US" dirty="0" smtClean="0"/>
          </a:p>
          <a:p>
            <a:pPr lvl="1" eaLnBrk="1" hangingPunct="1"/>
            <a:r>
              <a:rPr lang="en-US" dirty="0" smtClean="0"/>
              <a:t>Uses a customizable wire </a:t>
            </a:r>
            <a:r>
              <a:rPr lang="en-US" dirty="0" smtClean="0"/>
              <a:t>appearance</a:t>
            </a:r>
          </a:p>
          <a:p>
            <a:pPr lvl="1" eaLnBrk="1" hangingPunct="1"/>
            <a:r>
              <a:rPr lang="en-US" dirty="0" smtClean="0"/>
              <a:t>Includes functions </a:t>
            </a:r>
            <a:r>
              <a:rPr lang="en-US" dirty="0" smtClean="0"/>
              <a:t>to help use internal data</a:t>
            </a:r>
          </a:p>
          <a:p>
            <a:pPr eaLnBrk="1" hangingPunct="1"/>
            <a:r>
              <a:rPr lang="en-US" dirty="0" smtClean="0"/>
              <a:t>The data type of an object is </a:t>
            </a:r>
            <a:r>
              <a:rPr lang="en-US" dirty="0" smtClean="0"/>
              <a:t>its class</a:t>
            </a:r>
            <a:endParaRPr lang="en-US" dirty="0" smtClean="0"/>
          </a:p>
        </p:txBody>
      </p:sp>
      <p:sp>
        <p:nvSpPr>
          <p:cNvPr id="39939" name="Title 5"/>
          <p:cNvSpPr>
            <a:spLocks noGrp="1"/>
          </p:cNvSpPr>
          <p:nvPr>
            <p:ph type="title"/>
          </p:nvPr>
        </p:nvSpPr>
        <p:spPr/>
        <p:txBody>
          <a:bodyPr/>
          <a:lstStyle/>
          <a:p>
            <a:pPr eaLnBrk="1" hangingPunct="1"/>
            <a:r>
              <a:rPr lang="en-US" dirty="0" smtClean="0"/>
              <a:t>What Is an “Object” in LabVIEW?</a:t>
            </a:r>
          </a:p>
        </p:txBody>
      </p:sp>
      <p:pic>
        <p:nvPicPr>
          <p:cNvPr id="39940" name="Picture 2"/>
          <p:cNvPicPr>
            <a:picLocks noChangeAspect="1" noChangeArrowheads="1"/>
          </p:cNvPicPr>
          <p:nvPr/>
        </p:nvPicPr>
        <p:blipFill>
          <a:blip r:embed="rId3"/>
          <a:srcRect r="14286"/>
          <a:stretch>
            <a:fillRect/>
          </a:stretch>
        </p:blipFill>
        <p:spPr bwMode="auto">
          <a:xfrm>
            <a:off x="2492828" y="4279704"/>
            <a:ext cx="4158344" cy="145542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XControl3.png"/>
          <p:cNvPicPr>
            <a:picLocks noChangeAspect="1"/>
          </p:cNvPicPr>
          <p:nvPr/>
        </p:nvPicPr>
        <p:blipFill>
          <a:blip r:embed="rId3"/>
          <a:stretch>
            <a:fillRect/>
          </a:stretch>
        </p:blipFill>
        <p:spPr>
          <a:xfrm rot="21026204">
            <a:off x="397113" y="2652981"/>
            <a:ext cx="4149644" cy="1703467"/>
          </a:xfrm>
          <a:prstGeom prst="rect">
            <a:avLst/>
          </a:prstGeom>
          <a:ln>
            <a:solidFill>
              <a:schemeClr val="tx1"/>
            </a:solidFill>
          </a:ln>
          <a:effectLst>
            <a:outerShdw blurRad="292100" dist="139700" dir="2700000" algn="tl" rotWithShape="0">
              <a:srgbClr val="333333">
                <a:alpha val="65000"/>
              </a:srgbClr>
            </a:outerShdw>
          </a:effectLst>
        </p:spPr>
      </p:pic>
      <p:sp>
        <p:nvSpPr>
          <p:cNvPr id="9" name="Rectangle 8"/>
          <p:cNvSpPr/>
          <p:nvPr/>
        </p:nvSpPr>
        <p:spPr bwMode="auto">
          <a:xfrm>
            <a:off x="76200" y="1899628"/>
            <a:ext cx="5181600" cy="3048000"/>
          </a:xfrm>
          <a:prstGeom prst="rect">
            <a:avLst/>
          </a:prstGeom>
          <a:solidFill>
            <a:schemeClr val="bg1">
              <a:alpha val="5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Narrow" pitchFamily="34" charset="0"/>
            </a:endParaRPr>
          </a:p>
        </p:txBody>
      </p:sp>
      <p:pic>
        <p:nvPicPr>
          <p:cNvPr id="11" name="Picture 10" descr="XControl1.png"/>
          <p:cNvPicPr>
            <a:picLocks noChangeAspect="1"/>
          </p:cNvPicPr>
          <p:nvPr/>
        </p:nvPicPr>
        <p:blipFill>
          <a:blip r:embed="rId4"/>
          <a:stretch>
            <a:fillRect/>
          </a:stretch>
        </p:blipFill>
        <p:spPr>
          <a:xfrm>
            <a:off x="4027714" y="228600"/>
            <a:ext cx="4239401" cy="3612144"/>
          </a:xfrm>
          <a:prstGeom prst="rect">
            <a:avLst/>
          </a:prstGeom>
          <a:ln>
            <a:noFill/>
          </a:ln>
          <a:effectLst>
            <a:outerShdw blurRad="190500" algn="tl" rotWithShape="0">
              <a:srgbClr val="000000">
                <a:alpha val="70000"/>
              </a:srgbClr>
            </a:outerShdw>
          </a:effectLst>
        </p:spPr>
      </p:pic>
      <p:sp>
        <p:nvSpPr>
          <p:cNvPr id="8" name="Diagonal Stripe 7"/>
          <p:cNvSpPr/>
          <p:nvPr/>
        </p:nvSpPr>
        <p:spPr bwMode="auto">
          <a:xfrm rot="10800000">
            <a:off x="5715000" y="3581399"/>
            <a:ext cx="3429000" cy="3290247"/>
          </a:xfrm>
          <a:prstGeom prst="diagStripe">
            <a:avLst>
              <a:gd name="adj" fmla="val 61550"/>
            </a:avLst>
          </a:prstGeom>
          <a:gradFill flip="none" rotWithShape="1">
            <a:gsLst>
              <a:gs pos="0">
                <a:schemeClr val="accent3">
                  <a:lumMod val="50000"/>
                </a:schemeClr>
              </a:gs>
              <a:gs pos="50000">
                <a:schemeClr val="accent3"/>
              </a:gs>
              <a:gs pos="100000">
                <a:schemeClr val="accent3">
                  <a:lumMod val="40000"/>
                  <a:lumOff val="60000"/>
                </a:schemeClr>
              </a:gs>
            </a:gsLst>
            <a:lin ang="5400000" scaled="1"/>
            <a:tileRect/>
          </a:gradFill>
          <a:ln w="28575" cap="flat" cmpd="sng" algn="ctr">
            <a:noFill/>
            <a:prstDash val="solid"/>
            <a:round/>
            <a:headEnd type="none" w="med" len="med"/>
            <a:tailEnd type="triangle" w="lg" len="med"/>
          </a:ln>
          <a:effectLst/>
          <a:scene3d>
            <a:camera prst="orthographicFront"/>
            <a:lightRig rig="threePt" dir="t">
              <a:rot lat="0" lon="0" rev="0"/>
            </a:lightRig>
          </a:scene3d>
          <a:sp3d extrusionH="76200" contourW="6350">
            <a:bevelT w="63500" h="63500"/>
          </a:sp3d>
        </p:spPr>
        <p:txBody>
          <a:bodyPr vert="horz" wrap="none" lIns="91440" tIns="45720" rIns="9144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8" charset="0"/>
            </a:endParaRPr>
          </a:p>
        </p:txBody>
      </p:sp>
      <p:sp>
        <p:nvSpPr>
          <p:cNvPr id="4" name="Title 3"/>
          <p:cNvSpPr>
            <a:spLocks noGrp="1"/>
          </p:cNvSpPr>
          <p:nvPr>
            <p:ph type="title"/>
          </p:nvPr>
        </p:nvSpPr>
        <p:spPr/>
        <p:txBody>
          <a:bodyPr/>
          <a:lstStyle/>
          <a:p>
            <a:r>
              <a:rPr lang="en-US" dirty="0" smtClean="0"/>
              <a:t>Creating a LabVIEW Class</a:t>
            </a:r>
            <a:endParaRPr lang="en-US" dirty="0"/>
          </a:p>
        </p:txBody>
      </p:sp>
      <p:sp>
        <p:nvSpPr>
          <p:cNvPr id="5" name="Text Placeholder 4"/>
          <p:cNvSpPr>
            <a:spLocks noGrp="1"/>
          </p:cNvSpPr>
          <p:nvPr>
            <p:ph type="body" idx="1"/>
          </p:nvPr>
        </p:nvSpPr>
        <p:spPr/>
        <p:txBody>
          <a:bodyPr/>
          <a:lstStyle/>
          <a:p>
            <a:r>
              <a:rPr lang="en-US" dirty="0" smtClean="0"/>
              <a:t>Creating a Class with Data and Methods</a:t>
            </a:r>
            <a:endParaRPr lang="en-US" dirty="0"/>
          </a:p>
        </p:txBody>
      </p:sp>
      <p:sp>
        <p:nvSpPr>
          <p:cNvPr id="7" name="TextBox 6"/>
          <p:cNvSpPr txBox="1"/>
          <p:nvPr/>
        </p:nvSpPr>
        <p:spPr>
          <a:xfrm rot="18960000">
            <a:off x="6034215" y="5102063"/>
            <a:ext cx="3397572" cy="830997"/>
          </a:xfrm>
          <a:prstGeom prst="rect">
            <a:avLst/>
          </a:prstGeom>
          <a:noFill/>
        </p:spPr>
        <p:txBody>
          <a:bodyPr wrap="square" rtlCol="0">
            <a:spAutoFit/>
          </a:bodyPr>
          <a:lstStyle/>
          <a:p>
            <a:pPr algn="ctr"/>
            <a:r>
              <a:rPr lang="en-US" sz="4800" b="1" dirty="0" smtClean="0">
                <a:ln>
                  <a:solidFill>
                    <a:schemeClr val="tx1"/>
                  </a:solidFill>
                </a:ln>
                <a:solidFill>
                  <a:schemeClr val="bg1"/>
                </a:solidFill>
              </a:rPr>
              <a:t>DEMO</a:t>
            </a:r>
            <a:endParaRPr lang="en-US" sz="4800" b="1" dirty="0">
              <a:ln>
                <a:solidFill>
                  <a:schemeClr val="tx1"/>
                </a:solidFill>
              </a:ln>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Dog Bone Object.jpg"/>
          <p:cNvPicPr>
            <a:picLocks noChangeAspect="1"/>
          </p:cNvPicPr>
          <p:nvPr/>
        </p:nvPicPr>
        <p:blipFill>
          <a:blip r:embed="rId3"/>
          <a:stretch>
            <a:fillRect/>
          </a:stretch>
        </p:blipFill>
        <p:spPr>
          <a:xfrm>
            <a:off x="2873249" y="2762624"/>
            <a:ext cx="4462270" cy="3258231"/>
          </a:xfrm>
          <a:prstGeom prst="rect">
            <a:avLst/>
          </a:prstGeom>
        </p:spPr>
      </p:pic>
      <p:sp>
        <p:nvSpPr>
          <p:cNvPr id="2" name="Title 1"/>
          <p:cNvSpPr>
            <a:spLocks noGrp="1"/>
          </p:cNvSpPr>
          <p:nvPr>
            <p:ph type="title"/>
          </p:nvPr>
        </p:nvSpPr>
        <p:spPr/>
        <p:txBody>
          <a:bodyPr/>
          <a:lstStyle/>
          <a:p>
            <a:r>
              <a:rPr lang="en-US" dirty="0" smtClean="0"/>
              <a:t>Pop Quiz #2: Class or Object?</a:t>
            </a:r>
            <a:endParaRPr lang="en-US" dirty="0"/>
          </a:p>
        </p:txBody>
      </p:sp>
      <p:sp>
        <p:nvSpPr>
          <p:cNvPr id="7" name="Cube 6"/>
          <p:cNvSpPr/>
          <p:nvPr/>
        </p:nvSpPr>
        <p:spPr>
          <a:xfrm>
            <a:off x="7335520" y="4145280"/>
            <a:ext cx="2133600" cy="2133600"/>
          </a:xfrm>
          <a:prstGeom prst="cube">
            <a:avLst>
              <a:gd name="adj" fmla="val 69444"/>
            </a:avLst>
          </a:prstGeom>
          <a:ln>
            <a:solidFill>
              <a:schemeClr val="tx1"/>
            </a:solidFill>
          </a:ln>
          <a:scene3d>
            <a:camera prst="isometricOffAxis2Left"/>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1</a:t>
            </a:r>
            <a:endParaRPr lang="en-US" dirty="0"/>
          </a:p>
        </p:txBody>
      </p:sp>
      <p:sp>
        <p:nvSpPr>
          <p:cNvPr id="8" name="Cube 7"/>
          <p:cNvSpPr/>
          <p:nvPr/>
        </p:nvSpPr>
        <p:spPr>
          <a:xfrm>
            <a:off x="7594600" y="3291840"/>
            <a:ext cx="2133600" cy="2133600"/>
          </a:xfrm>
          <a:prstGeom prst="cube">
            <a:avLst>
              <a:gd name="adj" fmla="val 69444"/>
            </a:avLst>
          </a:prstGeom>
          <a:ln>
            <a:solidFill>
              <a:schemeClr val="tx1"/>
            </a:solidFill>
          </a:ln>
          <a:effectLst/>
          <a:scene3d>
            <a:camera prst="isometricOffAxis2Left"/>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2</a:t>
            </a:r>
            <a:endParaRPr lang="en-US" dirty="0"/>
          </a:p>
        </p:txBody>
      </p:sp>
      <p:pic>
        <p:nvPicPr>
          <p:cNvPr id="9" name="Picture 8" descr="Dog Bone Class.jpg"/>
          <p:cNvPicPr>
            <a:picLocks noChangeAspect="1"/>
          </p:cNvPicPr>
          <p:nvPr/>
        </p:nvPicPr>
        <p:blipFill>
          <a:blip r:embed="rId4"/>
          <a:stretch>
            <a:fillRect/>
          </a:stretch>
        </p:blipFill>
        <p:spPr>
          <a:xfrm>
            <a:off x="593344" y="1263864"/>
            <a:ext cx="3236976" cy="4756991"/>
          </a:xfrm>
          <a:prstGeom prst="rect">
            <a:avLst/>
          </a:prstGeom>
        </p:spPr>
      </p:pic>
      <p:sp>
        <p:nvSpPr>
          <p:cNvPr id="16" name="10-Point Star 15"/>
          <p:cNvSpPr/>
          <p:nvPr/>
        </p:nvSpPr>
        <p:spPr>
          <a:xfrm rot="20700000">
            <a:off x="197102" y="1417638"/>
            <a:ext cx="1631697" cy="1631697"/>
          </a:xfrm>
          <a:prstGeom prst="star10">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400" dirty="0" smtClean="0"/>
              <a:t>Class</a:t>
            </a:r>
            <a:endParaRPr lang="en-US" sz="2400" dirty="0"/>
          </a:p>
        </p:txBody>
      </p:sp>
      <p:sp>
        <p:nvSpPr>
          <p:cNvPr id="17" name="10-Point Star 16"/>
          <p:cNvSpPr/>
          <p:nvPr/>
        </p:nvSpPr>
        <p:spPr>
          <a:xfrm rot="900000">
            <a:off x="5663182" y="3824223"/>
            <a:ext cx="1631697" cy="1631697"/>
          </a:xfrm>
          <a:prstGeom prst="star10">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400" dirty="0" smtClean="0"/>
              <a:t>Objects</a:t>
            </a: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Pop Quiz #2: Class or Object?</a:t>
            </a:r>
            <a:endParaRPr lang="en-US" dirty="0"/>
          </a:p>
        </p:txBody>
      </p:sp>
      <p:sp>
        <p:nvSpPr>
          <p:cNvPr id="7" name="Cube 6"/>
          <p:cNvSpPr/>
          <p:nvPr/>
        </p:nvSpPr>
        <p:spPr>
          <a:xfrm>
            <a:off x="7335520" y="4145280"/>
            <a:ext cx="2133600" cy="2133600"/>
          </a:xfrm>
          <a:prstGeom prst="cube">
            <a:avLst>
              <a:gd name="adj" fmla="val 69444"/>
            </a:avLst>
          </a:prstGeom>
          <a:ln>
            <a:solidFill>
              <a:schemeClr val="tx1"/>
            </a:solidFill>
          </a:ln>
          <a:scene3d>
            <a:camera prst="isometricOffAxis2Left"/>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1</a:t>
            </a:r>
            <a:endParaRPr lang="en-US" dirty="0"/>
          </a:p>
        </p:txBody>
      </p:sp>
      <p:sp>
        <p:nvSpPr>
          <p:cNvPr id="8" name="Cube 7"/>
          <p:cNvSpPr/>
          <p:nvPr/>
        </p:nvSpPr>
        <p:spPr>
          <a:xfrm>
            <a:off x="7594600" y="3291840"/>
            <a:ext cx="2133600" cy="2133600"/>
          </a:xfrm>
          <a:prstGeom prst="cube">
            <a:avLst>
              <a:gd name="adj" fmla="val 69444"/>
            </a:avLst>
          </a:prstGeom>
          <a:ln>
            <a:solidFill>
              <a:schemeClr val="tx1"/>
            </a:solidFill>
          </a:ln>
          <a:effectLst/>
          <a:scene3d>
            <a:camera prst="isometricOffAxis2Left"/>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2</a:t>
            </a:r>
            <a:endParaRPr lang="en-US" dirty="0"/>
          </a:p>
        </p:txBody>
      </p:sp>
      <p:pic>
        <p:nvPicPr>
          <p:cNvPr id="9" name="Picture 8" descr="Dog Bone Class.jpg"/>
          <p:cNvPicPr>
            <a:picLocks noChangeAspect="1"/>
          </p:cNvPicPr>
          <p:nvPr/>
        </p:nvPicPr>
        <p:blipFill>
          <a:blip r:embed="rId3"/>
          <a:stretch>
            <a:fillRect/>
          </a:stretch>
        </p:blipFill>
        <p:spPr>
          <a:xfrm>
            <a:off x="457200" y="1217904"/>
            <a:ext cx="3491858" cy="5650256"/>
          </a:xfrm>
          <a:prstGeom prst="rect">
            <a:avLst/>
          </a:prstGeom>
          <a:solidFill>
            <a:srgbClr val="FFFFFF">
              <a:shade val="85000"/>
            </a:srgbClr>
          </a:solidFill>
          <a:ln w="6350" cap="sq">
            <a:solidFill>
              <a:schemeClr val="tx1"/>
            </a:solidFill>
            <a:miter lim="800000"/>
          </a:ln>
          <a:effectLst>
            <a:outerShdw blurRad="57150" dist="37500" dir="7560000" sy="98000" kx="110000" ky="200000" algn="tl" rotWithShape="0">
              <a:srgbClr val="000000">
                <a:alpha val="20000"/>
              </a:srgbClr>
            </a:outerShdw>
          </a:effectLst>
          <a:scene3d>
            <a:camera prst="perspectiveRelaxed">
              <a:rot lat="18359999" lon="0" rev="0"/>
            </a:camera>
            <a:lightRig rig="twoPt" dir="t">
              <a:rot lat="0" lon="0" rev="7200000"/>
            </a:lightRig>
          </a:scene3d>
          <a:sp3d prstMaterial="matte">
            <a:bevelT w="22860" h="12700"/>
            <a:contourClr>
              <a:srgbClr val="FFFFFF"/>
            </a:contourClr>
          </a:sp3d>
        </p:spPr>
      </p:pic>
      <p:sp>
        <p:nvSpPr>
          <p:cNvPr id="16" name="10-Point Star 15"/>
          <p:cNvSpPr/>
          <p:nvPr/>
        </p:nvSpPr>
        <p:spPr>
          <a:xfrm rot="20700000">
            <a:off x="-227096" y="4609591"/>
            <a:ext cx="1631697" cy="1631697"/>
          </a:xfrm>
          <a:prstGeom prst="star10">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400" dirty="0" smtClean="0"/>
              <a:t>Class</a:t>
            </a:r>
            <a:endParaRPr lang="en-US" sz="2400" dirty="0"/>
          </a:p>
        </p:txBody>
      </p:sp>
      <p:pic>
        <p:nvPicPr>
          <p:cNvPr id="10" name="Picture 9" descr="Dog Bone Object.jpg"/>
          <p:cNvPicPr>
            <a:picLocks noChangeAspect="1"/>
          </p:cNvPicPr>
          <p:nvPr/>
        </p:nvPicPr>
        <p:blipFill>
          <a:blip r:embed="rId4"/>
          <a:stretch>
            <a:fillRect/>
          </a:stretch>
        </p:blipFill>
        <p:spPr>
          <a:xfrm>
            <a:off x="3884609" y="1570218"/>
            <a:ext cx="2988728" cy="4068582"/>
          </a:xfrm>
          <a:prstGeom prst="rect">
            <a:avLst/>
          </a:prstGeom>
          <a:effectLst>
            <a:outerShdw blurRad="50800" dist="38100" dir="2700000" algn="tl" rotWithShape="0">
              <a:prstClr val="black">
                <a:alpha val="40000"/>
              </a:prstClr>
            </a:outerShdw>
          </a:effectLst>
        </p:spPr>
      </p:pic>
      <p:sp>
        <p:nvSpPr>
          <p:cNvPr id="17" name="10-Point Star 16"/>
          <p:cNvSpPr/>
          <p:nvPr/>
        </p:nvSpPr>
        <p:spPr>
          <a:xfrm rot="900000">
            <a:off x="5779545" y="1476785"/>
            <a:ext cx="1631697" cy="1631697"/>
          </a:xfrm>
          <a:prstGeom prst="star10">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400" dirty="0" smtClean="0"/>
              <a:t>Object</a:t>
            </a: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H2O Class.png"/>
          <p:cNvPicPr>
            <a:picLocks noChangeAspect="1"/>
          </p:cNvPicPr>
          <p:nvPr/>
        </p:nvPicPr>
        <p:blipFill>
          <a:blip r:embed="rId3"/>
          <a:stretch>
            <a:fillRect/>
          </a:stretch>
        </p:blipFill>
        <p:spPr>
          <a:xfrm>
            <a:off x="4249879" y="2582828"/>
            <a:ext cx="3003402" cy="3395276"/>
          </a:xfrm>
          <a:prstGeom prst="rect">
            <a:avLst/>
          </a:prstGeom>
          <a:effectLst>
            <a:outerShdw blurRad="152400" dist="317500" dir="5400000" sx="90000" sy="-19000" rotWithShape="0">
              <a:prstClr val="black">
                <a:alpha val="15000"/>
              </a:prstClr>
            </a:outerShdw>
          </a:effectLst>
        </p:spPr>
      </p:pic>
      <p:sp>
        <p:nvSpPr>
          <p:cNvPr id="2" name="Title 1"/>
          <p:cNvSpPr>
            <a:spLocks noGrp="1"/>
          </p:cNvSpPr>
          <p:nvPr>
            <p:ph type="title"/>
          </p:nvPr>
        </p:nvSpPr>
        <p:spPr/>
        <p:txBody>
          <a:bodyPr/>
          <a:lstStyle/>
          <a:p>
            <a:r>
              <a:rPr lang="en-US" dirty="0" smtClean="0"/>
              <a:t>Pop Quiz #2: Class or Object?</a:t>
            </a:r>
            <a:endParaRPr lang="en-US" dirty="0"/>
          </a:p>
        </p:txBody>
      </p:sp>
      <p:sp>
        <p:nvSpPr>
          <p:cNvPr id="7" name="Cube 6"/>
          <p:cNvSpPr/>
          <p:nvPr/>
        </p:nvSpPr>
        <p:spPr>
          <a:xfrm>
            <a:off x="7335520" y="4145280"/>
            <a:ext cx="2133600" cy="2133600"/>
          </a:xfrm>
          <a:prstGeom prst="cube">
            <a:avLst>
              <a:gd name="adj" fmla="val 69444"/>
            </a:avLst>
          </a:prstGeom>
          <a:ln>
            <a:solidFill>
              <a:schemeClr val="tx1"/>
            </a:solidFill>
          </a:ln>
          <a:scene3d>
            <a:camera prst="isometricOffAxis2Left"/>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1</a:t>
            </a:r>
            <a:endParaRPr lang="en-US" dirty="0"/>
          </a:p>
        </p:txBody>
      </p:sp>
      <p:sp>
        <p:nvSpPr>
          <p:cNvPr id="8" name="Cube 7"/>
          <p:cNvSpPr/>
          <p:nvPr/>
        </p:nvSpPr>
        <p:spPr>
          <a:xfrm>
            <a:off x="7594600" y="3291840"/>
            <a:ext cx="2133600" cy="2133600"/>
          </a:xfrm>
          <a:prstGeom prst="cube">
            <a:avLst>
              <a:gd name="adj" fmla="val 69444"/>
            </a:avLst>
          </a:prstGeom>
          <a:ln>
            <a:solidFill>
              <a:schemeClr val="tx1"/>
            </a:solidFill>
          </a:ln>
          <a:effectLst/>
          <a:scene3d>
            <a:camera prst="isometricOffAxis2Left"/>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2</a:t>
            </a:r>
            <a:endParaRPr lang="en-US" dirty="0"/>
          </a:p>
        </p:txBody>
      </p:sp>
      <p:sp>
        <p:nvSpPr>
          <p:cNvPr id="17" name="10-Point Star 16"/>
          <p:cNvSpPr/>
          <p:nvPr/>
        </p:nvSpPr>
        <p:spPr>
          <a:xfrm rot="20700000">
            <a:off x="5073426" y="4463824"/>
            <a:ext cx="1631697" cy="1631697"/>
          </a:xfrm>
          <a:prstGeom prst="star10">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400" dirty="0" smtClean="0"/>
              <a:t>Class</a:t>
            </a:r>
            <a:endParaRPr lang="en-US" sz="2400" dirty="0"/>
          </a:p>
        </p:txBody>
      </p:sp>
      <p:pic>
        <p:nvPicPr>
          <p:cNvPr id="12" name="Picture 11" descr="H2O Object.png"/>
          <p:cNvPicPr>
            <a:picLocks noChangeAspect="1"/>
          </p:cNvPicPr>
          <p:nvPr/>
        </p:nvPicPr>
        <p:blipFill>
          <a:blip r:embed="rId4"/>
          <a:stretch>
            <a:fillRect/>
          </a:stretch>
        </p:blipFill>
        <p:spPr>
          <a:xfrm rot="19775379">
            <a:off x="692136" y="1274037"/>
            <a:ext cx="2097095" cy="3304665"/>
          </a:xfrm>
          <a:prstGeom prst="rect">
            <a:avLst/>
          </a:prstGeom>
          <a:ln>
            <a:noFill/>
          </a:ln>
          <a:effectLst>
            <a:outerShdw blurRad="152400" dist="317500" dir="5400000" sx="90000" sy="-19000" rotWithShape="0">
              <a:prstClr val="black">
                <a:alpha val="15000"/>
              </a:prstClr>
            </a:outerShdw>
          </a:effectLst>
        </p:spPr>
      </p:pic>
      <p:sp>
        <p:nvSpPr>
          <p:cNvPr id="16" name="10-Point Star 15"/>
          <p:cNvSpPr/>
          <p:nvPr/>
        </p:nvSpPr>
        <p:spPr>
          <a:xfrm rot="900000">
            <a:off x="2434824" y="1580675"/>
            <a:ext cx="1631697" cy="1631697"/>
          </a:xfrm>
          <a:prstGeom prst="star10">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400" dirty="0" smtClean="0"/>
              <a:t>Object</a:t>
            </a: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dirty="0" smtClean="0"/>
              <a:t>Concept #3: Encapsulation</a:t>
            </a:r>
            <a:endParaRPr lang="en-US" dirty="0"/>
          </a:p>
        </p:txBody>
      </p:sp>
      <p:sp>
        <p:nvSpPr>
          <p:cNvPr id="21" name="Content Placeholder 20"/>
          <p:cNvSpPr>
            <a:spLocks noGrp="1"/>
          </p:cNvSpPr>
          <p:nvPr>
            <p:ph idx="1"/>
          </p:nvPr>
        </p:nvSpPr>
        <p:spPr>
          <a:xfrm>
            <a:off x="457200" y="1417638"/>
            <a:ext cx="8382000" cy="4708525"/>
          </a:xfrm>
        </p:spPr>
        <p:txBody>
          <a:bodyPr/>
          <a:lstStyle/>
          <a:p>
            <a:r>
              <a:rPr lang="en-US" dirty="0" smtClean="0"/>
              <a:t>Traditionally, there exists no formal connection between code and data</a:t>
            </a:r>
          </a:p>
          <a:p>
            <a:r>
              <a:rPr lang="en-US" dirty="0" smtClean="0"/>
              <a:t>Example: ANSI C Code</a:t>
            </a:r>
          </a:p>
          <a:p>
            <a:pPr lvl="1"/>
            <a:r>
              <a:rPr lang="en-US" dirty="0" smtClean="0"/>
              <a:t>Units of code are called “functions”</a:t>
            </a:r>
          </a:p>
          <a:p>
            <a:pPr lvl="1"/>
            <a:r>
              <a:rPr lang="en-US" dirty="0" smtClean="0"/>
              <a:t>Units of data are called “structures”</a:t>
            </a:r>
          </a:p>
          <a:p>
            <a:pPr lvl="1"/>
            <a:r>
              <a:rPr lang="en-US" dirty="0" smtClean="0"/>
              <a:t>Functions can operate on different </a:t>
            </a:r>
            <a:br>
              <a:rPr lang="en-US" dirty="0" smtClean="0"/>
            </a:br>
            <a:r>
              <a:rPr lang="en-US" dirty="0" smtClean="0"/>
              <a:t>types of structures</a:t>
            </a:r>
          </a:p>
          <a:p>
            <a:pPr lvl="1"/>
            <a:r>
              <a:rPr lang="en-US" dirty="0" smtClean="0"/>
              <a:t>More than one function can operate </a:t>
            </a:r>
            <a:br>
              <a:rPr lang="en-US" dirty="0" smtClean="0"/>
            </a:br>
            <a:r>
              <a:rPr lang="en-US" dirty="0" smtClean="0"/>
              <a:t>on the same structure</a:t>
            </a:r>
          </a:p>
          <a:p>
            <a:pPr lvl="1"/>
            <a:endParaRPr lang="en-US" dirty="0"/>
          </a:p>
        </p:txBody>
      </p:sp>
      <p:sp>
        <p:nvSpPr>
          <p:cNvPr id="17" name="Cube 16"/>
          <p:cNvSpPr/>
          <p:nvPr/>
        </p:nvSpPr>
        <p:spPr>
          <a:xfrm>
            <a:off x="7335520" y="4145280"/>
            <a:ext cx="2133600" cy="2133600"/>
          </a:xfrm>
          <a:prstGeom prst="cube">
            <a:avLst>
              <a:gd name="adj" fmla="val 69444"/>
            </a:avLst>
          </a:prstGeom>
          <a:ln>
            <a:solidFill>
              <a:schemeClr val="tx1"/>
            </a:solidFill>
          </a:ln>
          <a:scene3d>
            <a:camera prst="isometricOffAxis2Left"/>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1</a:t>
            </a:r>
            <a:endParaRPr lang="en-US" dirty="0"/>
          </a:p>
        </p:txBody>
      </p:sp>
      <p:sp>
        <p:nvSpPr>
          <p:cNvPr id="19" name="Cube 18"/>
          <p:cNvSpPr/>
          <p:nvPr/>
        </p:nvSpPr>
        <p:spPr>
          <a:xfrm>
            <a:off x="7594600" y="3291840"/>
            <a:ext cx="2133600" cy="2133600"/>
          </a:xfrm>
          <a:prstGeom prst="cube">
            <a:avLst>
              <a:gd name="adj" fmla="val 69444"/>
            </a:avLst>
          </a:prstGeom>
          <a:ln>
            <a:solidFill>
              <a:schemeClr val="tx1"/>
            </a:solidFill>
          </a:ln>
          <a:effectLst/>
          <a:scene3d>
            <a:camera prst="isometricOffAxis2Left"/>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2</a:t>
            </a:r>
            <a:endParaRPr lang="en-US" dirty="0"/>
          </a:p>
        </p:txBody>
      </p:sp>
      <p:sp>
        <p:nvSpPr>
          <p:cNvPr id="20" name="Cube 19"/>
          <p:cNvSpPr/>
          <p:nvPr/>
        </p:nvSpPr>
        <p:spPr>
          <a:xfrm>
            <a:off x="7853680" y="2438400"/>
            <a:ext cx="2133600" cy="2133600"/>
          </a:xfrm>
          <a:prstGeom prst="cube">
            <a:avLst>
              <a:gd name="adj" fmla="val 69444"/>
            </a:avLst>
          </a:prstGeom>
          <a:ln>
            <a:solidFill>
              <a:schemeClr val="tx1"/>
            </a:solidFill>
          </a:ln>
          <a:effectLst/>
          <a:scene3d>
            <a:camera prst="isometricOffAxis2Left"/>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3</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strips(downLeft)">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Presentation Expectations…</a:t>
            </a:r>
            <a:endParaRPr lang="en-US" dirty="0"/>
          </a:p>
        </p:txBody>
      </p:sp>
      <p:sp>
        <p:nvSpPr>
          <p:cNvPr id="3" name="Content Placeholder 2"/>
          <p:cNvSpPr>
            <a:spLocks noGrp="1"/>
          </p:cNvSpPr>
          <p:nvPr>
            <p:ph idx="1"/>
          </p:nvPr>
        </p:nvSpPr>
        <p:spPr/>
        <p:txBody>
          <a:bodyPr>
            <a:normAutofit fontScale="92500" lnSpcReduction="10000"/>
          </a:bodyPr>
          <a:lstStyle/>
          <a:p>
            <a:pPr algn="ctr">
              <a:buNone/>
            </a:pPr>
            <a:r>
              <a:rPr lang="en-US" dirty="0" smtClean="0"/>
              <a:t>Note: This is an </a:t>
            </a:r>
            <a:r>
              <a:rPr lang="en-US" b="1" i="1" dirty="0" smtClean="0">
                <a:solidFill>
                  <a:srgbClr val="FF0000"/>
                </a:solidFill>
              </a:rPr>
              <a:t>Introductory</a:t>
            </a:r>
            <a:r>
              <a:rPr lang="en-US" dirty="0" smtClean="0"/>
              <a:t> Presentation</a:t>
            </a:r>
          </a:p>
          <a:p>
            <a:pPr algn="ctr">
              <a:buNone/>
            </a:pPr>
            <a:endParaRPr lang="en-US" sz="1100" dirty="0" smtClean="0"/>
          </a:p>
          <a:p>
            <a:r>
              <a:rPr lang="en-US" dirty="0" smtClean="0"/>
              <a:t>We assume no prior knowledge of OOP</a:t>
            </a:r>
          </a:p>
          <a:p>
            <a:r>
              <a:rPr lang="en-US" dirty="0" smtClean="0"/>
              <a:t>We assume LabVIEW skill at or above CLAD</a:t>
            </a:r>
          </a:p>
          <a:p>
            <a:r>
              <a:rPr lang="en-US" dirty="0" smtClean="0"/>
              <a:t>All demos will be simple to stress concepts</a:t>
            </a:r>
          </a:p>
          <a:p>
            <a:r>
              <a:rPr lang="en-US" dirty="0" smtClean="0"/>
              <a:t>For advanced LVOOP content, see:</a:t>
            </a:r>
          </a:p>
          <a:p>
            <a:pPr algn="r">
              <a:buNone/>
            </a:pPr>
            <a:r>
              <a:rPr lang="en-US" sz="2600" i="1" dirty="0" smtClean="0"/>
              <a:t/>
            </a:r>
            <a:br>
              <a:rPr lang="en-US" sz="2600" i="1" dirty="0" smtClean="0"/>
            </a:br>
            <a:r>
              <a:rPr lang="en-US" sz="2600" i="1" dirty="0" smtClean="0"/>
              <a:t>Presentation: Designing Scalable LabVIEW Applications with Object-Oriented Programming</a:t>
            </a:r>
          </a:p>
          <a:p>
            <a:pPr algn="r">
              <a:buNone/>
            </a:pPr>
            <a:r>
              <a:rPr lang="en-US" sz="1900" dirty="0" smtClean="0"/>
              <a:t/>
            </a:r>
            <a:br>
              <a:rPr lang="en-US" sz="1900" dirty="0" smtClean="0"/>
            </a:br>
            <a:r>
              <a:rPr lang="en-US" sz="2600" i="1" dirty="0" smtClean="0"/>
              <a:t>ni.com/</a:t>
            </a:r>
            <a:r>
              <a:rPr lang="en-US" sz="2600" i="1" dirty="0" err="1" smtClean="0"/>
              <a:t>largeapps</a:t>
            </a:r>
            <a:endParaRPr lang="en-US" sz="2600" i="1"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dirty="0" smtClean="0"/>
              <a:t>Concept #3: Encapsulation</a:t>
            </a:r>
            <a:endParaRPr lang="en-US" dirty="0"/>
          </a:p>
        </p:txBody>
      </p:sp>
      <p:sp>
        <p:nvSpPr>
          <p:cNvPr id="10" name="Plus 9"/>
          <p:cNvSpPr/>
          <p:nvPr/>
        </p:nvSpPr>
        <p:spPr>
          <a:xfrm>
            <a:off x="1185949" y="3153632"/>
            <a:ext cx="897775" cy="897775"/>
          </a:xfrm>
          <a:prstGeom prst="mathPlus">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Equal 10"/>
          <p:cNvSpPr/>
          <p:nvPr/>
        </p:nvSpPr>
        <p:spPr>
          <a:xfrm>
            <a:off x="3465484" y="3396643"/>
            <a:ext cx="831272" cy="411752"/>
          </a:xfrm>
          <a:prstGeom prst="mathEqual">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ounded Rectangle 11"/>
          <p:cNvSpPr/>
          <p:nvPr/>
        </p:nvSpPr>
        <p:spPr>
          <a:xfrm>
            <a:off x="338051" y="1571105"/>
            <a:ext cx="2593571" cy="1263535"/>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t>Data</a:t>
            </a:r>
            <a:endParaRPr lang="en-US" sz="2400" dirty="0"/>
          </a:p>
        </p:txBody>
      </p:sp>
      <p:sp>
        <p:nvSpPr>
          <p:cNvPr id="13" name="Rounded Rectangle 12"/>
          <p:cNvSpPr/>
          <p:nvPr/>
        </p:nvSpPr>
        <p:spPr>
          <a:xfrm>
            <a:off x="338051" y="4389120"/>
            <a:ext cx="2593571" cy="1263535"/>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t>Methods</a:t>
            </a:r>
            <a:br>
              <a:rPr lang="en-US" sz="2400" dirty="0" smtClean="0"/>
            </a:br>
            <a:r>
              <a:rPr lang="en-US" sz="1400" i="1" dirty="0" smtClean="0"/>
              <a:t>(for interacting with that data)</a:t>
            </a:r>
            <a:endParaRPr lang="en-US" sz="2400" i="1" dirty="0"/>
          </a:p>
        </p:txBody>
      </p:sp>
      <p:grpSp>
        <p:nvGrpSpPr>
          <p:cNvPr id="2" name="Group 17"/>
          <p:cNvGrpSpPr/>
          <p:nvPr/>
        </p:nvGrpSpPr>
        <p:grpSpPr>
          <a:xfrm>
            <a:off x="4813993" y="1798657"/>
            <a:ext cx="3167149" cy="3607724"/>
            <a:chOff x="5403273" y="1670841"/>
            <a:chExt cx="3167149" cy="3607724"/>
          </a:xfrm>
        </p:grpSpPr>
        <p:sp>
          <p:nvSpPr>
            <p:cNvPr id="16" name="Rounded Rectangle 15"/>
            <p:cNvSpPr/>
            <p:nvPr/>
          </p:nvSpPr>
          <p:spPr>
            <a:xfrm>
              <a:off x="5403273" y="1670841"/>
              <a:ext cx="3167149" cy="3607724"/>
            </a:xfrm>
            <a:prstGeom prst="roundRect">
              <a:avLst>
                <a:gd name="adj" fmla="val 9580"/>
              </a:avLst>
            </a:prstGeom>
            <a:ln cmpd="dbl"/>
          </p:spPr>
          <p:style>
            <a:lnRef idx="1">
              <a:schemeClr val="dk1"/>
            </a:lnRef>
            <a:fillRef idx="3">
              <a:schemeClr val="dk1"/>
            </a:fillRef>
            <a:effectRef idx="2">
              <a:schemeClr val="dk1"/>
            </a:effectRef>
            <a:fontRef idx="minor">
              <a:schemeClr val="lt1"/>
            </a:fontRef>
          </p:style>
          <p:txBody>
            <a:bodyPr rtlCol="0" anchor="t"/>
            <a:lstStyle/>
            <a:p>
              <a:pPr algn="ctr"/>
              <a:r>
                <a:rPr lang="en-US" sz="2400" dirty="0" smtClean="0"/>
                <a:t>Object</a:t>
              </a:r>
              <a:endParaRPr lang="en-US" sz="2400" dirty="0"/>
            </a:p>
          </p:txBody>
        </p:sp>
        <p:sp>
          <p:nvSpPr>
            <p:cNvPr id="14" name="Rounded Rectangle 13"/>
            <p:cNvSpPr/>
            <p:nvPr/>
          </p:nvSpPr>
          <p:spPr>
            <a:xfrm>
              <a:off x="5690062" y="2394092"/>
              <a:ext cx="2593571" cy="1263535"/>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t>Data</a:t>
              </a:r>
              <a:endParaRPr lang="en-US" sz="2400" dirty="0"/>
            </a:p>
          </p:txBody>
        </p:sp>
        <p:sp>
          <p:nvSpPr>
            <p:cNvPr id="15" name="Rounded Rectangle 14"/>
            <p:cNvSpPr/>
            <p:nvPr/>
          </p:nvSpPr>
          <p:spPr>
            <a:xfrm>
              <a:off x="5690062" y="3715767"/>
              <a:ext cx="2593571" cy="1263535"/>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t>Methods</a:t>
              </a:r>
              <a:br>
                <a:rPr lang="en-US" sz="2400" dirty="0" smtClean="0"/>
              </a:br>
              <a:r>
                <a:rPr lang="en-US" sz="1400" i="1" dirty="0" smtClean="0"/>
                <a:t>(for interacting with that data)</a:t>
              </a:r>
              <a:endParaRPr lang="en-US" sz="2400" i="1" dirty="0"/>
            </a:p>
          </p:txBody>
        </p:sp>
      </p:grpSp>
      <p:sp>
        <p:nvSpPr>
          <p:cNvPr id="17" name="Cube 16"/>
          <p:cNvSpPr/>
          <p:nvPr/>
        </p:nvSpPr>
        <p:spPr>
          <a:xfrm>
            <a:off x="7335520" y="4145280"/>
            <a:ext cx="2133600" cy="2133600"/>
          </a:xfrm>
          <a:prstGeom prst="cube">
            <a:avLst>
              <a:gd name="adj" fmla="val 69444"/>
            </a:avLst>
          </a:prstGeom>
          <a:ln>
            <a:solidFill>
              <a:schemeClr val="tx1"/>
            </a:solidFill>
          </a:ln>
          <a:scene3d>
            <a:camera prst="isometricOffAxis2Left"/>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1</a:t>
            </a:r>
            <a:endParaRPr lang="en-US" dirty="0"/>
          </a:p>
        </p:txBody>
      </p:sp>
      <p:sp>
        <p:nvSpPr>
          <p:cNvPr id="19" name="Cube 18"/>
          <p:cNvSpPr/>
          <p:nvPr/>
        </p:nvSpPr>
        <p:spPr>
          <a:xfrm>
            <a:off x="7594600" y="3291840"/>
            <a:ext cx="2133600" cy="2133600"/>
          </a:xfrm>
          <a:prstGeom prst="cube">
            <a:avLst>
              <a:gd name="adj" fmla="val 69444"/>
            </a:avLst>
          </a:prstGeom>
          <a:ln>
            <a:solidFill>
              <a:schemeClr val="tx1"/>
            </a:solidFill>
          </a:ln>
          <a:effectLst/>
          <a:scene3d>
            <a:camera prst="isometricOffAxis2Left"/>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2</a:t>
            </a:r>
            <a:endParaRPr lang="en-US" dirty="0"/>
          </a:p>
        </p:txBody>
      </p:sp>
      <p:sp>
        <p:nvSpPr>
          <p:cNvPr id="20" name="Cube 19"/>
          <p:cNvSpPr/>
          <p:nvPr/>
        </p:nvSpPr>
        <p:spPr>
          <a:xfrm>
            <a:off x="7853680" y="2438400"/>
            <a:ext cx="2133600" cy="2133600"/>
          </a:xfrm>
          <a:prstGeom prst="cube">
            <a:avLst>
              <a:gd name="adj" fmla="val 69444"/>
            </a:avLst>
          </a:prstGeom>
          <a:ln>
            <a:solidFill>
              <a:schemeClr val="tx1"/>
            </a:solidFill>
          </a:ln>
          <a:effectLst/>
          <a:scene3d>
            <a:camera prst="isometricOffAxis2Left"/>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3</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dirty="0" smtClean="0"/>
              <a:t>Concept #3: Encapsulation</a:t>
            </a:r>
            <a:endParaRPr lang="en-US" dirty="0"/>
          </a:p>
        </p:txBody>
      </p:sp>
      <p:sp>
        <p:nvSpPr>
          <p:cNvPr id="18" name="Content Placeholder 17"/>
          <p:cNvSpPr>
            <a:spLocks noGrp="1"/>
          </p:cNvSpPr>
          <p:nvPr>
            <p:ph sz="half" idx="1"/>
          </p:nvPr>
        </p:nvSpPr>
        <p:spPr/>
        <p:txBody>
          <a:bodyPr/>
          <a:lstStyle/>
          <a:p>
            <a:pPr marL="0">
              <a:buNone/>
            </a:pPr>
            <a:r>
              <a:rPr lang="en-US" dirty="0" smtClean="0"/>
              <a:t>By consolidating data and methods into an object, access to that object’s data is restricted like a black box.</a:t>
            </a:r>
            <a:endParaRPr lang="en-US" dirty="0"/>
          </a:p>
        </p:txBody>
      </p:sp>
      <p:grpSp>
        <p:nvGrpSpPr>
          <p:cNvPr id="2" name="Group 17"/>
          <p:cNvGrpSpPr/>
          <p:nvPr/>
        </p:nvGrpSpPr>
        <p:grpSpPr>
          <a:xfrm>
            <a:off x="4813993" y="1798657"/>
            <a:ext cx="3167149" cy="3607724"/>
            <a:chOff x="5403273" y="1670841"/>
            <a:chExt cx="3167149" cy="3607724"/>
          </a:xfrm>
        </p:grpSpPr>
        <p:sp>
          <p:nvSpPr>
            <p:cNvPr id="16" name="Rounded Rectangle 15"/>
            <p:cNvSpPr/>
            <p:nvPr/>
          </p:nvSpPr>
          <p:spPr>
            <a:xfrm>
              <a:off x="5403273" y="1670841"/>
              <a:ext cx="3167149" cy="3607724"/>
            </a:xfrm>
            <a:prstGeom prst="roundRect">
              <a:avLst>
                <a:gd name="adj" fmla="val 9580"/>
              </a:avLst>
            </a:prstGeom>
            <a:ln cmpd="dbl"/>
          </p:spPr>
          <p:style>
            <a:lnRef idx="1">
              <a:schemeClr val="dk1"/>
            </a:lnRef>
            <a:fillRef idx="3">
              <a:schemeClr val="dk1"/>
            </a:fillRef>
            <a:effectRef idx="2">
              <a:schemeClr val="dk1"/>
            </a:effectRef>
            <a:fontRef idx="minor">
              <a:schemeClr val="lt1"/>
            </a:fontRef>
          </p:style>
          <p:txBody>
            <a:bodyPr rtlCol="0" anchor="t"/>
            <a:lstStyle/>
            <a:p>
              <a:pPr algn="ctr"/>
              <a:r>
                <a:rPr lang="en-US" sz="2400" dirty="0" smtClean="0"/>
                <a:t>Object</a:t>
              </a:r>
              <a:endParaRPr lang="en-US" sz="2400" dirty="0"/>
            </a:p>
          </p:txBody>
        </p:sp>
        <p:sp>
          <p:nvSpPr>
            <p:cNvPr id="14" name="Rounded Rectangle 13"/>
            <p:cNvSpPr/>
            <p:nvPr/>
          </p:nvSpPr>
          <p:spPr>
            <a:xfrm>
              <a:off x="5690062" y="2394092"/>
              <a:ext cx="2593571" cy="1263535"/>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t>Data</a:t>
              </a:r>
              <a:endParaRPr lang="en-US" sz="2400" dirty="0"/>
            </a:p>
          </p:txBody>
        </p:sp>
        <p:sp>
          <p:nvSpPr>
            <p:cNvPr id="15" name="Rounded Rectangle 14"/>
            <p:cNvSpPr/>
            <p:nvPr/>
          </p:nvSpPr>
          <p:spPr>
            <a:xfrm>
              <a:off x="5690062" y="3715767"/>
              <a:ext cx="2593571" cy="1263535"/>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t>Methods</a:t>
              </a:r>
              <a:br>
                <a:rPr lang="en-US" sz="2400" dirty="0" smtClean="0"/>
              </a:br>
              <a:r>
                <a:rPr lang="en-US" sz="1400" i="1" dirty="0" smtClean="0"/>
                <a:t>(for interacting with that data)</a:t>
              </a:r>
              <a:endParaRPr lang="en-US" sz="2400" i="1" dirty="0"/>
            </a:p>
          </p:txBody>
        </p:sp>
      </p:grpSp>
      <p:sp>
        <p:nvSpPr>
          <p:cNvPr id="17" name="Cube 16"/>
          <p:cNvSpPr/>
          <p:nvPr/>
        </p:nvSpPr>
        <p:spPr>
          <a:xfrm>
            <a:off x="7335520" y="4145280"/>
            <a:ext cx="2133600" cy="2133600"/>
          </a:xfrm>
          <a:prstGeom prst="cube">
            <a:avLst>
              <a:gd name="adj" fmla="val 69444"/>
            </a:avLst>
          </a:prstGeom>
          <a:ln>
            <a:solidFill>
              <a:schemeClr val="tx1"/>
            </a:solidFill>
          </a:ln>
          <a:scene3d>
            <a:camera prst="isometricOffAxis2Left"/>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1</a:t>
            </a:r>
            <a:endParaRPr lang="en-US" dirty="0"/>
          </a:p>
        </p:txBody>
      </p:sp>
      <p:sp>
        <p:nvSpPr>
          <p:cNvPr id="19" name="Cube 18"/>
          <p:cNvSpPr/>
          <p:nvPr/>
        </p:nvSpPr>
        <p:spPr>
          <a:xfrm>
            <a:off x="7594600" y="3291840"/>
            <a:ext cx="2133600" cy="2133600"/>
          </a:xfrm>
          <a:prstGeom prst="cube">
            <a:avLst>
              <a:gd name="adj" fmla="val 69444"/>
            </a:avLst>
          </a:prstGeom>
          <a:ln>
            <a:solidFill>
              <a:schemeClr val="tx1"/>
            </a:solidFill>
          </a:ln>
          <a:effectLst/>
          <a:scene3d>
            <a:camera prst="isometricOffAxis2Left"/>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2</a:t>
            </a:r>
            <a:endParaRPr lang="en-US" dirty="0"/>
          </a:p>
        </p:txBody>
      </p:sp>
      <p:sp>
        <p:nvSpPr>
          <p:cNvPr id="20" name="Cube 19"/>
          <p:cNvSpPr/>
          <p:nvPr/>
        </p:nvSpPr>
        <p:spPr>
          <a:xfrm>
            <a:off x="7853680" y="2438400"/>
            <a:ext cx="2133600" cy="2133600"/>
          </a:xfrm>
          <a:prstGeom prst="cube">
            <a:avLst>
              <a:gd name="adj" fmla="val 69444"/>
            </a:avLst>
          </a:prstGeom>
          <a:ln>
            <a:solidFill>
              <a:schemeClr val="tx1"/>
            </a:solidFill>
          </a:ln>
          <a:effectLst/>
          <a:scene3d>
            <a:camera prst="isometricOffAxis2Left"/>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3</a:t>
            </a:r>
            <a:endParaRPr lang="en-US" dirty="0"/>
          </a:p>
        </p:txBody>
      </p:sp>
      <p:sp>
        <p:nvSpPr>
          <p:cNvPr id="22" name="TextBox 21"/>
          <p:cNvSpPr txBox="1"/>
          <p:nvPr/>
        </p:nvSpPr>
        <p:spPr>
          <a:xfrm>
            <a:off x="894080" y="4175760"/>
            <a:ext cx="3048000" cy="1015663"/>
          </a:xfrm>
          <a:prstGeom prst="rect">
            <a:avLst/>
          </a:prstGeom>
          <a:noFill/>
        </p:spPr>
        <p:txBody>
          <a:bodyPr wrap="square" rtlCol="0">
            <a:spAutoFit/>
          </a:bodyPr>
          <a:lstStyle/>
          <a:p>
            <a:pPr algn="ctr"/>
            <a:r>
              <a:rPr lang="en-US" sz="3600" dirty="0" smtClean="0"/>
              <a:t>Outside </a:t>
            </a:r>
            <a:r>
              <a:rPr lang="en-US" sz="3600" dirty="0" smtClean="0"/>
              <a:t>World</a:t>
            </a:r>
          </a:p>
          <a:p>
            <a:pPr algn="ctr"/>
            <a:r>
              <a:rPr lang="en-US" sz="2400" dirty="0" smtClean="0"/>
              <a:t>(e.g. Main VI)</a:t>
            </a:r>
            <a:endParaRPr lang="en-US" sz="2400" dirty="0"/>
          </a:p>
        </p:txBody>
      </p:sp>
      <p:cxnSp>
        <p:nvCxnSpPr>
          <p:cNvPr id="24" name="Straight Arrow Connector 23"/>
          <p:cNvCxnSpPr/>
          <p:nvPr/>
        </p:nvCxnSpPr>
        <p:spPr>
          <a:xfrm>
            <a:off x="3769360" y="4429760"/>
            <a:ext cx="1321262" cy="0"/>
          </a:xfrm>
          <a:prstGeom prst="straightConnector1">
            <a:avLst/>
          </a:prstGeom>
          <a:ln>
            <a:solidFill>
              <a:schemeClr val="accent3"/>
            </a:solidFill>
            <a:tailEnd type="arrow"/>
          </a:ln>
        </p:spPr>
        <p:style>
          <a:lnRef idx="2">
            <a:schemeClr val="accent2"/>
          </a:lnRef>
          <a:fillRef idx="0">
            <a:schemeClr val="accent2"/>
          </a:fillRef>
          <a:effectRef idx="1">
            <a:schemeClr val="accent2"/>
          </a:effectRef>
          <a:fontRef idx="minor">
            <a:schemeClr val="tx1"/>
          </a:fontRef>
        </p:style>
      </p:cxnSp>
      <p:cxnSp>
        <p:nvCxnSpPr>
          <p:cNvPr id="25" name="Straight Arrow Connector 24"/>
          <p:cNvCxnSpPr/>
          <p:nvPr/>
        </p:nvCxnSpPr>
        <p:spPr>
          <a:xfrm>
            <a:off x="3764742" y="4582160"/>
            <a:ext cx="1325880" cy="0"/>
          </a:xfrm>
          <a:prstGeom prst="straightConnector1">
            <a:avLst/>
          </a:prstGeom>
          <a:ln>
            <a:solidFill>
              <a:schemeClr val="accent3"/>
            </a:solidFill>
            <a:headEnd type="arrow"/>
            <a:tailEnd type="none"/>
          </a:ln>
        </p:spPr>
        <p:style>
          <a:lnRef idx="2">
            <a:schemeClr val="accent2"/>
          </a:lnRef>
          <a:fillRef idx="0">
            <a:schemeClr val="accent2"/>
          </a:fillRef>
          <a:effectRef idx="1">
            <a:schemeClr val="accent2"/>
          </a:effectRef>
          <a:fontRef idx="minor">
            <a:schemeClr val="tx1"/>
          </a:fontRef>
        </p:style>
      </p:cxnSp>
      <p:sp>
        <p:nvSpPr>
          <p:cNvPr id="38" name="Rounded Rectangle 37"/>
          <p:cNvSpPr/>
          <p:nvPr/>
        </p:nvSpPr>
        <p:spPr>
          <a:xfrm>
            <a:off x="5100361" y="2523588"/>
            <a:ext cx="2593571" cy="1263535"/>
          </a:xfrm>
          <a:prstGeom prst="roundRect">
            <a:avLst/>
          </a:prstGeom>
          <a:solidFill>
            <a:schemeClr val="tx1">
              <a:alpha val="6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cxnSp>
        <p:nvCxnSpPr>
          <p:cNvPr id="35" name="Straight Arrow Connector 34"/>
          <p:cNvCxnSpPr/>
          <p:nvPr/>
        </p:nvCxnSpPr>
        <p:spPr>
          <a:xfrm flipV="1">
            <a:off x="3769360" y="3139440"/>
            <a:ext cx="2275840" cy="1361440"/>
          </a:xfrm>
          <a:prstGeom prst="straightConnector1">
            <a:avLst/>
          </a:prstGeom>
          <a:ln>
            <a:solidFill>
              <a:srgbClr val="FF0000"/>
            </a:solidFill>
            <a:prstDash val="sysDash"/>
            <a:tailEnd type="arrow"/>
          </a:ln>
        </p:spPr>
        <p:style>
          <a:lnRef idx="3">
            <a:schemeClr val="accent2"/>
          </a:lnRef>
          <a:fillRef idx="0">
            <a:schemeClr val="accent2"/>
          </a:fillRef>
          <a:effectRef idx="2">
            <a:schemeClr val="accent2"/>
          </a:effectRef>
          <a:fontRef idx="minor">
            <a:schemeClr val="tx1"/>
          </a:fontRef>
        </p:style>
      </p:cxnSp>
      <p:sp>
        <p:nvSpPr>
          <p:cNvPr id="36" name="Multiply 35"/>
          <p:cNvSpPr/>
          <p:nvPr/>
        </p:nvSpPr>
        <p:spPr>
          <a:xfrm>
            <a:off x="4476450" y="3445080"/>
            <a:ext cx="776686" cy="776686"/>
          </a:xfrm>
          <a:prstGeom prst="mathMultiply">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cxnSp>
        <p:nvCxnSpPr>
          <p:cNvPr id="29" name="Straight Arrow Connector 28"/>
          <p:cNvCxnSpPr/>
          <p:nvPr/>
        </p:nvCxnSpPr>
        <p:spPr>
          <a:xfrm>
            <a:off x="6334991" y="3445080"/>
            <a:ext cx="0" cy="685800"/>
          </a:xfrm>
          <a:prstGeom prst="straightConnector1">
            <a:avLst/>
          </a:prstGeom>
          <a:ln>
            <a:solidFill>
              <a:schemeClr val="accent3"/>
            </a:solidFill>
            <a:tailEnd type="arrow"/>
          </a:ln>
        </p:spPr>
        <p:style>
          <a:lnRef idx="2">
            <a:schemeClr val="accent2"/>
          </a:lnRef>
          <a:fillRef idx="0">
            <a:schemeClr val="accent2"/>
          </a:fillRef>
          <a:effectRef idx="1">
            <a:schemeClr val="accent2"/>
          </a:effectRef>
          <a:fontRef idx="minor">
            <a:schemeClr val="tx1"/>
          </a:fontRef>
        </p:style>
      </p:cxnSp>
      <p:cxnSp>
        <p:nvCxnSpPr>
          <p:cNvPr id="30" name="Straight Arrow Connector 29"/>
          <p:cNvCxnSpPr/>
          <p:nvPr/>
        </p:nvCxnSpPr>
        <p:spPr>
          <a:xfrm>
            <a:off x="6485082" y="3445080"/>
            <a:ext cx="0" cy="685800"/>
          </a:xfrm>
          <a:prstGeom prst="straightConnector1">
            <a:avLst/>
          </a:prstGeom>
          <a:ln>
            <a:solidFill>
              <a:schemeClr val="accent3"/>
            </a:solidFill>
            <a:headEnd type="arrow"/>
            <a:tailEnd type="none"/>
          </a:ln>
        </p:spPr>
        <p:style>
          <a:lnRef idx="2">
            <a:schemeClr val="accent2"/>
          </a:lnRef>
          <a:fillRef idx="0">
            <a:schemeClr val="accent2"/>
          </a:fillRef>
          <a:effectRef idx="1">
            <a:schemeClr val="accent2"/>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1000"/>
                                        <p:tgtEl>
                                          <p:spTgt spid="3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6"/>
                                        </p:tgtEl>
                                        <p:attrNameLst>
                                          <p:attrName>style.visibility</p:attrName>
                                        </p:attrNameLst>
                                      </p:cBhvr>
                                      <p:to>
                                        <p:strVal val="visible"/>
                                      </p:to>
                                    </p:set>
                                    <p:animEffect transition="in" filter="fade">
                                      <p:cBhvr>
                                        <p:cTn id="10" dur="1000"/>
                                        <p:tgtEl>
                                          <p:spTgt spid="36"/>
                                        </p:tgtEl>
                                      </p:cBhvr>
                                    </p:animEffect>
                                  </p:childTnLst>
                                </p:cTn>
                              </p:par>
                              <p:par>
                                <p:cTn id="11" presetID="10" presetClass="entr" presetSubtype="0" fill="hold" nodeType="withEffect">
                                  <p:stCondLst>
                                    <p:cond delay="0"/>
                                  </p:stCondLst>
                                  <p:childTnLst>
                                    <p:set>
                                      <p:cBhvr>
                                        <p:cTn id="12" dur="1" fill="hold">
                                          <p:stCondLst>
                                            <p:cond delay="0"/>
                                          </p:stCondLst>
                                        </p:cTn>
                                        <p:tgtEl>
                                          <p:spTgt spid="35"/>
                                        </p:tgtEl>
                                        <p:attrNameLst>
                                          <p:attrName>style.visibility</p:attrName>
                                        </p:attrNameLst>
                                      </p:cBhvr>
                                      <p:to>
                                        <p:strVal val="visible"/>
                                      </p:to>
                                    </p:set>
                                    <p:animEffect transition="in" filter="fade">
                                      <p:cBhvr>
                                        <p:cTn id="13" dur="1000"/>
                                        <p:tgtEl>
                                          <p:spTgt spid="3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fade">
                                      <p:cBhvr>
                                        <p:cTn id="18" dur="1000"/>
                                        <p:tgtEl>
                                          <p:spTgt spid="24"/>
                                        </p:tgtEl>
                                      </p:cBhvr>
                                    </p:animEffect>
                                  </p:childTnLst>
                                </p:cTn>
                              </p:par>
                              <p:par>
                                <p:cTn id="19" presetID="10" presetClass="entr" presetSubtype="0" fill="hold" nodeType="with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fade">
                                      <p:cBhvr>
                                        <p:cTn id="21" dur="1000"/>
                                        <p:tgtEl>
                                          <p:spTgt spid="25"/>
                                        </p:tgtEl>
                                      </p:cBhvr>
                                    </p:animEffect>
                                  </p:childTnLst>
                                </p:cTn>
                              </p:par>
                              <p:par>
                                <p:cTn id="22" presetID="10" presetClass="entr" presetSubtype="0" fill="hold" nodeType="withEffect">
                                  <p:stCondLst>
                                    <p:cond delay="0"/>
                                  </p:stCondLst>
                                  <p:childTnLst>
                                    <p:set>
                                      <p:cBhvr>
                                        <p:cTn id="23" dur="1" fill="hold">
                                          <p:stCondLst>
                                            <p:cond delay="0"/>
                                          </p:stCondLst>
                                        </p:cTn>
                                        <p:tgtEl>
                                          <p:spTgt spid="29"/>
                                        </p:tgtEl>
                                        <p:attrNameLst>
                                          <p:attrName>style.visibility</p:attrName>
                                        </p:attrNameLst>
                                      </p:cBhvr>
                                      <p:to>
                                        <p:strVal val="visible"/>
                                      </p:to>
                                    </p:set>
                                    <p:animEffect transition="in" filter="fade">
                                      <p:cBhvr>
                                        <p:cTn id="24" dur="1000"/>
                                        <p:tgtEl>
                                          <p:spTgt spid="29"/>
                                        </p:tgtEl>
                                      </p:cBhvr>
                                    </p:animEffect>
                                  </p:childTnLst>
                                </p:cTn>
                              </p:par>
                              <p:par>
                                <p:cTn id="25" presetID="10" presetClass="entr" presetSubtype="0" fill="hold" nodeType="with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fade">
                                      <p:cBhvr>
                                        <p:cTn id="27" dur="1000"/>
                                        <p:tgtEl>
                                          <p:spTgt spid="30"/>
                                        </p:tgtEl>
                                      </p:cBhvr>
                                    </p:animEffect>
                                  </p:childTnLst>
                                </p:cTn>
                              </p:par>
                              <p:par>
                                <p:cTn id="28" presetID="10" presetClass="exit" presetSubtype="0" fill="hold" grpId="1" nodeType="withEffect">
                                  <p:stCondLst>
                                    <p:cond delay="0"/>
                                  </p:stCondLst>
                                  <p:childTnLst>
                                    <p:animEffect transition="out" filter="fade">
                                      <p:cBhvr>
                                        <p:cTn id="29" dur="1000"/>
                                        <p:tgtEl>
                                          <p:spTgt spid="36"/>
                                        </p:tgtEl>
                                      </p:cBhvr>
                                    </p:animEffect>
                                    <p:set>
                                      <p:cBhvr>
                                        <p:cTn id="30" dur="1" fill="hold">
                                          <p:stCondLst>
                                            <p:cond delay="999"/>
                                          </p:stCondLst>
                                        </p:cTn>
                                        <p:tgtEl>
                                          <p:spTgt spid="36"/>
                                        </p:tgtEl>
                                        <p:attrNameLst>
                                          <p:attrName>style.visibility</p:attrName>
                                        </p:attrNameLst>
                                      </p:cBhvr>
                                      <p:to>
                                        <p:strVal val="hidden"/>
                                      </p:to>
                                    </p:set>
                                  </p:childTnLst>
                                </p:cTn>
                              </p:par>
                              <p:par>
                                <p:cTn id="31" presetID="10" presetClass="exit" presetSubtype="0" fill="hold" nodeType="withEffect">
                                  <p:stCondLst>
                                    <p:cond delay="0"/>
                                  </p:stCondLst>
                                  <p:childTnLst>
                                    <p:animEffect transition="out" filter="fade">
                                      <p:cBhvr>
                                        <p:cTn id="32" dur="1000"/>
                                        <p:tgtEl>
                                          <p:spTgt spid="35"/>
                                        </p:tgtEl>
                                      </p:cBhvr>
                                    </p:animEffect>
                                    <p:set>
                                      <p:cBhvr>
                                        <p:cTn id="33" dur="1" fill="hold">
                                          <p:stCondLst>
                                            <p:cond delay="999"/>
                                          </p:stCondLst>
                                        </p:cTn>
                                        <p:tgtEl>
                                          <p:spTgt spid="3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36" grpId="0" animBg="1"/>
      <p:bldP spid="36" grpId="1"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dirty="0" smtClean="0"/>
              <a:t>Concept #3: Encapsulation</a:t>
            </a:r>
            <a:endParaRPr lang="en-US" dirty="0"/>
          </a:p>
        </p:txBody>
      </p:sp>
      <p:sp>
        <p:nvSpPr>
          <p:cNvPr id="18" name="Content Placeholder 17"/>
          <p:cNvSpPr>
            <a:spLocks noGrp="1"/>
          </p:cNvSpPr>
          <p:nvPr>
            <p:ph sz="half" idx="1"/>
          </p:nvPr>
        </p:nvSpPr>
        <p:spPr>
          <a:xfrm>
            <a:off x="457199" y="1417638"/>
            <a:ext cx="4633423" cy="4708525"/>
          </a:xfrm>
        </p:spPr>
        <p:txBody>
          <a:bodyPr/>
          <a:lstStyle/>
          <a:p>
            <a:pPr marL="0">
              <a:buNone/>
            </a:pPr>
            <a:r>
              <a:rPr lang="en-US" dirty="0" smtClean="0"/>
              <a:t>Allows the object to store </a:t>
            </a:r>
            <a:br>
              <a:rPr lang="en-US" dirty="0" smtClean="0"/>
            </a:br>
            <a:r>
              <a:rPr lang="en-US" dirty="0" smtClean="0"/>
              <a:t>data most conveniently and translate it for the outside world to consume</a:t>
            </a:r>
            <a:endParaRPr lang="en-US" dirty="0" smtClean="0"/>
          </a:p>
          <a:p>
            <a:pPr marL="0"/>
            <a:endParaRPr lang="en-US" dirty="0"/>
          </a:p>
        </p:txBody>
      </p:sp>
      <p:grpSp>
        <p:nvGrpSpPr>
          <p:cNvPr id="2" name="Group 17"/>
          <p:cNvGrpSpPr/>
          <p:nvPr/>
        </p:nvGrpSpPr>
        <p:grpSpPr>
          <a:xfrm>
            <a:off x="4813993" y="1798657"/>
            <a:ext cx="3167149" cy="3607724"/>
            <a:chOff x="5403273" y="1670841"/>
            <a:chExt cx="3167149" cy="3607724"/>
          </a:xfrm>
        </p:grpSpPr>
        <p:sp>
          <p:nvSpPr>
            <p:cNvPr id="16" name="Rounded Rectangle 15"/>
            <p:cNvSpPr/>
            <p:nvPr/>
          </p:nvSpPr>
          <p:spPr>
            <a:xfrm>
              <a:off x="5403273" y="1670841"/>
              <a:ext cx="3167149" cy="3607724"/>
            </a:xfrm>
            <a:prstGeom prst="roundRect">
              <a:avLst>
                <a:gd name="adj" fmla="val 9580"/>
              </a:avLst>
            </a:prstGeom>
            <a:ln cmpd="dbl"/>
          </p:spPr>
          <p:style>
            <a:lnRef idx="1">
              <a:schemeClr val="dk1"/>
            </a:lnRef>
            <a:fillRef idx="3">
              <a:schemeClr val="dk1"/>
            </a:fillRef>
            <a:effectRef idx="2">
              <a:schemeClr val="dk1"/>
            </a:effectRef>
            <a:fontRef idx="minor">
              <a:schemeClr val="lt1"/>
            </a:fontRef>
          </p:style>
          <p:txBody>
            <a:bodyPr rtlCol="0" anchor="t"/>
            <a:lstStyle/>
            <a:p>
              <a:pPr algn="ctr"/>
              <a:r>
                <a:rPr lang="en-US" sz="2400" dirty="0" smtClean="0"/>
                <a:t>Object</a:t>
              </a:r>
              <a:endParaRPr lang="en-US" sz="2400" dirty="0"/>
            </a:p>
          </p:txBody>
        </p:sp>
        <p:sp>
          <p:nvSpPr>
            <p:cNvPr id="14" name="Rounded Rectangle 13"/>
            <p:cNvSpPr/>
            <p:nvPr/>
          </p:nvSpPr>
          <p:spPr>
            <a:xfrm>
              <a:off x="5690062" y="2394092"/>
              <a:ext cx="2593571" cy="1263535"/>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t>Data</a:t>
              </a:r>
              <a:endParaRPr lang="en-US" sz="2400" dirty="0"/>
            </a:p>
          </p:txBody>
        </p:sp>
        <p:sp>
          <p:nvSpPr>
            <p:cNvPr id="15" name="Rounded Rectangle 14"/>
            <p:cNvSpPr/>
            <p:nvPr/>
          </p:nvSpPr>
          <p:spPr>
            <a:xfrm>
              <a:off x="5690062" y="3715767"/>
              <a:ext cx="2593571" cy="1263535"/>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t>Methods</a:t>
              </a:r>
              <a:br>
                <a:rPr lang="en-US" sz="2400" dirty="0" smtClean="0"/>
              </a:br>
              <a:r>
                <a:rPr lang="en-US" sz="1400" i="1" dirty="0" smtClean="0"/>
                <a:t>(for interacting with that data)</a:t>
              </a:r>
              <a:endParaRPr lang="en-US" sz="2400" i="1" dirty="0"/>
            </a:p>
          </p:txBody>
        </p:sp>
      </p:grpSp>
      <p:sp>
        <p:nvSpPr>
          <p:cNvPr id="17" name="Cube 16"/>
          <p:cNvSpPr/>
          <p:nvPr/>
        </p:nvSpPr>
        <p:spPr>
          <a:xfrm>
            <a:off x="7335520" y="4145280"/>
            <a:ext cx="2133600" cy="2133600"/>
          </a:xfrm>
          <a:prstGeom prst="cube">
            <a:avLst>
              <a:gd name="adj" fmla="val 69444"/>
            </a:avLst>
          </a:prstGeom>
          <a:ln>
            <a:solidFill>
              <a:schemeClr val="tx1"/>
            </a:solidFill>
          </a:ln>
          <a:scene3d>
            <a:camera prst="isometricOffAxis2Left"/>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1</a:t>
            </a:r>
            <a:endParaRPr lang="en-US" dirty="0"/>
          </a:p>
        </p:txBody>
      </p:sp>
      <p:sp>
        <p:nvSpPr>
          <p:cNvPr id="19" name="Cube 18"/>
          <p:cNvSpPr/>
          <p:nvPr/>
        </p:nvSpPr>
        <p:spPr>
          <a:xfrm>
            <a:off x="7594600" y="3291840"/>
            <a:ext cx="2133600" cy="2133600"/>
          </a:xfrm>
          <a:prstGeom prst="cube">
            <a:avLst>
              <a:gd name="adj" fmla="val 69444"/>
            </a:avLst>
          </a:prstGeom>
          <a:ln>
            <a:solidFill>
              <a:schemeClr val="tx1"/>
            </a:solidFill>
          </a:ln>
          <a:effectLst/>
          <a:scene3d>
            <a:camera prst="isometricOffAxis2Left"/>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2</a:t>
            </a:r>
            <a:endParaRPr lang="en-US" dirty="0"/>
          </a:p>
        </p:txBody>
      </p:sp>
      <p:sp>
        <p:nvSpPr>
          <p:cNvPr id="20" name="Cube 19"/>
          <p:cNvSpPr/>
          <p:nvPr/>
        </p:nvSpPr>
        <p:spPr>
          <a:xfrm>
            <a:off x="7853680" y="2438400"/>
            <a:ext cx="2133600" cy="2133600"/>
          </a:xfrm>
          <a:prstGeom prst="cube">
            <a:avLst>
              <a:gd name="adj" fmla="val 69444"/>
            </a:avLst>
          </a:prstGeom>
          <a:ln>
            <a:solidFill>
              <a:schemeClr val="tx1"/>
            </a:solidFill>
          </a:ln>
          <a:effectLst/>
          <a:scene3d>
            <a:camera prst="isometricOffAxis2Left"/>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3</a:t>
            </a:r>
            <a:endParaRPr lang="en-US" dirty="0"/>
          </a:p>
        </p:txBody>
      </p:sp>
      <p:sp>
        <p:nvSpPr>
          <p:cNvPr id="22" name="TextBox 21"/>
          <p:cNvSpPr txBox="1"/>
          <p:nvPr/>
        </p:nvSpPr>
        <p:spPr>
          <a:xfrm>
            <a:off x="894080" y="4175760"/>
            <a:ext cx="3048000" cy="1015663"/>
          </a:xfrm>
          <a:prstGeom prst="rect">
            <a:avLst/>
          </a:prstGeom>
          <a:noFill/>
        </p:spPr>
        <p:txBody>
          <a:bodyPr wrap="square" rtlCol="0">
            <a:spAutoFit/>
          </a:bodyPr>
          <a:lstStyle/>
          <a:p>
            <a:pPr algn="ctr"/>
            <a:r>
              <a:rPr lang="en-US" sz="3600" dirty="0" smtClean="0"/>
              <a:t>Outside </a:t>
            </a:r>
            <a:r>
              <a:rPr lang="en-US" sz="3600" dirty="0" smtClean="0"/>
              <a:t>World</a:t>
            </a:r>
          </a:p>
          <a:p>
            <a:pPr algn="ctr"/>
            <a:r>
              <a:rPr lang="en-US" sz="2400" dirty="0" smtClean="0"/>
              <a:t>(e.g. Main VI</a:t>
            </a:r>
            <a:r>
              <a:rPr lang="en-US" sz="2400" dirty="0" smtClean="0"/>
              <a:t>)</a:t>
            </a:r>
            <a:endParaRPr lang="en-US" sz="2400" dirty="0" smtClean="0"/>
          </a:p>
        </p:txBody>
      </p:sp>
      <p:cxnSp>
        <p:nvCxnSpPr>
          <p:cNvPr id="24" name="Straight Arrow Connector 23"/>
          <p:cNvCxnSpPr/>
          <p:nvPr/>
        </p:nvCxnSpPr>
        <p:spPr>
          <a:xfrm>
            <a:off x="3769360" y="4429760"/>
            <a:ext cx="1321262" cy="0"/>
          </a:xfrm>
          <a:prstGeom prst="straightConnector1">
            <a:avLst/>
          </a:prstGeom>
          <a:ln>
            <a:solidFill>
              <a:schemeClr val="accent3"/>
            </a:solidFill>
            <a:tailEnd type="arrow"/>
          </a:ln>
        </p:spPr>
        <p:style>
          <a:lnRef idx="2">
            <a:schemeClr val="accent2"/>
          </a:lnRef>
          <a:fillRef idx="0">
            <a:schemeClr val="accent2"/>
          </a:fillRef>
          <a:effectRef idx="1">
            <a:schemeClr val="accent2"/>
          </a:effectRef>
          <a:fontRef idx="minor">
            <a:schemeClr val="tx1"/>
          </a:fontRef>
        </p:style>
      </p:cxnSp>
      <p:cxnSp>
        <p:nvCxnSpPr>
          <p:cNvPr id="25" name="Straight Arrow Connector 24"/>
          <p:cNvCxnSpPr/>
          <p:nvPr/>
        </p:nvCxnSpPr>
        <p:spPr>
          <a:xfrm>
            <a:off x="3764742" y="4582160"/>
            <a:ext cx="1325880" cy="0"/>
          </a:xfrm>
          <a:prstGeom prst="straightConnector1">
            <a:avLst/>
          </a:prstGeom>
          <a:ln>
            <a:solidFill>
              <a:schemeClr val="accent3"/>
            </a:solidFill>
            <a:headEnd type="arrow"/>
            <a:tailEnd type="none"/>
          </a:ln>
        </p:spPr>
        <p:style>
          <a:lnRef idx="2">
            <a:schemeClr val="accent2"/>
          </a:lnRef>
          <a:fillRef idx="0">
            <a:schemeClr val="accent2"/>
          </a:fillRef>
          <a:effectRef idx="1">
            <a:schemeClr val="accent2"/>
          </a:effectRef>
          <a:fontRef idx="minor">
            <a:schemeClr val="tx1"/>
          </a:fontRef>
        </p:style>
      </p:cxnSp>
      <p:sp>
        <p:nvSpPr>
          <p:cNvPr id="38" name="Rounded Rectangle 37"/>
          <p:cNvSpPr/>
          <p:nvPr/>
        </p:nvSpPr>
        <p:spPr>
          <a:xfrm>
            <a:off x="5100361" y="2523588"/>
            <a:ext cx="2593571" cy="1263535"/>
          </a:xfrm>
          <a:prstGeom prst="roundRect">
            <a:avLst/>
          </a:prstGeom>
          <a:solidFill>
            <a:schemeClr val="tx1">
              <a:alpha val="6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cxnSp>
        <p:nvCxnSpPr>
          <p:cNvPr id="29" name="Straight Arrow Connector 28"/>
          <p:cNvCxnSpPr/>
          <p:nvPr/>
        </p:nvCxnSpPr>
        <p:spPr>
          <a:xfrm>
            <a:off x="6334991" y="3445080"/>
            <a:ext cx="0" cy="685800"/>
          </a:xfrm>
          <a:prstGeom prst="straightConnector1">
            <a:avLst/>
          </a:prstGeom>
          <a:ln>
            <a:solidFill>
              <a:schemeClr val="accent3"/>
            </a:solidFill>
            <a:tailEnd type="arrow"/>
          </a:ln>
        </p:spPr>
        <p:style>
          <a:lnRef idx="2">
            <a:schemeClr val="accent2"/>
          </a:lnRef>
          <a:fillRef idx="0">
            <a:schemeClr val="accent2"/>
          </a:fillRef>
          <a:effectRef idx="1">
            <a:schemeClr val="accent2"/>
          </a:effectRef>
          <a:fontRef idx="minor">
            <a:schemeClr val="tx1"/>
          </a:fontRef>
        </p:style>
      </p:cxnSp>
      <p:cxnSp>
        <p:nvCxnSpPr>
          <p:cNvPr id="30" name="Straight Arrow Connector 29"/>
          <p:cNvCxnSpPr/>
          <p:nvPr/>
        </p:nvCxnSpPr>
        <p:spPr>
          <a:xfrm>
            <a:off x="6485082" y="3445080"/>
            <a:ext cx="0" cy="685800"/>
          </a:xfrm>
          <a:prstGeom prst="straightConnector1">
            <a:avLst/>
          </a:prstGeom>
          <a:ln>
            <a:solidFill>
              <a:schemeClr val="accent3"/>
            </a:solidFill>
            <a:headEnd type="arrow"/>
            <a:tailEnd type="none"/>
          </a:ln>
        </p:spPr>
        <p:style>
          <a:lnRef idx="2">
            <a:schemeClr val="accent2"/>
          </a:lnRef>
          <a:fillRef idx="0">
            <a:schemeClr val="accent2"/>
          </a:fillRef>
          <a:effectRef idx="1">
            <a:schemeClr val="accent2"/>
          </a:effectRef>
          <a:fontRef idx="minor">
            <a:schemeClr val="tx1"/>
          </a:fontRef>
        </p:style>
      </p:cxn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Encapsulation Benefits Example</a:t>
            </a:r>
            <a:endParaRPr lang="en-US" dirty="0"/>
          </a:p>
        </p:txBody>
      </p:sp>
      <p:sp>
        <p:nvSpPr>
          <p:cNvPr id="15" name="Content Placeholder 14"/>
          <p:cNvSpPr>
            <a:spLocks noGrp="1"/>
          </p:cNvSpPr>
          <p:nvPr>
            <p:ph idx="1"/>
          </p:nvPr>
        </p:nvSpPr>
        <p:spPr/>
        <p:txBody>
          <a:bodyPr/>
          <a:lstStyle/>
          <a:p>
            <a:r>
              <a:rPr lang="en-US" dirty="0" smtClean="0"/>
              <a:t>Imagine I work as part of a development team</a:t>
            </a:r>
            <a:endParaRPr lang="en-US" dirty="0"/>
          </a:p>
        </p:txBody>
      </p:sp>
      <p:graphicFrame>
        <p:nvGraphicFramePr>
          <p:cNvPr id="16" name="Diagram 15"/>
          <p:cNvGraphicFramePr/>
          <p:nvPr/>
        </p:nvGraphicFramePr>
        <p:xfrm>
          <a:off x="805543" y="1658257"/>
          <a:ext cx="7532915" cy="4775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 name="Rounded Rectangle 16"/>
          <p:cNvSpPr/>
          <p:nvPr/>
        </p:nvSpPr>
        <p:spPr>
          <a:xfrm>
            <a:off x="3363686" y="3048008"/>
            <a:ext cx="2383971" cy="1817902"/>
          </a:xfrm>
          <a:prstGeom prst="roundRect">
            <a:avLst>
              <a:gd name="adj" fmla="val 4338"/>
            </a:avLst>
          </a:prstGeom>
          <a:noFill/>
          <a:ln>
            <a:solidFill>
              <a:srgbClr val="FF0000"/>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extBox 17"/>
          <p:cNvSpPr txBox="1"/>
          <p:nvPr/>
        </p:nvSpPr>
        <p:spPr>
          <a:xfrm>
            <a:off x="3668486" y="3048008"/>
            <a:ext cx="1796143" cy="369332"/>
          </a:xfrm>
          <a:prstGeom prst="rect">
            <a:avLst/>
          </a:prstGeom>
          <a:noFill/>
        </p:spPr>
        <p:txBody>
          <a:bodyPr wrap="square" rtlCol="0">
            <a:spAutoFit/>
          </a:bodyPr>
          <a:lstStyle/>
          <a:p>
            <a:pPr algn="ctr"/>
            <a:r>
              <a:rPr lang="en-US" dirty="0" smtClean="0"/>
              <a:t>My Part</a:t>
            </a:r>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Encapsulation Benefits Example</a:t>
            </a:r>
            <a:endParaRPr lang="en-US" dirty="0"/>
          </a:p>
        </p:txBody>
      </p:sp>
      <p:pic>
        <p:nvPicPr>
          <p:cNvPr id="6" name="Picture 5" descr="Circle Cluster.png"/>
          <p:cNvPicPr>
            <a:picLocks noChangeAspect="1"/>
          </p:cNvPicPr>
          <p:nvPr/>
        </p:nvPicPr>
        <p:blipFill>
          <a:blip r:embed="rId3"/>
          <a:stretch>
            <a:fillRect/>
          </a:stretch>
        </p:blipFill>
        <p:spPr>
          <a:xfrm>
            <a:off x="142577" y="2656109"/>
            <a:ext cx="1640122" cy="2481950"/>
          </a:xfrm>
          <a:prstGeom prst="rect">
            <a:avLst/>
          </a:prstGeom>
          <a:ln>
            <a:solidFill>
              <a:schemeClr val="tx1"/>
            </a:solidFill>
          </a:ln>
          <a:effectLst>
            <a:outerShdw blurRad="50800" dist="38100" dir="8100000" algn="tr" rotWithShape="0">
              <a:prstClr val="black">
                <a:alpha val="40000"/>
              </a:prstClr>
            </a:outerShdw>
          </a:effectLst>
        </p:spPr>
      </p:pic>
      <p:pic>
        <p:nvPicPr>
          <p:cNvPr id="9" name="Picture 8" descr="Circle Calculations.png"/>
          <p:cNvPicPr>
            <a:picLocks noChangeAspect="1"/>
          </p:cNvPicPr>
          <p:nvPr/>
        </p:nvPicPr>
        <p:blipFill>
          <a:blip r:embed="rId4"/>
          <a:stretch>
            <a:fillRect/>
          </a:stretch>
        </p:blipFill>
        <p:spPr>
          <a:xfrm>
            <a:off x="2286005" y="2193921"/>
            <a:ext cx="6836228" cy="3406327"/>
          </a:xfrm>
          <a:prstGeom prst="rect">
            <a:avLst/>
          </a:prstGeom>
        </p:spPr>
      </p:pic>
      <p:sp>
        <p:nvSpPr>
          <p:cNvPr id="12" name="TextBox 11"/>
          <p:cNvSpPr txBox="1"/>
          <p:nvPr/>
        </p:nvSpPr>
        <p:spPr>
          <a:xfrm>
            <a:off x="4637326" y="1752984"/>
            <a:ext cx="2100944" cy="369332"/>
          </a:xfrm>
          <a:prstGeom prst="rect">
            <a:avLst/>
          </a:prstGeom>
          <a:noFill/>
        </p:spPr>
        <p:txBody>
          <a:bodyPr wrap="square" rtlCol="0">
            <a:spAutoFit/>
          </a:bodyPr>
          <a:lstStyle/>
          <a:p>
            <a:pPr algn="ctr"/>
            <a:r>
              <a:rPr lang="en-US" i="1" dirty="0" smtClean="0"/>
              <a:t>My Awesome IP </a:t>
            </a:r>
            <a:r>
              <a:rPr lang="en-US" i="1" dirty="0" smtClean="0">
                <a:latin typeface="Times New Roman"/>
                <a:cs typeface="Times New Roman"/>
              </a:rPr>
              <a:t>»</a:t>
            </a:r>
            <a:endParaRPr lang="en-US" i="1" dirty="0"/>
          </a:p>
        </p:txBody>
      </p:sp>
      <p:sp>
        <p:nvSpPr>
          <p:cNvPr id="13" name="TextBox 12"/>
          <p:cNvSpPr txBox="1"/>
          <p:nvPr/>
        </p:nvSpPr>
        <p:spPr>
          <a:xfrm>
            <a:off x="7522030" y="1752984"/>
            <a:ext cx="1491343" cy="369332"/>
          </a:xfrm>
          <a:prstGeom prst="rect">
            <a:avLst/>
          </a:prstGeom>
          <a:noFill/>
        </p:spPr>
        <p:txBody>
          <a:bodyPr wrap="square" rtlCol="0">
            <a:spAutoFit/>
          </a:bodyPr>
          <a:lstStyle/>
          <a:p>
            <a:pPr algn="ctr"/>
            <a:r>
              <a:rPr lang="en-US" i="1" dirty="0" smtClean="0"/>
              <a:t>Results Out </a:t>
            </a:r>
            <a:r>
              <a:rPr lang="en-US" i="1" dirty="0" smtClean="0">
                <a:latin typeface="Times New Roman"/>
                <a:cs typeface="Times New Roman"/>
              </a:rPr>
              <a:t>»</a:t>
            </a:r>
            <a:endParaRPr lang="en-US" i="1" dirty="0"/>
          </a:p>
        </p:txBody>
      </p:sp>
      <p:sp>
        <p:nvSpPr>
          <p:cNvPr id="14" name="TextBox 13"/>
          <p:cNvSpPr txBox="1"/>
          <p:nvPr/>
        </p:nvSpPr>
        <p:spPr>
          <a:xfrm>
            <a:off x="1072231" y="1752984"/>
            <a:ext cx="2013858" cy="369332"/>
          </a:xfrm>
          <a:prstGeom prst="rect">
            <a:avLst/>
          </a:prstGeom>
          <a:noFill/>
        </p:spPr>
        <p:txBody>
          <a:bodyPr wrap="square" rtlCol="0">
            <a:spAutoFit/>
          </a:bodyPr>
          <a:lstStyle/>
          <a:p>
            <a:pPr algn="ctr"/>
            <a:r>
              <a:rPr lang="en-US" i="1" dirty="0" smtClean="0"/>
              <a:t>Circle Data In </a:t>
            </a:r>
            <a:r>
              <a:rPr lang="en-US" i="1" dirty="0" smtClean="0">
                <a:latin typeface="Times New Roman"/>
                <a:cs typeface="Times New Roman"/>
              </a:rPr>
              <a:t>»</a:t>
            </a:r>
            <a:endParaRPr lang="en-US" i="1" dirty="0"/>
          </a:p>
        </p:txBody>
      </p:sp>
      <p:pic>
        <p:nvPicPr>
          <p:cNvPr id="10" name="Picture 9" descr="Circle Cluster.png"/>
          <p:cNvPicPr>
            <a:picLocks noChangeAspect="1"/>
          </p:cNvPicPr>
          <p:nvPr/>
        </p:nvPicPr>
        <p:blipFill>
          <a:blip r:embed="rId5"/>
          <a:stretch>
            <a:fillRect/>
          </a:stretch>
        </p:blipFill>
        <p:spPr>
          <a:xfrm>
            <a:off x="142577" y="2674185"/>
            <a:ext cx="1640122" cy="2445797"/>
          </a:xfrm>
          <a:prstGeom prst="rect">
            <a:avLst/>
          </a:prstGeom>
          <a:ln>
            <a:solidFill>
              <a:schemeClr val="tx1"/>
            </a:solidFill>
          </a:ln>
          <a:effectLst>
            <a:outerShdw blurRad="50800" dist="38100" dir="8100000" algn="tr" rotWithShape="0">
              <a:prstClr val="black">
                <a:alpha val="40000"/>
              </a:prstClr>
            </a:outerShdw>
          </a:effectLst>
        </p:spPr>
      </p:pic>
      <p:pic>
        <p:nvPicPr>
          <p:cNvPr id="11" name="Picture 10" descr="Circle Calculations.png"/>
          <p:cNvPicPr>
            <a:picLocks noChangeAspect="1"/>
          </p:cNvPicPr>
          <p:nvPr/>
        </p:nvPicPr>
        <p:blipFill>
          <a:blip r:embed="rId6"/>
          <a:stretch>
            <a:fillRect/>
          </a:stretch>
        </p:blipFill>
        <p:spPr>
          <a:xfrm>
            <a:off x="2286005" y="2193921"/>
            <a:ext cx="6836227" cy="3406327"/>
          </a:xfrm>
          <a:prstGeom prst="rect">
            <a:avLst/>
          </a:prstGeom>
        </p:spPr>
      </p:pic>
      <p:sp>
        <p:nvSpPr>
          <p:cNvPr id="15" name="Oval 14"/>
          <p:cNvSpPr/>
          <p:nvPr/>
        </p:nvSpPr>
        <p:spPr>
          <a:xfrm>
            <a:off x="4245430" y="4985658"/>
            <a:ext cx="1796143" cy="658134"/>
          </a:xfrm>
          <a:prstGeom prst="ellipse">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Isosceles Triangle 7"/>
          <p:cNvSpPr/>
          <p:nvPr/>
        </p:nvSpPr>
        <p:spPr>
          <a:xfrm rot="5400000">
            <a:off x="898005" y="3565130"/>
            <a:ext cx="2481949" cy="663908"/>
          </a:xfrm>
          <a:prstGeom prst="triangle">
            <a:avLst/>
          </a:prstGeom>
          <a:gradFill>
            <a:gsLst>
              <a:gs pos="0">
                <a:schemeClr val="accent1">
                  <a:tint val="100000"/>
                  <a:shade val="100000"/>
                  <a:satMod val="130000"/>
                  <a:alpha val="51000"/>
                </a:schemeClr>
              </a:gs>
              <a:gs pos="100000">
                <a:schemeClr val="accent1">
                  <a:tint val="50000"/>
                  <a:shade val="100000"/>
                  <a:satMod val="350000"/>
                  <a:alpha val="7000"/>
                </a:schemeClr>
              </a:gs>
            </a:gsLs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6634840" y="4645705"/>
            <a:ext cx="2498274" cy="658134"/>
          </a:xfrm>
          <a:prstGeom prst="ellipse">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p:cNvSpPr/>
          <p:nvPr/>
        </p:nvSpPr>
        <p:spPr>
          <a:xfrm>
            <a:off x="6634840" y="3840137"/>
            <a:ext cx="2498274" cy="658134"/>
          </a:xfrm>
          <a:prstGeom prst="ellipse">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Oval 17"/>
          <p:cNvSpPr/>
          <p:nvPr/>
        </p:nvSpPr>
        <p:spPr>
          <a:xfrm>
            <a:off x="6634840" y="3121661"/>
            <a:ext cx="2498274" cy="658134"/>
          </a:xfrm>
          <a:prstGeom prst="ellipse">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Oval 18"/>
          <p:cNvSpPr/>
          <p:nvPr/>
        </p:nvSpPr>
        <p:spPr>
          <a:xfrm>
            <a:off x="6634840" y="2250777"/>
            <a:ext cx="2498274" cy="658134"/>
          </a:xfrm>
          <a:prstGeom prst="ellipse">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1000"/>
                                        <p:tgtEl>
                                          <p:spTgt spid="6"/>
                                        </p:tgtEl>
                                      </p:cBhvr>
                                    </p:animEffect>
                                    <p:set>
                                      <p:cBhvr>
                                        <p:cTn id="7" dur="1" fill="hold">
                                          <p:stCondLst>
                                            <p:cond delay="999"/>
                                          </p:stCondLst>
                                        </p:cTn>
                                        <p:tgtEl>
                                          <p:spTgt spid="6"/>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10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1000"/>
                                        <p:tgtEl>
                                          <p:spTgt spid="9"/>
                                        </p:tgtEl>
                                      </p:cBhvr>
                                    </p:animEffect>
                                    <p:set>
                                      <p:cBhvr>
                                        <p:cTn id="15" dur="1" fill="hold">
                                          <p:stCondLst>
                                            <p:cond delay="999"/>
                                          </p:stCondLst>
                                        </p:cTn>
                                        <p:tgtEl>
                                          <p:spTgt spid="9"/>
                                        </p:tgtEl>
                                        <p:attrNameLst>
                                          <p:attrName>style.visibility</p:attrName>
                                        </p:attrNameLst>
                                      </p:cBhvr>
                                      <p:to>
                                        <p:strVal val="hidden"/>
                                      </p:to>
                                    </p:set>
                                  </p:childTnLst>
                                </p:cTn>
                              </p:par>
                              <p:par>
                                <p:cTn id="16" presetID="10" presetClass="entr" presetSubtype="0"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10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18" grpId="0" animBg="1"/>
      <p:bldP spid="19"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Circle Calculations.png"/>
          <p:cNvPicPr>
            <a:picLocks noChangeAspect="1"/>
          </p:cNvPicPr>
          <p:nvPr/>
        </p:nvPicPr>
        <p:blipFill>
          <a:blip r:embed="rId3"/>
          <a:stretch>
            <a:fillRect/>
          </a:stretch>
        </p:blipFill>
        <p:spPr>
          <a:xfrm>
            <a:off x="2286005" y="2291895"/>
            <a:ext cx="6836227" cy="3406326"/>
          </a:xfrm>
          <a:prstGeom prst="rect">
            <a:avLst/>
          </a:prstGeom>
        </p:spPr>
      </p:pic>
      <p:sp>
        <p:nvSpPr>
          <p:cNvPr id="4" name="Title 3"/>
          <p:cNvSpPr>
            <a:spLocks noGrp="1"/>
          </p:cNvSpPr>
          <p:nvPr>
            <p:ph type="title"/>
          </p:nvPr>
        </p:nvSpPr>
        <p:spPr/>
        <p:txBody>
          <a:bodyPr/>
          <a:lstStyle/>
          <a:p>
            <a:r>
              <a:rPr lang="en-US" dirty="0" smtClean="0"/>
              <a:t>Encapsulation Benefits Example</a:t>
            </a:r>
            <a:endParaRPr lang="en-US" dirty="0"/>
          </a:p>
        </p:txBody>
      </p:sp>
      <p:sp>
        <p:nvSpPr>
          <p:cNvPr id="12" name="TextBox 11"/>
          <p:cNvSpPr txBox="1"/>
          <p:nvPr/>
        </p:nvSpPr>
        <p:spPr>
          <a:xfrm>
            <a:off x="4637326" y="1752984"/>
            <a:ext cx="2100944" cy="369332"/>
          </a:xfrm>
          <a:prstGeom prst="rect">
            <a:avLst/>
          </a:prstGeom>
          <a:noFill/>
        </p:spPr>
        <p:txBody>
          <a:bodyPr wrap="square" rtlCol="0">
            <a:spAutoFit/>
          </a:bodyPr>
          <a:lstStyle/>
          <a:p>
            <a:pPr algn="ctr"/>
            <a:r>
              <a:rPr lang="en-US" i="1" dirty="0" smtClean="0"/>
              <a:t>My Awesome IP </a:t>
            </a:r>
            <a:r>
              <a:rPr lang="en-US" i="1" dirty="0" smtClean="0">
                <a:latin typeface="Times New Roman"/>
                <a:cs typeface="Times New Roman"/>
              </a:rPr>
              <a:t>»</a:t>
            </a:r>
            <a:endParaRPr lang="en-US" i="1" dirty="0"/>
          </a:p>
        </p:txBody>
      </p:sp>
      <p:sp>
        <p:nvSpPr>
          <p:cNvPr id="13" name="TextBox 12"/>
          <p:cNvSpPr txBox="1"/>
          <p:nvPr/>
        </p:nvSpPr>
        <p:spPr>
          <a:xfrm>
            <a:off x="7522030" y="1752984"/>
            <a:ext cx="1491343" cy="369332"/>
          </a:xfrm>
          <a:prstGeom prst="rect">
            <a:avLst/>
          </a:prstGeom>
          <a:noFill/>
        </p:spPr>
        <p:txBody>
          <a:bodyPr wrap="square" rtlCol="0">
            <a:spAutoFit/>
          </a:bodyPr>
          <a:lstStyle/>
          <a:p>
            <a:pPr algn="ctr"/>
            <a:r>
              <a:rPr lang="en-US" i="1" dirty="0" smtClean="0"/>
              <a:t>Results Out </a:t>
            </a:r>
            <a:r>
              <a:rPr lang="en-US" i="1" dirty="0" smtClean="0">
                <a:latin typeface="Times New Roman"/>
                <a:cs typeface="Times New Roman"/>
              </a:rPr>
              <a:t>»</a:t>
            </a:r>
            <a:endParaRPr lang="en-US" i="1" dirty="0"/>
          </a:p>
        </p:txBody>
      </p:sp>
      <p:sp>
        <p:nvSpPr>
          <p:cNvPr id="14" name="TextBox 13"/>
          <p:cNvSpPr txBox="1"/>
          <p:nvPr/>
        </p:nvSpPr>
        <p:spPr>
          <a:xfrm>
            <a:off x="1072231" y="1752984"/>
            <a:ext cx="2013858" cy="369332"/>
          </a:xfrm>
          <a:prstGeom prst="rect">
            <a:avLst/>
          </a:prstGeom>
          <a:noFill/>
        </p:spPr>
        <p:txBody>
          <a:bodyPr wrap="square" rtlCol="0">
            <a:spAutoFit/>
          </a:bodyPr>
          <a:lstStyle/>
          <a:p>
            <a:pPr algn="ctr"/>
            <a:r>
              <a:rPr lang="en-US" i="1" dirty="0" smtClean="0"/>
              <a:t>Circle Data In </a:t>
            </a:r>
            <a:r>
              <a:rPr lang="en-US" i="1" dirty="0" smtClean="0">
                <a:latin typeface="Times New Roman"/>
                <a:cs typeface="Times New Roman"/>
              </a:rPr>
              <a:t>»</a:t>
            </a:r>
            <a:endParaRPr lang="en-US" i="1" dirty="0"/>
          </a:p>
        </p:txBody>
      </p:sp>
      <p:pic>
        <p:nvPicPr>
          <p:cNvPr id="10" name="Picture 9" descr="Circle Cluster.png"/>
          <p:cNvPicPr>
            <a:picLocks noChangeAspect="1"/>
          </p:cNvPicPr>
          <p:nvPr/>
        </p:nvPicPr>
        <p:blipFill>
          <a:blip r:embed="rId4"/>
          <a:stretch>
            <a:fillRect/>
          </a:stretch>
        </p:blipFill>
        <p:spPr>
          <a:xfrm>
            <a:off x="142577" y="2674185"/>
            <a:ext cx="1640122" cy="2445797"/>
          </a:xfrm>
          <a:prstGeom prst="rect">
            <a:avLst/>
          </a:prstGeom>
          <a:ln>
            <a:solidFill>
              <a:schemeClr val="tx1"/>
            </a:solidFill>
          </a:ln>
          <a:effectLst>
            <a:outerShdw blurRad="50800" dist="38100" dir="8100000" algn="tr" rotWithShape="0">
              <a:prstClr val="black">
                <a:alpha val="40000"/>
              </a:prstClr>
            </a:outerShdw>
          </a:effectLst>
        </p:spPr>
      </p:pic>
      <p:sp>
        <p:nvSpPr>
          <p:cNvPr id="8" name="Isosceles Triangle 7"/>
          <p:cNvSpPr/>
          <p:nvPr/>
        </p:nvSpPr>
        <p:spPr>
          <a:xfrm rot="5400000">
            <a:off x="898005" y="3565130"/>
            <a:ext cx="2481949" cy="663908"/>
          </a:xfrm>
          <a:prstGeom prst="triangle">
            <a:avLst/>
          </a:prstGeom>
          <a:gradFill>
            <a:gsLst>
              <a:gs pos="0">
                <a:schemeClr val="accent1">
                  <a:tint val="100000"/>
                  <a:shade val="100000"/>
                  <a:satMod val="130000"/>
                  <a:alpha val="51000"/>
                </a:schemeClr>
              </a:gs>
              <a:gs pos="100000">
                <a:schemeClr val="accent1">
                  <a:tint val="50000"/>
                  <a:shade val="100000"/>
                  <a:satMod val="350000"/>
                  <a:alpha val="7000"/>
                </a:schemeClr>
              </a:gs>
            </a:gsLs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Circle Calculations.png"/>
          <p:cNvPicPr>
            <a:picLocks noChangeAspect="1"/>
          </p:cNvPicPr>
          <p:nvPr/>
        </p:nvPicPr>
        <p:blipFill>
          <a:blip r:embed="rId3"/>
          <a:stretch>
            <a:fillRect/>
          </a:stretch>
        </p:blipFill>
        <p:spPr>
          <a:xfrm>
            <a:off x="2964494" y="2289398"/>
            <a:ext cx="6157738" cy="3324937"/>
          </a:xfrm>
          <a:prstGeom prst="rect">
            <a:avLst/>
          </a:prstGeom>
        </p:spPr>
      </p:pic>
      <p:sp>
        <p:nvSpPr>
          <p:cNvPr id="4" name="Title 3"/>
          <p:cNvSpPr>
            <a:spLocks noGrp="1"/>
          </p:cNvSpPr>
          <p:nvPr>
            <p:ph type="title"/>
          </p:nvPr>
        </p:nvSpPr>
        <p:spPr/>
        <p:txBody>
          <a:bodyPr/>
          <a:lstStyle/>
          <a:p>
            <a:r>
              <a:rPr lang="en-US" dirty="0" smtClean="0"/>
              <a:t>Encapsulation Benefits Example</a:t>
            </a:r>
            <a:endParaRPr lang="en-US" dirty="0"/>
          </a:p>
        </p:txBody>
      </p:sp>
      <p:sp>
        <p:nvSpPr>
          <p:cNvPr id="12" name="TextBox 11"/>
          <p:cNvSpPr txBox="1"/>
          <p:nvPr/>
        </p:nvSpPr>
        <p:spPr>
          <a:xfrm>
            <a:off x="4637326" y="1752984"/>
            <a:ext cx="2100944" cy="369332"/>
          </a:xfrm>
          <a:prstGeom prst="rect">
            <a:avLst/>
          </a:prstGeom>
          <a:noFill/>
        </p:spPr>
        <p:txBody>
          <a:bodyPr wrap="square" rtlCol="0">
            <a:spAutoFit/>
          </a:bodyPr>
          <a:lstStyle/>
          <a:p>
            <a:pPr algn="ctr"/>
            <a:r>
              <a:rPr lang="en-US" i="1" dirty="0" smtClean="0"/>
              <a:t>My Awesome IP </a:t>
            </a:r>
            <a:r>
              <a:rPr lang="en-US" i="1" dirty="0" smtClean="0">
                <a:latin typeface="Times New Roman"/>
                <a:cs typeface="Times New Roman"/>
              </a:rPr>
              <a:t>»</a:t>
            </a:r>
            <a:endParaRPr lang="en-US" i="1" dirty="0"/>
          </a:p>
        </p:txBody>
      </p:sp>
      <p:sp>
        <p:nvSpPr>
          <p:cNvPr id="13" name="TextBox 12"/>
          <p:cNvSpPr txBox="1"/>
          <p:nvPr/>
        </p:nvSpPr>
        <p:spPr>
          <a:xfrm>
            <a:off x="7522030" y="1752984"/>
            <a:ext cx="1491343" cy="369332"/>
          </a:xfrm>
          <a:prstGeom prst="rect">
            <a:avLst/>
          </a:prstGeom>
          <a:noFill/>
        </p:spPr>
        <p:txBody>
          <a:bodyPr wrap="square" rtlCol="0">
            <a:spAutoFit/>
          </a:bodyPr>
          <a:lstStyle/>
          <a:p>
            <a:pPr algn="ctr"/>
            <a:r>
              <a:rPr lang="en-US" i="1" dirty="0" smtClean="0"/>
              <a:t>Results Out </a:t>
            </a:r>
            <a:r>
              <a:rPr lang="en-US" i="1" dirty="0" smtClean="0">
                <a:latin typeface="Times New Roman"/>
                <a:cs typeface="Times New Roman"/>
              </a:rPr>
              <a:t>»</a:t>
            </a:r>
            <a:endParaRPr lang="en-US" i="1" dirty="0"/>
          </a:p>
        </p:txBody>
      </p:sp>
      <p:sp>
        <p:nvSpPr>
          <p:cNvPr id="14" name="TextBox 13"/>
          <p:cNvSpPr txBox="1"/>
          <p:nvPr/>
        </p:nvSpPr>
        <p:spPr>
          <a:xfrm>
            <a:off x="1072231" y="1752984"/>
            <a:ext cx="2013858" cy="369332"/>
          </a:xfrm>
          <a:prstGeom prst="rect">
            <a:avLst/>
          </a:prstGeom>
          <a:noFill/>
        </p:spPr>
        <p:txBody>
          <a:bodyPr wrap="square" rtlCol="0">
            <a:spAutoFit/>
          </a:bodyPr>
          <a:lstStyle/>
          <a:p>
            <a:pPr algn="ctr"/>
            <a:r>
              <a:rPr lang="en-US" i="1" dirty="0" smtClean="0"/>
              <a:t>Circle Data In </a:t>
            </a:r>
            <a:r>
              <a:rPr lang="en-US" i="1" dirty="0" smtClean="0">
                <a:latin typeface="Times New Roman"/>
                <a:cs typeface="Times New Roman"/>
              </a:rPr>
              <a:t>»</a:t>
            </a:r>
            <a:endParaRPr lang="en-US" i="1" dirty="0"/>
          </a:p>
        </p:txBody>
      </p:sp>
      <p:pic>
        <p:nvPicPr>
          <p:cNvPr id="10" name="Picture 9" descr="Circle Cluster.png"/>
          <p:cNvPicPr>
            <a:picLocks noChangeAspect="1"/>
          </p:cNvPicPr>
          <p:nvPr/>
        </p:nvPicPr>
        <p:blipFill>
          <a:blip r:embed="rId4"/>
          <a:stretch>
            <a:fillRect/>
          </a:stretch>
        </p:blipFill>
        <p:spPr>
          <a:xfrm>
            <a:off x="371916" y="2259944"/>
            <a:ext cx="1640122" cy="1375879"/>
          </a:xfrm>
          <a:prstGeom prst="rect">
            <a:avLst/>
          </a:prstGeom>
          <a:ln>
            <a:solidFill>
              <a:schemeClr val="tx1"/>
            </a:solidFill>
          </a:ln>
          <a:effectLst>
            <a:outerShdw blurRad="50800" dist="38100" dir="8100000" algn="tr" rotWithShape="0">
              <a:prstClr val="black">
                <a:alpha val="40000"/>
              </a:prstClr>
            </a:outerShdw>
          </a:effectLst>
        </p:spPr>
      </p:pic>
      <p:sp>
        <p:nvSpPr>
          <p:cNvPr id="8" name="Freeform 7"/>
          <p:cNvSpPr/>
          <p:nvPr/>
        </p:nvSpPr>
        <p:spPr>
          <a:xfrm rot="5400000">
            <a:off x="1795806" y="2476175"/>
            <a:ext cx="1506514" cy="1074051"/>
          </a:xfrm>
          <a:custGeom>
            <a:avLst/>
            <a:gdLst>
              <a:gd name="connsiteX0" fmla="*/ 0 w 1375878"/>
              <a:gd name="connsiteY0" fmla="*/ 970538 h 970538"/>
              <a:gd name="connsiteX1" fmla="*/ 687939 w 1375878"/>
              <a:gd name="connsiteY1" fmla="*/ 0 h 970538"/>
              <a:gd name="connsiteX2" fmla="*/ 1375878 w 1375878"/>
              <a:gd name="connsiteY2" fmla="*/ 970538 h 970538"/>
              <a:gd name="connsiteX3" fmla="*/ 0 w 1375878"/>
              <a:gd name="connsiteY3" fmla="*/ 970538 h 970538"/>
              <a:gd name="connsiteX0" fmla="*/ 0 w 2063818"/>
              <a:gd name="connsiteY0" fmla="*/ 970538 h 970538"/>
              <a:gd name="connsiteX1" fmla="*/ 1375879 w 2063818"/>
              <a:gd name="connsiteY1" fmla="*/ 0 h 970538"/>
              <a:gd name="connsiteX2" fmla="*/ 2063818 w 2063818"/>
              <a:gd name="connsiteY2" fmla="*/ 970538 h 970538"/>
              <a:gd name="connsiteX3" fmla="*/ 0 w 2063818"/>
              <a:gd name="connsiteY3" fmla="*/ 970538 h 970538"/>
              <a:gd name="connsiteX0" fmla="*/ 0 w 1375879"/>
              <a:gd name="connsiteY0" fmla="*/ 970538 h 970538"/>
              <a:gd name="connsiteX1" fmla="*/ 1375879 w 1375879"/>
              <a:gd name="connsiteY1" fmla="*/ 0 h 970538"/>
              <a:gd name="connsiteX2" fmla="*/ 1375879 w 1375879"/>
              <a:gd name="connsiteY2" fmla="*/ 970538 h 970538"/>
              <a:gd name="connsiteX3" fmla="*/ 0 w 1375879"/>
              <a:gd name="connsiteY3" fmla="*/ 970538 h 970538"/>
              <a:gd name="connsiteX0" fmla="*/ 0 w 1506514"/>
              <a:gd name="connsiteY0" fmla="*/ 970538 h 970538"/>
              <a:gd name="connsiteX1" fmla="*/ 1506514 w 1506514"/>
              <a:gd name="connsiteY1" fmla="*/ 0 h 970538"/>
              <a:gd name="connsiteX2" fmla="*/ 1375879 w 1506514"/>
              <a:gd name="connsiteY2" fmla="*/ 970538 h 970538"/>
              <a:gd name="connsiteX3" fmla="*/ 0 w 1506514"/>
              <a:gd name="connsiteY3" fmla="*/ 970538 h 970538"/>
            </a:gdLst>
            <a:ahLst/>
            <a:cxnLst>
              <a:cxn ang="0">
                <a:pos x="connsiteX0" y="connsiteY0"/>
              </a:cxn>
              <a:cxn ang="0">
                <a:pos x="connsiteX1" y="connsiteY1"/>
              </a:cxn>
              <a:cxn ang="0">
                <a:pos x="connsiteX2" y="connsiteY2"/>
              </a:cxn>
              <a:cxn ang="0">
                <a:pos x="connsiteX3" y="connsiteY3"/>
              </a:cxn>
            </a:cxnLst>
            <a:rect l="l" t="t" r="r" b="b"/>
            <a:pathLst>
              <a:path w="1506514" h="970538">
                <a:moveTo>
                  <a:pt x="0" y="970538"/>
                </a:moveTo>
                <a:lnTo>
                  <a:pt x="1506514" y="0"/>
                </a:lnTo>
                <a:lnTo>
                  <a:pt x="1375879" y="970538"/>
                </a:lnTo>
                <a:lnTo>
                  <a:pt x="0" y="970538"/>
                </a:lnTo>
                <a:close/>
              </a:path>
            </a:pathLst>
          </a:custGeom>
          <a:gradFill>
            <a:gsLst>
              <a:gs pos="0">
                <a:schemeClr val="accent1">
                  <a:tint val="100000"/>
                  <a:shade val="100000"/>
                  <a:satMod val="130000"/>
                  <a:alpha val="51000"/>
                </a:schemeClr>
              </a:gs>
              <a:gs pos="100000">
                <a:schemeClr val="accent1">
                  <a:tint val="50000"/>
                  <a:shade val="100000"/>
                  <a:satMod val="350000"/>
                  <a:alpha val="7000"/>
                </a:schemeClr>
              </a:gs>
            </a:gsLs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descr="Get Radius.png"/>
          <p:cNvPicPr>
            <a:picLocks noChangeAspect="1"/>
          </p:cNvPicPr>
          <p:nvPr/>
        </p:nvPicPr>
        <p:blipFill>
          <a:blip r:embed="rId5"/>
          <a:stretch>
            <a:fillRect/>
          </a:stretch>
        </p:blipFill>
        <p:spPr>
          <a:xfrm>
            <a:off x="275763" y="4484116"/>
            <a:ext cx="3298371" cy="2129806"/>
          </a:xfrm>
          <a:prstGeom prst="rect">
            <a:avLst/>
          </a:prstGeom>
          <a:solidFill>
            <a:srgbClr val="FFFFFF">
              <a:shade val="85000"/>
            </a:srgbClr>
          </a:solidFill>
          <a:ln w="12700" cap="sq">
            <a:solidFill>
              <a:schemeClr val="tx1"/>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5" name="Picture 14" descr="Circle Cluster.png"/>
          <p:cNvPicPr>
            <a:picLocks noChangeAspect="1"/>
          </p:cNvPicPr>
          <p:nvPr/>
        </p:nvPicPr>
        <p:blipFill>
          <a:blip r:embed="rId6"/>
          <a:stretch>
            <a:fillRect/>
          </a:stretch>
        </p:blipFill>
        <p:spPr>
          <a:xfrm>
            <a:off x="371916" y="2259944"/>
            <a:ext cx="1640121" cy="1375879"/>
          </a:xfrm>
          <a:prstGeom prst="rect">
            <a:avLst/>
          </a:prstGeom>
          <a:ln>
            <a:solidFill>
              <a:schemeClr val="tx1"/>
            </a:solidFill>
          </a:ln>
          <a:effectLst>
            <a:outerShdw blurRad="50800" dist="38100" dir="8100000" algn="tr" rotWithShape="0">
              <a:prstClr val="black">
                <a:alpha val="40000"/>
              </a:prstClr>
            </a:outerShdw>
          </a:effectLst>
        </p:spPr>
      </p:pic>
      <p:pic>
        <p:nvPicPr>
          <p:cNvPr id="16" name="Picture 15" descr="Get Radius.png"/>
          <p:cNvPicPr>
            <a:picLocks noChangeAspect="1"/>
          </p:cNvPicPr>
          <p:nvPr/>
        </p:nvPicPr>
        <p:blipFill>
          <a:blip r:embed="rId7"/>
          <a:stretch>
            <a:fillRect/>
          </a:stretch>
        </p:blipFill>
        <p:spPr>
          <a:xfrm>
            <a:off x="280474" y="4484116"/>
            <a:ext cx="3288948" cy="2129806"/>
          </a:xfrm>
          <a:prstGeom prst="rect">
            <a:avLst/>
          </a:prstGeom>
          <a:solidFill>
            <a:srgbClr val="FFFFFF">
              <a:shade val="85000"/>
            </a:srgbClr>
          </a:solidFill>
          <a:ln w="12700" cap="sq">
            <a:solidFill>
              <a:schemeClr val="tx1"/>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7" name="Freeform 16"/>
          <p:cNvSpPr/>
          <p:nvPr/>
        </p:nvSpPr>
        <p:spPr>
          <a:xfrm rot="5400000">
            <a:off x="2901048" y="4871356"/>
            <a:ext cx="2090053" cy="990601"/>
          </a:xfrm>
          <a:custGeom>
            <a:avLst/>
            <a:gdLst>
              <a:gd name="connsiteX0" fmla="*/ 0 w 1375878"/>
              <a:gd name="connsiteY0" fmla="*/ 970538 h 970538"/>
              <a:gd name="connsiteX1" fmla="*/ 687939 w 1375878"/>
              <a:gd name="connsiteY1" fmla="*/ 0 h 970538"/>
              <a:gd name="connsiteX2" fmla="*/ 1375878 w 1375878"/>
              <a:gd name="connsiteY2" fmla="*/ 970538 h 970538"/>
              <a:gd name="connsiteX3" fmla="*/ 0 w 1375878"/>
              <a:gd name="connsiteY3" fmla="*/ 970538 h 970538"/>
              <a:gd name="connsiteX0" fmla="*/ 0 w 2063818"/>
              <a:gd name="connsiteY0" fmla="*/ 970538 h 970538"/>
              <a:gd name="connsiteX1" fmla="*/ 1375879 w 2063818"/>
              <a:gd name="connsiteY1" fmla="*/ 0 h 970538"/>
              <a:gd name="connsiteX2" fmla="*/ 2063818 w 2063818"/>
              <a:gd name="connsiteY2" fmla="*/ 970538 h 970538"/>
              <a:gd name="connsiteX3" fmla="*/ 0 w 2063818"/>
              <a:gd name="connsiteY3" fmla="*/ 970538 h 970538"/>
              <a:gd name="connsiteX0" fmla="*/ 0 w 1375879"/>
              <a:gd name="connsiteY0" fmla="*/ 970538 h 970538"/>
              <a:gd name="connsiteX1" fmla="*/ 1375879 w 1375879"/>
              <a:gd name="connsiteY1" fmla="*/ 0 h 970538"/>
              <a:gd name="connsiteX2" fmla="*/ 1375879 w 1375879"/>
              <a:gd name="connsiteY2" fmla="*/ 970538 h 970538"/>
              <a:gd name="connsiteX3" fmla="*/ 0 w 1375879"/>
              <a:gd name="connsiteY3" fmla="*/ 970538 h 970538"/>
              <a:gd name="connsiteX0" fmla="*/ 0 w 1506514"/>
              <a:gd name="connsiteY0" fmla="*/ 970538 h 970538"/>
              <a:gd name="connsiteX1" fmla="*/ 1506514 w 1506514"/>
              <a:gd name="connsiteY1" fmla="*/ 0 h 970538"/>
              <a:gd name="connsiteX2" fmla="*/ 1375879 w 1506514"/>
              <a:gd name="connsiteY2" fmla="*/ 970538 h 970538"/>
              <a:gd name="connsiteX3" fmla="*/ 0 w 1506514"/>
              <a:gd name="connsiteY3" fmla="*/ 970538 h 970538"/>
              <a:gd name="connsiteX0" fmla="*/ 0 w 2503708"/>
              <a:gd name="connsiteY0" fmla="*/ 970538 h 970538"/>
              <a:gd name="connsiteX1" fmla="*/ 1506514 w 2503708"/>
              <a:gd name="connsiteY1" fmla="*/ 0 h 970538"/>
              <a:gd name="connsiteX2" fmla="*/ 2503708 w 2503708"/>
              <a:gd name="connsiteY2" fmla="*/ 798401 h 970538"/>
              <a:gd name="connsiteX3" fmla="*/ 0 w 2503708"/>
              <a:gd name="connsiteY3" fmla="*/ 970538 h 970538"/>
              <a:gd name="connsiteX0" fmla="*/ 0 w 2090052"/>
              <a:gd name="connsiteY0" fmla="*/ 970538 h 970538"/>
              <a:gd name="connsiteX1" fmla="*/ 1092858 w 2090052"/>
              <a:gd name="connsiteY1" fmla="*/ 0 h 970538"/>
              <a:gd name="connsiteX2" fmla="*/ 2090052 w 2090052"/>
              <a:gd name="connsiteY2" fmla="*/ 798401 h 970538"/>
              <a:gd name="connsiteX3" fmla="*/ 0 w 2090052"/>
              <a:gd name="connsiteY3" fmla="*/ 970538 h 970538"/>
              <a:gd name="connsiteX0" fmla="*/ 0 w 2090052"/>
              <a:gd name="connsiteY0" fmla="*/ 970538 h 970538"/>
              <a:gd name="connsiteX1" fmla="*/ 788061 w 2090052"/>
              <a:gd name="connsiteY1" fmla="*/ 0 h 970538"/>
              <a:gd name="connsiteX2" fmla="*/ 2090052 w 2090052"/>
              <a:gd name="connsiteY2" fmla="*/ 798401 h 970538"/>
              <a:gd name="connsiteX3" fmla="*/ 0 w 2090052"/>
              <a:gd name="connsiteY3" fmla="*/ 970538 h 970538"/>
              <a:gd name="connsiteX0" fmla="*/ 0 w 2090050"/>
              <a:gd name="connsiteY0" fmla="*/ 1119364 h 1119364"/>
              <a:gd name="connsiteX1" fmla="*/ 788059 w 2090050"/>
              <a:gd name="connsiteY1" fmla="*/ 0 h 1119364"/>
              <a:gd name="connsiteX2" fmla="*/ 2090050 w 2090050"/>
              <a:gd name="connsiteY2" fmla="*/ 798401 h 1119364"/>
              <a:gd name="connsiteX3" fmla="*/ 0 w 2090050"/>
              <a:gd name="connsiteY3" fmla="*/ 1119364 h 1119364"/>
              <a:gd name="connsiteX0" fmla="*/ 0 w 2090053"/>
              <a:gd name="connsiteY0" fmla="*/ 1119364 h 1119364"/>
              <a:gd name="connsiteX1" fmla="*/ 788059 w 2090053"/>
              <a:gd name="connsiteY1" fmla="*/ 0 h 1119364"/>
              <a:gd name="connsiteX2" fmla="*/ 2090053 w 2090053"/>
              <a:gd name="connsiteY2" fmla="*/ 835302 h 1119364"/>
              <a:gd name="connsiteX3" fmla="*/ 0 w 2090053"/>
              <a:gd name="connsiteY3" fmla="*/ 1119364 h 1119364"/>
              <a:gd name="connsiteX0" fmla="*/ 0 w 2090053"/>
              <a:gd name="connsiteY0" fmla="*/ 1119364 h 1119364"/>
              <a:gd name="connsiteX1" fmla="*/ 788059 w 2090053"/>
              <a:gd name="connsiteY1" fmla="*/ 0 h 1119364"/>
              <a:gd name="connsiteX2" fmla="*/ 2090053 w 2090053"/>
              <a:gd name="connsiteY2" fmla="*/ 823002 h 1119364"/>
              <a:gd name="connsiteX3" fmla="*/ 0 w 2090053"/>
              <a:gd name="connsiteY3" fmla="*/ 1119364 h 1119364"/>
            </a:gdLst>
            <a:ahLst/>
            <a:cxnLst>
              <a:cxn ang="0">
                <a:pos x="connsiteX0" y="connsiteY0"/>
              </a:cxn>
              <a:cxn ang="0">
                <a:pos x="connsiteX1" y="connsiteY1"/>
              </a:cxn>
              <a:cxn ang="0">
                <a:pos x="connsiteX2" y="connsiteY2"/>
              </a:cxn>
              <a:cxn ang="0">
                <a:pos x="connsiteX3" y="connsiteY3"/>
              </a:cxn>
            </a:cxnLst>
            <a:rect l="l" t="t" r="r" b="b"/>
            <a:pathLst>
              <a:path w="2090053" h="1119364">
                <a:moveTo>
                  <a:pt x="0" y="1119364"/>
                </a:moveTo>
                <a:lnTo>
                  <a:pt x="788059" y="0"/>
                </a:lnTo>
                <a:lnTo>
                  <a:pt x="2090053" y="823002"/>
                </a:lnTo>
                <a:lnTo>
                  <a:pt x="0" y="1119364"/>
                </a:lnTo>
                <a:close/>
              </a:path>
            </a:pathLst>
          </a:custGeom>
          <a:gradFill>
            <a:gsLst>
              <a:gs pos="0">
                <a:schemeClr val="accent1">
                  <a:tint val="100000"/>
                  <a:shade val="100000"/>
                  <a:satMod val="130000"/>
                  <a:alpha val="51000"/>
                </a:schemeClr>
              </a:gs>
              <a:gs pos="100000">
                <a:schemeClr val="accent1">
                  <a:tint val="50000"/>
                  <a:shade val="100000"/>
                  <a:satMod val="350000"/>
                  <a:alpha val="7000"/>
                </a:schemeClr>
              </a:gs>
            </a:gsLst>
          </a:gradFill>
          <a:ln>
            <a:noFill/>
          </a:ln>
          <a:scene3d>
            <a:camera prst="orthographicFront">
              <a:rot lat="0" lon="0" rev="2152200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1000"/>
                                        <p:tgtEl>
                                          <p:spTgt spid="10"/>
                                        </p:tgtEl>
                                      </p:cBhvr>
                                    </p:animEffect>
                                    <p:set>
                                      <p:cBhvr>
                                        <p:cTn id="7" dur="1" fill="hold">
                                          <p:stCondLst>
                                            <p:cond delay="999"/>
                                          </p:stCondLst>
                                        </p:cTn>
                                        <p:tgtEl>
                                          <p:spTgt spid="10"/>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10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1000"/>
                                        <p:tgtEl>
                                          <p:spTgt spid="9"/>
                                        </p:tgtEl>
                                      </p:cBhvr>
                                    </p:animEffect>
                                    <p:set>
                                      <p:cBhvr>
                                        <p:cTn id="15" dur="1" fill="hold">
                                          <p:stCondLst>
                                            <p:cond delay="999"/>
                                          </p:stCondLst>
                                        </p:cTn>
                                        <p:tgtEl>
                                          <p:spTgt spid="9"/>
                                        </p:tgtEl>
                                        <p:attrNameLst>
                                          <p:attrName>style.visibility</p:attrName>
                                        </p:attrNameLst>
                                      </p:cBhvr>
                                      <p:to>
                                        <p:strVal val="hidden"/>
                                      </p:to>
                                    </p:set>
                                  </p:childTnLst>
                                </p:cTn>
                              </p:par>
                              <p:par>
                                <p:cTn id="16" presetID="10" presetClass="entr" presetSubtype="0" fill="hold"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Car Cabin.jpg"/>
          <p:cNvPicPr>
            <a:picLocks noChangeAspect="1"/>
          </p:cNvPicPr>
          <p:nvPr/>
        </p:nvPicPr>
        <p:blipFill>
          <a:blip r:embed="rId3"/>
          <a:srcRect r="12837"/>
          <a:stretch>
            <a:fillRect/>
          </a:stretch>
        </p:blipFill>
        <p:spPr>
          <a:xfrm>
            <a:off x="4805514" y="3333048"/>
            <a:ext cx="3627286" cy="2774334"/>
          </a:xfrm>
          <a:prstGeom prst="rect">
            <a:avLst/>
          </a:prstGeom>
          <a:solidFill>
            <a:srgbClr val="FFFFFF">
              <a:shade val="85000"/>
            </a:srgbClr>
          </a:solidFill>
          <a:ln w="12700" cap="sq">
            <a:solidFill>
              <a:schemeClr val="tx1"/>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7" name="Title 6"/>
          <p:cNvSpPr>
            <a:spLocks noGrp="1"/>
          </p:cNvSpPr>
          <p:nvPr>
            <p:ph type="title"/>
          </p:nvPr>
        </p:nvSpPr>
        <p:spPr/>
        <p:txBody>
          <a:bodyPr>
            <a:normAutofit/>
          </a:bodyPr>
          <a:lstStyle/>
          <a:p>
            <a:r>
              <a:rPr lang="en-US" dirty="0" smtClean="0"/>
              <a:t>Pop Quiz #3: Encapsulation</a:t>
            </a:r>
            <a:endParaRPr lang="en-US" dirty="0"/>
          </a:p>
        </p:txBody>
      </p:sp>
      <p:sp>
        <p:nvSpPr>
          <p:cNvPr id="23" name="Content Placeholder 22"/>
          <p:cNvSpPr>
            <a:spLocks noGrp="1"/>
          </p:cNvSpPr>
          <p:nvPr>
            <p:ph idx="1"/>
          </p:nvPr>
        </p:nvSpPr>
        <p:spPr/>
        <p:txBody>
          <a:bodyPr/>
          <a:lstStyle/>
          <a:p>
            <a:pPr algn="ctr">
              <a:buNone/>
            </a:pPr>
            <a:r>
              <a:rPr lang="en-US" dirty="0" smtClean="0"/>
              <a:t>Explain the benefit of encapsulation as it pertains to driving different types of vehicles.</a:t>
            </a:r>
          </a:p>
          <a:p>
            <a:pPr algn="ctr">
              <a:buNone/>
            </a:pPr>
            <a:endParaRPr lang="en-US" sz="1400" dirty="0" smtClean="0"/>
          </a:p>
          <a:p>
            <a:pPr algn="ctr">
              <a:buNone/>
            </a:pPr>
            <a:r>
              <a:rPr lang="en-US" dirty="0" smtClean="0"/>
              <a:t>Hint:</a:t>
            </a:r>
            <a:endParaRPr lang="en-US" dirty="0"/>
          </a:p>
        </p:txBody>
      </p:sp>
      <p:sp>
        <p:nvSpPr>
          <p:cNvPr id="17" name="Cube 16"/>
          <p:cNvSpPr/>
          <p:nvPr/>
        </p:nvSpPr>
        <p:spPr>
          <a:xfrm>
            <a:off x="7335520" y="4145280"/>
            <a:ext cx="2133600" cy="2133600"/>
          </a:xfrm>
          <a:prstGeom prst="cube">
            <a:avLst>
              <a:gd name="adj" fmla="val 69444"/>
            </a:avLst>
          </a:prstGeom>
          <a:ln>
            <a:solidFill>
              <a:schemeClr val="tx1"/>
            </a:solidFill>
          </a:ln>
          <a:scene3d>
            <a:camera prst="isometricOffAxis2Left"/>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1</a:t>
            </a:r>
            <a:endParaRPr lang="en-US" dirty="0"/>
          </a:p>
        </p:txBody>
      </p:sp>
      <p:sp>
        <p:nvSpPr>
          <p:cNvPr id="19" name="Cube 18"/>
          <p:cNvSpPr/>
          <p:nvPr/>
        </p:nvSpPr>
        <p:spPr>
          <a:xfrm>
            <a:off x="7594600" y="3291840"/>
            <a:ext cx="2133600" cy="2133600"/>
          </a:xfrm>
          <a:prstGeom prst="cube">
            <a:avLst>
              <a:gd name="adj" fmla="val 69444"/>
            </a:avLst>
          </a:prstGeom>
          <a:ln>
            <a:solidFill>
              <a:schemeClr val="tx1"/>
            </a:solidFill>
          </a:ln>
          <a:effectLst/>
          <a:scene3d>
            <a:camera prst="isometricOffAxis2Left"/>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2</a:t>
            </a:r>
            <a:endParaRPr lang="en-US" dirty="0"/>
          </a:p>
        </p:txBody>
      </p:sp>
      <p:sp>
        <p:nvSpPr>
          <p:cNvPr id="20" name="Cube 19"/>
          <p:cNvSpPr/>
          <p:nvPr/>
        </p:nvSpPr>
        <p:spPr>
          <a:xfrm>
            <a:off x="7853680" y="2438400"/>
            <a:ext cx="2133600" cy="2133600"/>
          </a:xfrm>
          <a:prstGeom prst="cube">
            <a:avLst>
              <a:gd name="adj" fmla="val 69444"/>
            </a:avLst>
          </a:prstGeom>
          <a:ln>
            <a:solidFill>
              <a:schemeClr val="tx1"/>
            </a:solidFill>
          </a:ln>
          <a:effectLst/>
          <a:scene3d>
            <a:camera prst="isometricOffAxis2Left"/>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3</a:t>
            </a:r>
            <a:endParaRPr lang="en-US" dirty="0"/>
          </a:p>
        </p:txBody>
      </p:sp>
      <p:pic>
        <p:nvPicPr>
          <p:cNvPr id="26" name="Picture 25" descr="Engine1.png"/>
          <p:cNvPicPr>
            <a:picLocks noChangeAspect="1"/>
          </p:cNvPicPr>
          <p:nvPr/>
        </p:nvPicPr>
        <p:blipFill>
          <a:blip r:embed="rId4"/>
          <a:stretch>
            <a:fillRect/>
          </a:stretch>
        </p:blipFill>
        <p:spPr>
          <a:xfrm>
            <a:off x="369198" y="3480695"/>
            <a:ext cx="1398642" cy="1356258"/>
          </a:xfrm>
          <a:prstGeom prst="rect">
            <a:avLst/>
          </a:prstGeom>
          <a:effectLst>
            <a:outerShdw blurRad="76200" dir="13500000" sy="23000" kx="1200000" algn="br" rotWithShape="0">
              <a:prstClr val="black">
                <a:alpha val="20000"/>
              </a:prstClr>
            </a:outerShdw>
          </a:effectLst>
        </p:spPr>
      </p:pic>
      <p:pic>
        <p:nvPicPr>
          <p:cNvPr id="27" name="Picture 26" descr="Engine2.png"/>
          <p:cNvPicPr>
            <a:picLocks noChangeAspect="1"/>
          </p:cNvPicPr>
          <p:nvPr/>
        </p:nvPicPr>
        <p:blipFill>
          <a:blip r:embed="rId5"/>
          <a:stretch>
            <a:fillRect/>
          </a:stretch>
        </p:blipFill>
        <p:spPr>
          <a:xfrm>
            <a:off x="495200" y="4409440"/>
            <a:ext cx="1856250" cy="1485000"/>
          </a:xfrm>
          <a:prstGeom prst="rect">
            <a:avLst/>
          </a:prstGeom>
          <a:effectLst>
            <a:outerShdw blurRad="76200" dir="13500000" sy="23000" kx="1200000" algn="br" rotWithShape="0">
              <a:prstClr val="black">
                <a:alpha val="20000"/>
              </a:prstClr>
            </a:outerShdw>
          </a:effectLst>
        </p:spPr>
      </p:pic>
      <p:pic>
        <p:nvPicPr>
          <p:cNvPr id="28" name="Picture 27" descr="Engine3.png"/>
          <p:cNvPicPr>
            <a:picLocks noChangeAspect="1"/>
          </p:cNvPicPr>
          <p:nvPr/>
        </p:nvPicPr>
        <p:blipFill>
          <a:blip r:embed="rId6"/>
          <a:stretch>
            <a:fillRect/>
          </a:stretch>
        </p:blipFill>
        <p:spPr>
          <a:xfrm>
            <a:off x="1767840" y="3777376"/>
            <a:ext cx="2021674" cy="2119154"/>
          </a:xfrm>
          <a:prstGeom prst="rect">
            <a:avLst/>
          </a:prstGeom>
          <a:effectLst>
            <a:outerShdw blurRad="76200" dir="13500000" sy="23000" kx="1200000" algn="br" rotWithShape="0">
              <a:prstClr val="black">
                <a:alpha val="20000"/>
              </a:prstClr>
            </a:outerShdw>
          </a:effectLst>
        </p:spPr>
      </p:pic>
      <p:cxnSp>
        <p:nvCxnSpPr>
          <p:cNvPr id="11" name="Straight Arrow Connector 10"/>
          <p:cNvCxnSpPr/>
          <p:nvPr/>
        </p:nvCxnSpPr>
        <p:spPr>
          <a:xfrm>
            <a:off x="3769360" y="4643120"/>
            <a:ext cx="1321262" cy="0"/>
          </a:xfrm>
          <a:prstGeom prst="straightConnector1">
            <a:avLst/>
          </a:prstGeom>
          <a:ln>
            <a:solidFill>
              <a:schemeClr val="accent3"/>
            </a:solidFill>
            <a:tailEnd type="arrow"/>
          </a:ln>
        </p:spPr>
        <p:style>
          <a:lnRef idx="2">
            <a:schemeClr val="accent2"/>
          </a:lnRef>
          <a:fillRef idx="0">
            <a:schemeClr val="accent2"/>
          </a:fillRef>
          <a:effectRef idx="1">
            <a:schemeClr val="accent2"/>
          </a:effectRef>
          <a:fontRef idx="minor">
            <a:schemeClr val="tx1"/>
          </a:fontRef>
        </p:style>
      </p:cxnSp>
      <p:cxnSp>
        <p:nvCxnSpPr>
          <p:cNvPr id="12" name="Straight Arrow Connector 11"/>
          <p:cNvCxnSpPr/>
          <p:nvPr/>
        </p:nvCxnSpPr>
        <p:spPr>
          <a:xfrm>
            <a:off x="3764742" y="4795520"/>
            <a:ext cx="1325880" cy="0"/>
          </a:xfrm>
          <a:prstGeom prst="straightConnector1">
            <a:avLst/>
          </a:prstGeom>
          <a:ln>
            <a:solidFill>
              <a:schemeClr val="accent3"/>
            </a:solidFill>
            <a:headEnd type="arrow"/>
            <a:tailEnd type="none"/>
          </a:ln>
        </p:spPr>
        <p:style>
          <a:lnRef idx="2">
            <a:schemeClr val="accent2"/>
          </a:lnRef>
          <a:fillRef idx="0">
            <a:schemeClr val="accent2"/>
          </a:fillRef>
          <a:effectRef idx="1">
            <a:schemeClr val="accent2"/>
          </a:effectRef>
          <a:fontRef idx="minor">
            <a:schemeClr val="tx1"/>
          </a:fontRef>
        </p:style>
      </p:cxn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dirty="0" smtClean="0"/>
              <a:t>Concept #3: Encapsulated Code…</a:t>
            </a:r>
            <a:endParaRPr lang="en-US" dirty="0"/>
          </a:p>
        </p:txBody>
      </p:sp>
      <p:sp>
        <p:nvSpPr>
          <p:cNvPr id="23" name="Content Placeholder 22"/>
          <p:cNvSpPr>
            <a:spLocks noGrp="1"/>
          </p:cNvSpPr>
          <p:nvPr>
            <p:ph idx="1"/>
          </p:nvPr>
        </p:nvSpPr>
        <p:spPr/>
        <p:txBody>
          <a:bodyPr/>
          <a:lstStyle/>
          <a:p>
            <a:r>
              <a:rPr lang="en-US" dirty="0" smtClean="0"/>
              <a:t>…is written with greater </a:t>
            </a:r>
            <a:r>
              <a:rPr lang="en-US" dirty="0" smtClean="0">
                <a:solidFill>
                  <a:srgbClr val="FF0000"/>
                </a:solidFill>
              </a:rPr>
              <a:t>EASE</a:t>
            </a:r>
            <a:endParaRPr lang="en-US" b="1" dirty="0" smtClean="0">
              <a:solidFill>
                <a:srgbClr val="FF0000"/>
              </a:solidFill>
            </a:endParaRPr>
          </a:p>
          <a:p>
            <a:pPr lvl="1"/>
            <a:r>
              <a:rPr lang="en-US" dirty="0" smtClean="0"/>
              <a:t>Each component using data can use the most convenient form of that data</a:t>
            </a:r>
          </a:p>
          <a:p>
            <a:r>
              <a:rPr lang="en-US" dirty="0" smtClean="0"/>
              <a:t>…performs with more </a:t>
            </a:r>
            <a:r>
              <a:rPr lang="en-US" dirty="0" smtClean="0">
                <a:solidFill>
                  <a:srgbClr val="FF0000"/>
                </a:solidFill>
              </a:rPr>
              <a:t>STABILITY</a:t>
            </a:r>
            <a:endParaRPr lang="en-US" b="1" dirty="0" smtClean="0">
              <a:solidFill>
                <a:srgbClr val="FF0000"/>
              </a:solidFill>
            </a:endParaRPr>
          </a:p>
          <a:p>
            <a:pPr lvl="1"/>
            <a:r>
              <a:rPr lang="en-US" dirty="0" smtClean="0"/>
              <a:t>Less code must change if data format changes</a:t>
            </a:r>
          </a:p>
          <a:p>
            <a:r>
              <a:rPr lang="en-US" dirty="0" smtClean="0"/>
              <a:t>…simplifies </a:t>
            </a:r>
            <a:r>
              <a:rPr lang="en-US" dirty="0" smtClean="0">
                <a:solidFill>
                  <a:srgbClr val="FF0000"/>
                </a:solidFill>
              </a:rPr>
              <a:t>MAINTAINANCE</a:t>
            </a:r>
          </a:p>
          <a:p>
            <a:pPr lvl="1"/>
            <a:r>
              <a:rPr lang="en-US" dirty="0" smtClean="0"/>
              <a:t>Less code must change to introduce new </a:t>
            </a:r>
            <a:br>
              <a:rPr lang="en-US" dirty="0" smtClean="0"/>
            </a:br>
            <a:r>
              <a:rPr lang="en-US" dirty="0" smtClean="0"/>
              <a:t>features and fix bugs</a:t>
            </a:r>
          </a:p>
          <a:p>
            <a:endParaRPr lang="en-US" sz="1400" dirty="0" smtClean="0"/>
          </a:p>
        </p:txBody>
      </p:sp>
      <p:sp>
        <p:nvSpPr>
          <p:cNvPr id="17" name="Cube 16"/>
          <p:cNvSpPr/>
          <p:nvPr/>
        </p:nvSpPr>
        <p:spPr>
          <a:xfrm>
            <a:off x="7335520" y="4145280"/>
            <a:ext cx="2133600" cy="2133600"/>
          </a:xfrm>
          <a:prstGeom prst="cube">
            <a:avLst>
              <a:gd name="adj" fmla="val 69444"/>
            </a:avLst>
          </a:prstGeom>
          <a:ln>
            <a:solidFill>
              <a:schemeClr val="tx1"/>
            </a:solidFill>
          </a:ln>
          <a:scene3d>
            <a:camera prst="isometricOffAxis2Left"/>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1</a:t>
            </a:r>
            <a:endParaRPr lang="en-US" dirty="0"/>
          </a:p>
        </p:txBody>
      </p:sp>
      <p:sp>
        <p:nvSpPr>
          <p:cNvPr id="19" name="Cube 18"/>
          <p:cNvSpPr/>
          <p:nvPr/>
        </p:nvSpPr>
        <p:spPr>
          <a:xfrm>
            <a:off x="7594600" y="3291840"/>
            <a:ext cx="2133600" cy="2133600"/>
          </a:xfrm>
          <a:prstGeom prst="cube">
            <a:avLst>
              <a:gd name="adj" fmla="val 69444"/>
            </a:avLst>
          </a:prstGeom>
          <a:ln>
            <a:solidFill>
              <a:schemeClr val="tx1"/>
            </a:solidFill>
          </a:ln>
          <a:effectLst/>
          <a:scene3d>
            <a:camera prst="isometricOffAxis2Left"/>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2</a:t>
            </a:r>
            <a:endParaRPr lang="en-US" dirty="0"/>
          </a:p>
        </p:txBody>
      </p:sp>
      <p:sp>
        <p:nvSpPr>
          <p:cNvPr id="20" name="Cube 19"/>
          <p:cNvSpPr/>
          <p:nvPr/>
        </p:nvSpPr>
        <p:spPr>
          <a:xfrm>
            <a:off x="7853680" y="2438400"/>
            <a:ext cx="2133600" cy="2133600"/>
          </a:xfrm>
          <a:prstGeom prst="cube">
            <a:avLst>
              <a:gd name="adj" fmla="val 69444"/>
            </a:avLst>
          </a:prstGeom>
          <a:ln>
            <a:solidFill>
              <a:schemeClr val="tx1"/>
            </a:solidFill>
          </a:ln>
          <a:effectLst/>
          <a:scene3d>
            <a:camera prst="isometricOffAxis2Left"/>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3</a:t>
            </a:r>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Family Tree.jpg"/>
          <p:cNvPicPr>
            <a:picLocks noChangeAspect="1"/>
          </p:cNvPicPr>
          <p:nvPr/>
        </p:nvPicPr>
        <p:blipFill>
          <a:blip r:embed="rId3"/>
          <a:stretch>
            <a:fillRect/>
          </a:stretch>
        </p:blipFill>
        <p:spPr>
          <a:xfrm>
            <a:off x="1274388" y="3929643"/>
            <a:ext cx="6595224" cy="2501637"/>
          </a:xfrm>
          <a:prstGeom prst="rect">
            <a:avLst/>
          </a:prstGeom>
        </p:spPr>
      </p:pic>
      <p:sp>
        <p:nvSpPr>
          <p:cNvPr id="7" name="Title 6"/>
          <p:cNvSpPr>
            <a:spLocks noGrp="1"/>
          </p:cNvSpPr>
          <p:nvPr>
            <p:ph type="title"/>
          </p:nvPr>
        </p:nvSpPr>
        <p:spPr/>
        <p:txBody>
          <a:bodyPr>
            <a:normAutofit/>
          </a:bodyPr>
          <a:lstStyle/>
          <a:p>
            <a:r>
              <a:rPr lang="en-US" dirty="0" smtClean="0"/>
              <a:t>Concept #4: Inheritance</a:t>
            </a:r>
            <a:endParaRPr lang="en-US" dirty="0"/>
          </a:p>
        </p:txBody>
      </p:sp>
      <p:sp>
        <p:nvSpPr>
          <p:cNvPr id="21" name="Content Placeholder 20"/>
          <p:cNvSpPr>
            <a:spLocks noGrp="1"/>
          </p:cNvSpPr>
          <p:nvPr>
            <p:ph idx="1"/>
          </p:nvPr>
        </p:nvSpPr>
        <p:spPr>
          <a:xfrm>
            <a:off x="457200" y="1417638"/>
            <a:ext cx="8382000" cy="4708525"/>
          </a:xfrm>
        </p:spPr>
        <p:txBody>
          <a:bodyPr/>
          <a:lstStyle/>
          <a:p>
            <a:r>
              <a:rPr lang="en-US" dirty="0" smtClean="0"/>
              <a:t>Classes are organized hierarchically</a:t>
            </a:r>
          </a:p>
          <a:p>
            <a:r>
              <a:rPr lang="en-US" dirty="0" smtClean="0"/>
              <a:t>You can use classes as the starting point for more specific classes</a:t>
            </a:r>
          </a:p>
          <a:p>
            <a:r>
              <a:rPr lang="en-US" dirty="0" smtClean="0"/>
              <a:t>Like a family tree, ancestors pass traits to </a:t>
            </a:r>
            <a:br>
              <a:rPr lang="en-US" dirty="0" smtClean="0"/>
            </a:br>
            <a:r>
              <a:rPr lang="en-US" dirty="0" smtClean="0"/>
              <a:t>their descendants</a:t>
            </a:r>
            <a:endParaRPr lang="en-US" dirty="0"/>
          </a:p>
        </p:txBody>
      </p:sp>
      <p:sp>
        <p:nvSpPr>
          <p:cNvPr id="8" name="Cube 7"/>
          <p:cNvSpPr/>
          <p:nvPr/>
        </p:nvSpPr>
        <p:spPr>
          <a:xfrm>
            <a:off x="7335520" y="4145280"/>
            <a:ext cx="2133600" cy="2133600"/>
          </a:xfrm>
          <a:prstGeom prst="cube">
            <a:avLst>
              <a:gd name="adj" fmla="val 69444"/>
            </a:avLst>
          </a:prstGeom>
          <a:ln>
            <a:solidFill>
              <a:schemeClr val="tx1"/>
            </a:solidFill>
          </a:ln>
          <a:scene3d>
            <a:camera prst="isometricOffAxis2Left"/>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1</a:t>
            </a:r>
            <a:endParaRPr lang="en-US" dirty="0"/>
          </a:p>
        </p:txBody>
      </p:sp>
      <p:sp>
        <p:nvSpPr>
          <p:cNvPr id="9" name="Cube 8"/>
          <p:cNvSpPr/>
          <p:nvPr/>
        </p:nvSpPr>
        <p:spPr>
          <a:xfrm>
            <a:off x="7594600" y="3291840"/>
            <a:ext cx="2133600" cy="2133600"/>
          </a:xfrm>
          <a:prstGeom prst="cube">
            <a:avLst>
              <a:gd name="adj" fmla="val 69444"/>
            </a:avLst>
          </a:prstGeom>
          <a:ln>
            <a:solidFill>
              <a:schemeClr val="tx1"/>
            </a:solidFill>
          </a:ln>
          <a:effectLst/>
          <a:scene3d>
            <a:camera prst="isometricOffAxis2Left"/>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2</a:t>
            </a:r>
            <a:endParaRPr lang="en-US" dirty="0"/>
          </a:p>
        </p:txBody>
      </p:sp>
      <p:sp>
        <p:nvSpPr>
          <p:cNvPr id="10" name="Cube 9"/>
          <p:cNvSpPr/>
          <p:nvPr/>
        </p:nvSpPr>
        <p:spPr>
          <a:xfrm>
            <a:off x="7853680" y="2438400"/>
            <a:ext cx="2133600" cy="2133600"/>
          </a:xfrm>
          <a:prstGeom prst="cube">
            <a:avLst>
              <a:gd name="adj" fmla="val 69444"/>
            </a:avLst>
          </a:prstGeom>
          <a:ln>
            <a:solidFill>
              <a:schemeClr val="tx1"/>
            </a:solidFill>
          </a:ln>
          <a:effectLst/>
          <a:scene3d>
            <a:camera prst="isometricOffAxis2Left"/>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3</a:t>
            </a:r>
            <a:endParaRPr lang="en-US" dirty="0"/>
          </a:p>
        </p:txBody>
      </p:sp>
      <p:sp>
        <p:nvSpPr>
          <p:cNvPr id="11" name="Cube 10"/>
          <p:cNvSpPr/>
          <p:nvPr/>
        </p:nvSpPr>
        <p:spPr>
          <a:xfrm>
            <a:off x="8102600" y="1584960"/>
            <a:ext cx="2133600" cy="2133600"/>
          </a:xfrm>
          <a:prstGeom prst="cube">
            <a:avLst>
              <a:gd name="adj" fmla="val 69444"/>
            </a:avLst>
          </a:prstGeom>
          <a:ln>
            <a:solidFill>
              <a:schemeClr val="tx1"/>
            </a:solidFill>
          </a:ln>
          <a:effectLst/>
          <a:scene3d>
            <a:camera prst="isometricOffAxis2Left"/>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4</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strips(downLeft)">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Today’s Agenda</a:t>
            </a:r>
            <a:endParaRPr lang="en-US" dirty="0"/>
          </a:p>
        </p:txBody>
      </p:sp>
      <p:sp>
        <p:nvSpPr>
          <p:cNvPr id="3" name="Content Placeholder 2"/>
          <p:cNvSpPr>
            <a:spLocks noGrp="1"/>
          </p:cNvSpPr>
          <p:nvPr>
            <p:ph idx="1"/>
          </p:nvPr>
        </p:nvSpPr>
        <p:spPr/>
        <p:txBody>
          <a:bodyPr>
            <a:normAutofit/>
          </a:bodyPr>
          <a:lstStyle/>
          <a:p>
            <a:r>
              <a:rPr lang="en-US" dirty="0" smtClean="0"/>
              <a:t>What is Object-Oriented Programming (OOP)?</a:t>
            </a:r>
          </a:p>
          <a:p>
            <a:r>
              <a:rPr lang="en-US" dirty="0" smtClean="0"/>
              <a:t>Object-Oriented Programming 101</a:t>
            </a:r>
          </a:p>
          <a:p>
            <a:r>
              <a:rPr lang="en-US" dirty="0" smtClean="0"/>
              <a:t>Object-Oriented Programming using LabVIEW</a:t>
            </a:r>
          </a:p>
          <a:p>
            <a:r>
              <a:rPr lang="en-US" dirty="0" smtClean="0"/>
              <a:t>How to Get Started Tomorrow</a:t>
            </a:r>
          </a:p>
          <a:p>
            <a:endParaRPr lang="en-US" dirty="0"/>
          </a:p>
        </p:txBody>
      </p:sp>
      <p:sp>
        <p:nvSpPr>
          <p:cNvPr id="4" name="Left Brace 3"/>
          <p:cNvSpPr/>
          <p:nvPr/>
        </p:nvSpPr>
        <p:spPr>
          <a:xfrm>
            <a:off x="254000" y="2072640"/>
            <a:ext cx="274320" cy="1026160"/>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 name="Left Brace 4"/>
          <p:cNvSpPr/>
          <p:nvPr/>
        </p:nvSpPr>
        <p:spPr>
          <a:xfrm flipH="1">
            <a:off x="8483600" y="2072640"/>
            <a:ext cx="274320" cy="1026160"/>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Content Placeholder 12"/>
          <p:cNvGraphicFramePr>
            <a:graphicFrameLocks noGrp="1"/>
          </p:cNvGraphicFramePr>
          <p:nvPr>
            <p:ph idx="1"/>
          </p:nvPr>
        </p:nvGraphicFramePr>
        <p:xfrm>
          <a:off x="568960" y="1198880"/>
          <a:ext cx="8890000" cy="49272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itle 6"/>
          <p:cNvSpPr>
            <a:spLocks noGrp="1"/>
          </p:cNvSpPr>
          <p:nvPr>
            <p:ph type="title"/>
          </p:nvPr>
        </p:nvSpPr>
        <p:spPr/>
        <p:txBody>
          <a:bodyPr>
            <a:normAutofit/>
          </a:bodyPr>
          <a:lstStyle/>
          <a:p>
            <a:r>
              <a:rPr lang="en-US" dirty="0" smtClean="0"/>
              <a:t>Concept #4: Inheritance</a:t>
            </a:r>
            <a:endParaRPr lang="en-US" dirty="0"/>
          </a:p>
        </p:txBody>
      </p:sp>
      <p:sp>
        <p:nvSpPr>
          <p:cNvPr id="8" name="Cube 7"/>
          <p:cNvSpPr/>
          <p:nvPr/>
        </p:nvSpPr>
        <p:spPr>
          <a:xfrm>
            <a:off x="7335520" y="4145280"/>
            <a:ext cx="2133600" cy="2133600"/>
          </a:xfrm>
          <a:prstGeom prst="cube">
            <a:avLst>
              <a:gd name="adj" fmla="val 69444"/>
            </a:avLst>
          </a:prstGeom>
          <a:ln>
            <a:solidFill>
              <a:schemeClr val="tx1"/>
            </a:solidFill>
          </a:ln>
          <a:scene3d>
            <a:camera prst="isometricOffAxis2Left"/>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1</a:t>
            </a:r>
            <a:endParaRPr lang="en-US" dirty="0"/>
          </a:p>
        </p:txBody>
      </p:sp>
      <p:sp>
        <p:nvSpPr>
          <p:cNvPr id="9" name="Cube 8"/>
          <p:cNvSpPr/>
          <p:nvPr/>
        </p:nvSpPr>
        <p:spPr>
          <a:xfrm>
            <a:off x="7594600" y="3291840"/>
            <a:ext cx="2133600" cy="2133600"/>
          </a:xfrm>
          <a:prstGeom prst="cube">
            <a:avLst>
              <a:gd name="adj" fmla="val 69444"/>
            </a:avLst>
          </a:prstGeom>
          <a:ln>
            <a:solidFill>
              <a:schemeClr val="tx1"/>
            </a:solidFill>
          </a:ln>
          <a:effectLst/>
          <a:scene3d>
            <a:camera prst="isometricOffAxis2Left"/>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2</a:t>
            </a:r>
            <a:endParaRPr lang="en-US" dirty="0"/>
          </a:p>
        </p:txBody>
      </p:sp>
      <p:sp>
        <p:nvSpPr>
          <p:cNvPr id="10" name="Cube 9"/>
          <p:cNvSpPr/>
          <p:nvPr/>
        </p:nvSpPr>
        <p:spPr>
          <a:xfrm>
            <a:off x="7853680" y="2438400"/>
            <a:ext cx="2133600" cy="2133600"/>
          </a:xfrm>
          <a:prstGeom prst="cube">
            <a:avLst>
              <a:gd name="adj" fmla="val 69444"/>
            </a:avLst>
          </a:prstGeom>
          <a:ln>
            <a:solidFill>
              <a:schemeClr val="tx1"/>
            </a:solidFill>
          </a:ln>
          <a:effectLst/>
          <a:scene3d>
            <a:camera prst="isometricOffAxis2Left"/>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3</a:t>
            </a:r>
            <a:endParaRPr lang="en-US" dirty="0"/>
          </a:p>
        </p:txBody>
      </p:sp>
      <p:sp>
        <p:nvSpPr>
          <p:cNvPr id="11" name="Cube 10"/>
          <p:cNvSpPr/>
          <p:nvPr/>
        </p:nvSpPr>
        <p:spPr>
          <a:xfrm>
            <a:off x="8102600" y="1584960"/>
            <a:ext cx="2133600" cy="2133600"/>
          </a:xfrm>
          <a:prstGeom prst="cube">
            <a:avLst>
              <a:gd name="adj" fmla="val 69444"/>
            </a:avLst>
          </a:prstGeom>
          <a:ln>
            <a:solidFill>
              <a:schemeClr val="tx1"/>
            </a:solidFill>
          </a:ln>
          <a:effectLst/>
          <a:scene3d>
            <a:camera prst="isometricOffAxis2Left"/>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4</a:t>
            </a:r>
            <a:endParaRPr lang="en-US" dirty="0"/>
          </a:p>
        </p:txBody>
      </p:sp>
      <p:sp>
        <p:nvSpPr>
          <p:cNvPr id="14" name="TextBox 13"/>
          <p:cNvSpPr txBox="1"/>
          <p:nvPr/>
        </p:nvSpPr>
        <p:spPr>
          <a:xfrm>
            <a:off x="0" y="1466612"/>
            <a:ext cx="1402080" cy="646331"/>
          </a:xfrm>
          <a:prstGeom prst="rect">
            <a:avLst/>
          </a:prstGeom>
          <a:noFill/>
        </p:spPr>
        <p:txBody>
          <a:bodyPr wrap="square" rtlCol="0">
            <a:spAutoFit/>
          </a:bodyPr>
          <a:lstStyle/>
          <a:p>
            <a:r>
              <a:rPr lang="en-US" dirty="0" smtClean="0"/>
              <a:t>Draw ()</a:t>
            </a:r>
          </a:p>
          <a:p>
            <a:r>
              <a:rPr lang="en-US" dirty="0" err="1" smtClean="0"/>
              <a:t>GetColor</a:t>
            </a:r>
            <a:r>
              <a:rPr lang="en-US" dirty="0" smtClean="0"/>
              <a:t> ()</a:t>
            </a:r>
            <a:endParaRPr lang="en-US" dirty="0"/>
          </a:p>
        </p:txBody>
      </p:sp>
      <p:sp>
        <p:nvSpPr>
          <p:cNvPr id="16" name="TextBox 15"/>
          <p:cNvSpPr txBox="1"/>
          <p:nvPr/>
        </p:nvSpPr>
        <p:spPr>
          <a:xfrm>
            <a:off x="0" y="2767429"/>
            <a:ext cx="1402080" cy="646331"/>
          </a:xfrm>
          <a:prstGeom prst="rect">
            <a:avLst/>
          </a:prstGeom>
          <a:noFill/>
        </p:spPr>
        <p:txBody>
          <a:bodyPr wrap="square" rtlCol="0">
            <a:spAutoFit/>
          </a:bodyPr>
          <a:lstStyle/>
          <a:p>
            <a:r>
              <a:rPr lang="en-US" dirty="0" smtClean="0">
                <a:solidFill>
                  <a:schemeClr val="bg1">
                    <a:lumMod val="75000"/>
                  </a:schemeClr>
                </a:solidFill>
              </a:rPr>
              <a:t>Draw ()</a:t>
            </a:r>
          </a:p>
          <a:p>
            <a:r>
              <a:rPr lang="en-US" dirty="0" err="1" smtClean="0">
                <a:solidFill>
                  <a:schemeClr val="bg1">
                    <a:lumMod val="75000"/>
                  </a:schemeClr>
                </a:solidFill>
              </a:rPr>
              <a:t>GetColor</a:t>
            </a:r>
            <a:r>
              <a:rPr lang="en-US" dirty="0" smtClean="0">
                <a:solidFill>
                  <a:schemeClr val="bg1">
                    <a:lumMod val="75000"/>
                  </a:schemeClr>
                </a:solidFill>
              </a:rPr>
              <a:t> ()</a:t>
            </a:r>
            <a:endParaRPr lang="en-US" dirty="0">
              <a:solidFill>
                <a:schemeClr val="bg1">
                  <a:lumMod val="75000"/>
                </a:schemeClr>
              </a:solidFill>
            </a:endParaRPr>
          </a:p>
        </p:txBody>
      </p:sp>
      <p:sp>
        <p:nvSpPr>
          <p:cNvPr id="17" name="TextBox 16"/>
          <p:cNvSpPr txBox="1"/>
          <p:nvPr/>
        </p:nvSpPr>
        <p:spPr>
          <a:xfrm>
            <a:off x="0" y="4064000"/>
            <a:ext cx="1402080" cy="646331"/>
          </a:xfrm>
          <a:prstGeom prst="rect">
            <a:avLst/>
          </a:prstGeom>
          <a:noFill/>
        </p:spPr>
        <p:txBody>
          <a:bodyPr wrap="square" rtlCol="0">
            <a:spAutoFit/>
          </a:bodyPr>
          <a:lstStyle/>
          <a:p>
            <a:r>
              <a:rPr lang="en-US" dirty="0" smtClean="0">
                <a:solidFill>
                  <a:schemeClr val="bg1">
                    <a:lumMod val="75000"/>
                  </a:schemeClr>
                </a:solidFill>
              </a:rPr>
              <a:t>Draw ()</a:t>
            </a:r>
          </a:p>
          <a:p>
            <a:r>
              <a:rPr lang="en-US" dirty="0" err="1" smtClean="0">
                <a:solidFill>
                  <a:schemeClr val="bg1">
                    <a:lumMod val="75000"/>
                  </a:schemeClr>
                </a:solidFill>
              </a:rPr>
              <a:t>GetColor</a:t>
            </a:r>
            <a:r>
              <a:rPr lang="en-US" dirty="0" smtClean="0">
                <a:solidFill>
                  <a:schemeClr val="bg1">
                    <a:lumMod val="75000"/>
                  </a:schemeClr>
                </a:solidFill>
              </a:rPr>
              <a:t> ()</a:t>
            </a:r>
            <a:endParaRPr lang="en-US" dirty="0">
              <a:solidFill>
                <a:schemeClr val="bg1">
                  <a:lumMod val="75000"/>
                </a:schemeClr>
              </a:solidFill>
            </a:endParaRPr>
          </a:p>
        </p:txBody>
      </p:sp>
      <p:sp>
        <p:nvSpPr>
          <p:cNvPr id="18" name="TextBox 17"/>
          <p:cNvSpPr txBox="1"/>
          <p:nvPr/>
        </p:nvSpPr>
        <p:spPr>
          <a:xfrm>
            <a:off x="0" y="5348069"/>
            <a:ext cx="1402080" cy="646331"/>
          </a:xfrm>
          <a:prstGeom prst="rect">
            <a:avLst/>
          </a:prstGeom>
          <a:noFill/>
        </p:spPr>
        <p:txBody>
          <a:bodyPr wrap="square" rtlCol="0">
            <a:spAutoFit/>
          </a:bodyPr>
          <a:lstStyle/>
          <a:p>
            <a:r>
              <a:rPr lang="en-US" dirty="0" smtClean="0">
                <a:solidFill>
                  <a:schemeClr val="bg1">
                    <a:lumMod val="75000"/>
                  </a:schemeClr>
                </a:solidFill>
              </a:rPr>
              <a:t>Draw ()</a:t>
            </a:r>
          </a:p>
          <a:p>
            <a:r>
              <a:rPr lang="en-US" dirty="0" err="1" smtClean="0">
                <a:solidFill>
                  <a:schemeClr val="bg1">
                    <a:lumMod val="75000"/>
                  </a:schemeClr>
                </a:solidFill>
              </a:rPr>
              <a:t>GetColor</a:t>
            </a:r>
            <a:r>
              <a:rPr lang="en-US" dirty="0" smtClean="0">
                <a:solidFill>
                  <a:schemeClr val="bg1">
                    <a:lumMod val="75000"/>
                  </a:schemeClr>
                </a:solidFill>
              </a:rPr>
              <a:t> ()</a:t>
            </a:r>
            <a:endParaRPr lang="en-US" dirty="0">
              <a:solidFill>
                <a:schemeClr val="bg1">
                  <a:lumMod val="75000"/>
                </a:schemeClr>
              </a:solidFill>
            </a:endParaRPr>
          </a:p>
        </p:txBody>
      </p:sp>
      <p:sp>
        <p:nvSpPr>
          <p:cNvPr id="19" name="TextBox 18"/>
          <p:cNvSpPr txBox="1"/>
          <p:nvPr/>
        </p:nvSpPr>
        <p:spPr>
          <a:xfrm>
            <a:off x="0" y="3921760"/>
            <a:ext cx="1584960" cy="923330"/>
          </a:xfrm>
          <a:prstGeom prst="rect">
            <a:avLst/>
          </a:prstGeom>
          <a:noFill/>
        </p:spPr>
        <p:txBody>
          <a:bodyPr wrap="square" rtlCol="0">
            <a:spAutoFit/>
          </a:bodyPr>
          <a:lstStyle/>
          <a:p>
            <a:r>
              <a:rPr lang="en-US" dirty="0" smtClean="0">
                <a:solidFill>
                  <a:schemeClr val="bg1">
                    <a:lumMod val="75000"/>
                  </a:schemeClr>
                </a:solidFill>
              </a:rPr>
              <a:t>Draw ()</a:t>
            </a:r>
          </a:p>
          <a:p>
            <a:r>
              <a:rPr lang="en-US" dirty="0" err="1" smtClean="0">
                <a:solidFill>
                  <a:schemeClr val="bg1">
                    <a:lumMod val="75000"/>
                  </a:schemeClr>
                </a:solidFill>
              </a:rPr>
              <a:t>GetColor</a:t>
            </a:r>
            <a:r>
              <a:rPr lang="en-US" dirty="0" smtClean="0">
                <a:solidFill>
                  <a:schemeClr val="bg1">
                    <a:lumMod val="75000"/>
                  </a:schemeClr>
                </a:solidFill>
              </a:rPr>
              <a:t> ()</a:t>
            </a:r>
          </a:p>
          <a:p>
            <a:r>
              <a:rPr lang="en-US" dirty="0" err="1" smtClean="0"/>
              <a:t>CountSides</a:t>
            </a:r>
            <a:r>
              <a:rPr lang="en-US" dirty="0" smtClean="0"/>
              <a:t> ()</a:t>
            </a:r>
            <a:endParaRPr lang="en-US" dirty="0"/>
          </a:p>
        </p:txBody>
      </p:sp>
      <p:sp>
        <p:nvSpPr>
          <p:cNvPr id="20" name="TextBox 19"/>
          <p:cNvSpPr txBox="1"/>
          <p:nvPr/>
        </p:nvSpPr>
        <p:spPr>
          <a:xfrm>
            <a:off x="0" y="5203150"/>
            <a:ext cx="1584960" cy="923330"/>
          </a:xfrm>
          <a:prstGeom prst="rect">
            <a:avLst/>
          </a:prstGeom>
          <a:noFill/>
        </p:spPr>
        <p:txBody>
          <a:bodyPr wrap="square" rtlCol="0">
            <a:spAutoFit/>
          </a:bodyPr>
          <a:lstStyle/>
          <a:p>
            <a:r>
              <a:rPr lang="en-US" dirty="0" smtClean="0">
                <a:solidFill>
                  <a:schemeClr val="bg1">
                    <a:lumMod val="75000"/>
                  </a:schemeClr>
                </a:solidFill>
              </a:rPr>
              <a:t>Draw ()</a:t>
            </a:r>
          </a:p>
          <a:p>
            <a:r>
              <a:rPr lang="en-US" dirty="0" err="1" smtClean="0">
                <a:solidFill>
                  <a:schemeClr val="bg1">
                    <a:lumMod val="75000"/>
                  </a:schemeClr>
                </a:solidFill>
              </a:rPr>
              <a:t>GetColor</a:t>
            </a:r>
            <a:r>
              <a:rPr lang="en-US" dirty="0" smtClean="0">
                <a:solidFill>
                  <a:schemeClr val="bg1">
                    <a:lumMod val="75000"/>
                  </a:schemeClr>
                </a:solidFill>
              </a:rPr>
              <a:t> ()</a:t>
            </a:r>
          </a:p>
          <a:p>
            <a:r>
              <a:rPr lang="en-US" dirty="0" err="1" smtClean="0">
                <a:solidFill>
                  <a:schemeClr val="bg1">
                    <a:lumMod val="75000"/>
                  </a:schemeClr>
                </a:solidFill>
              </a:rPr>
              <a:t>CountSides</a:t>
            </a:r>
            <a:r>
              <a:rPr lang="en-US" dirty="0" smtClean="0">
                <a:solidFill>
                  <a:schemeClr val="bg1">
                    <a:lumMod val="75000"/>
                  </a:schemeClr>
                </a:solidFill>
              </a:rPr>
              <a:t> ()</a:t>
            </a:r>
            <a:endParaRPr lang="en-US" dirty="0">
              <a:solidFill>
                <a:schemeClr val="bg1">
                  <a:lumMod val="7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300"/>
                                        <p:tgtEl>
                                          <p:spTgt spid="16"/>
                                        </p:tgtEl>
                                      </p:cBhvr>
                                    </p:animEffect>
                                  </p:childTnLst>
                                </p:cTn>
                              </p:par>
                            </p:childTnLst>
                          </p:cTn>
                        </p:par>
                        <p:par>
                          <p:cTn id="12" fill="hold">
                            <p:stCondLst>
                              <p:cond delay="300"/>
                            </p:stCondLst>
                            <p:childTnLst>
                              <p:par>
                                <p:cTn id="13" presetID="10" presetClass="entr" presetSubtype="0" fill="hold" grpId="0"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300"/>
                                        <p:tgtEl>
                                          <p:spTgt spid="17"/>
                                        </p:tgtEl>
                                      </p:cBhvr>
                                    </p:animEffect>
                                  </p:childTnLst>
                                </p:cTn>
                              </p:par>
                            </p:childTnLst>
                          </p:cTn>
                        </p:par>
                        <p:par>
                          <p:cTn id="16" fill="hold">
                            <p:stCondLst>
                              <p:cond delay="600"/>
                            </p:stCondLst>
                            <p:childTnLst>
                              <p:par>
                                <p:cTn id="17" presetID="10" presetClass="entr" presetSubtype="0" fill="hold" grpId="0"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300"/>
                                        <p:tgtEl>
                                          <p:spTgt spid="18"/>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xit" presetSubtype="0" fill="hold" grpId="1" nodeType="clickEffect">
                                  <p:stCondLst>
                                    <p:cond delay="0"/>
                                  </p:stCondLst>
                                  <p:childTnLst>
                                    <p:set>
                                      <p:cBhvr>
                                        <p:cTn id="23" dur="1" fill="hold">
                                          <p:stCondLst>
                                            <p:cond delay="0"/>
                                          </p:stCondLst>
                                        </p:cTn>
                                        <p:tgtEl>
                                          <p:spTgt spid="17"/>
                                        </p:tgtEl>
                                        <p:attrNameLst>
                                          <p:attrName>style.visibility</p:attrName>
                                        </p:attrNameLst>
                                      </p:cBhvr>
                                      <p:to>
                                        <p:strVal val="hidden"/>
                                      </p:to>
                                    </p:set>
                                  </p:childTnLst>
                                </p:cTn>
                              </p:par>
                              <p:par>
                                <p:cTn id="24" presetID="1" presetClass="exit" presetSubtype="0" fill="hold" grpId="1" nodeType="withEffect">
                                  <p:stCondLst>
                                    <p:cond delay="0"/>
                                  </p:stCondLst>
                                  <p:childTnLst>
                                    <p:set>
                                      <p:cBhvr>
                                        <p:cTn id="25" dur="1" fill="hold">
                                          <p:stCondLst>
                                            <p:cond delay="0"/>
                                          </p:stCondLst>
                                        </p:cTn>
                                        <p:tgtEl>
                                          <p:spTgt spid="18"/>
                                        </p:tgtEl>
                                        <p:attrNameLst>
                                          <p:attrName>style.visibility</p:attrName>
                                        </p:attrNameLst>
                                      </p:cBhvr>
                                      <p:to>
                                        <p:strVal val="hidden"/>
                                      </p:to>
                                    </p:set>
                                  </p:childTnLst>
                                </p:cTn>
                              </p:par>
                            </p:childTnLst>
                          </p:cTn>
                        </p:par>
                        <p:par>
                          <p:cTn id="26" fill="hold">
                            <p:stCondLst>
                              <p:cond delay="0"/>
                            </p:stCondLst>
                            <p:childTnLst>
                              <p:par>
                                <p:cTn id="27" presetID="10" presetClass="entr" presetSubtype="0" fill="hold" grpId="0" nodeType="after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fade">
                                      <p:cBhvr>
                                        <p:cTn id="29" dur="300"/>
                                        <p:tgtEl>
                                          <p:spTgt spid="19"/>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fade">
                                      <p:cBhvr>
                                        <p:cTn id="34" dur="3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P spid="17" grpId="0"/>
      <p:bldP spid="17" grpId="1"/>
      <p:bldP spid="18" grpId="0"/>
      <p:bldP spid="18" grpId="1"/>
      <p:bldP spid="19" grpId="0"/>
      <p:bldP spid="20"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dirty="0" smtClean="0"/>
              <a:t>Concept #4: Inheritance</a:t>
            </a:r>
            <a:endParaRPr lang="en-US" dirty="0"/>
          </a:p>
        </p:txBody>
      </p:sp>
      <p:sp>
        <p:nvSpPr>
          <p:cNvPr id="21" name="Content Placeholder 20"/>
          <p:cNvSpPr>
            <a:spLocks noGrp="1"/>
          </p:cNvSpPr>
          <p:nvPr>
            <p:ph idx="1"/>
          </p:nvPr>
        </p:nvSpPr>
        <p:spPr>
          <a:xfrm>
            <a:off x="457200" y="1417638"/>
            <a:ext cx="8382000" cy="4708525"/>
          </a:xfrm>
        </p:spPr>
        <p:txBody>
          <a:bodyPr/>
          <a:lstStyle/>
          <a:p>
            <a:r>
              <a:rPr lang="en-US" dirty="0" smtClean="0"/>
              <a:t>Inheritance depth is </a:t>
            </a:r>
            <a:r>
              <a:rPr lang="en-US" dirty="0" smtClean="0"/>
              <a:t>unlimited </a:t>
            </a:r>
            <a:endParaRPr lang="en-US" dirty="0" smtClean="0"/>
          </a:p>
          <a:p>
            <a:r>
              <a:rPr lang="en-US" dirty="0" smtClean="0"/>
              <a:t>Children already know how to do everything their parents can do</a:t>
            </a:r>
          </a:p>
          <a:p>
            <a:pPr>
              <a:buFont typeface="Wingdings" pitchFamily="2" charset="2"/>
              <a:buChar char="Ø"/>
            </a:pPr>
            <a:r>
              <a:rPr lang="en-US" dirty="0" smtClean="0"/>
              <a:t>Child classes can override their parent’s implementation</a:t>
            </a:r>
          </a:p>
          <a:p>
            <a:pPr lvl="1"/>
            <a:r>
              <a:rPr lang="en-US" dirty="0" smtClean="0"/>
              <a:t>Example: </a:t>
            </a:r>
            <a:r>
              <a:rPr lang="en-US" dirty="0" err="1" smtClean="0"/>
              <a:t>CountSides</a:t>
            </a:r>
            <a:r>
              <a:rPr lang="en-US" dirty="0" smtClean="0"/>
              <a:t>() may be coded </a:t>
            </a:r>
            <a:br>
              <a:rPr lang="en-US" dirty="0" smtClean="0"/>
            </a:br>
            <a:r>
              <a:rPr lang="en-US" dirty="0" smtClean="0"/>
              <a:t>differently for a </a:t>
            </a:r>
            <a:r>
              <a:rPr lang="en-US" i="1" dirty="0" smtClean="0"/>
              <a:t>Triangle</a:t>
            </a:r>
            <a:r>
              <a:rPr lang="en-US" dirty="0" smtClean="0"/>
              <a:t> versus a </a:t>
            </a:r>
            <a:r>
              <a:rPr lang="en-US" i="1" dirty="0" smtClean="0"/>
              <a:t>Rectangle  </a:t>
            </a:r>
          </a:p>
        </p:txBody>
      </p:sp>
      <p:sp>
        <p:nvSpPr>
          <p:cNvPr id="8" name="Cube 7"/>
          <p:cNvSpPr/>
          <p:nvPr/>
        </p:nvSpPr>
        <p:spPr>
          <a:xfrm>
            <a:off x="7335520" y="4145280"/>
            <a:ext cx="2133600" cy="2133600"/>
          </a:xfrm>
          <a:prstGeom prst="cube">
            <a:avLst>
              <a:gd name="adj" fmla="val 69444"/>
            </a:avLst>
          </a:prstGeom>
          <a:ln>
            <a:solidFill>
              <a:schemeClr val="tx1"/>
            </a:solidFill>
          </a:ln>
          <a:scene3d>
            <a:camera prst="isometricOffAxis2Left"/>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1</a:t>
            </a:r>
            <a:endParaRPr lang="en-US" dirty="0"/>
          </a:p>
        </p:txBody>
      </p:sp>
      <p:sp>
        <p:nvSpPr>
          <p:cNvPr id="9" name="Cube 8"/>
          <p:cNvSpPr/>
          <p:nvPr/>
        </p:nvSpPr>
        <p:spPr>
          <a:xfrm>
            <a:off x="7594600" y="3291840"/>
            <a:ext cx="2133600" cy="2133600"/>
          </a:xfrm>
          <a:prstGeom prst="cube">
            <a:avLst>
              <a:gd name="adj" fmla="val 69444"/>
            </a:avLst>
          </a:prstGeom>
          <a:ln>
            <a:solidFill>
              <a:schemeClr val="tx1"/>
            </a:solidFill>
          </a:ln>
          <a:effectLst/>
          <a:scene3d>
            <a:camera prst="isometricOffAxis2Left"/>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2</a:t>
            </a:r>
            <a:endParaRPr lang="en-US" dirty="0"/>
          </a:p>
        </p:txBody>
      </p:sp>
      <p:sp>
        <p:nvSpPr>
          <p:cNvPr id="10" name="Cube 9"/>
          <p:cNvSpPr/>
          <p:nvPr/>
        </p:nvSpPr>
        <p:spPr>
          <a:xfrm>
            <a:off x="7853680" y="2438400"/>
            <a:ext cx="2133600" cy="2133600"/>
          </a:xfrm>
          <a:prstGeom prst="cube">
            <a:avLst>
              <a:gd name="adj" fmla="val 69444"/>
            </a:avLst>
          </a:prstGeom>
          <a:ln>
            <a:solidFill>
              <a:schemeClr val="tx1"/>
            </a:solidFill>
          </a:ln>
          <a:effectLst/>
          <a:scene3d>
            <a:camera prst="isometricOffAxis2Left"/>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3</a:t>
            </a:r>
            <a:endParaRPr lang="en-US" dirty="0"/>
          </a:p>
        </p:txBody>
      </p:sp>
      <p:sp>
        <p:nvSpPr>
          <p:cNvPr id="11" name="Cube 10"/>
          <p:cNvSpPr/>
          <p:nvPr/>
        </p:nvSpPr>
        <p:spPr>
          <a:xfrm>
            <a:off x="8102600" y="1584960"/>
            <a:ext cx="2133600" cy="2133600"/>
          </a:xfrm>
          <a:prstGeom prst="cube">
            <a:avLst>
              <a:gd name="adj" fmla="val 69444"/>
            </a:avLst>
          </a:prstGeom>
          <a:ln>
            <a:solidFill>
              <a:schemeClr val="tx1"/>
            </a:solidFill>
          </a:ln>
          <a:effectLst/>
          <a:scene3d>
            <a:camera prst="isometricOffAxis2Left"/>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4</a:t>
            </a:r>
            <a:endParaRPr lang="en-US"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LabVIEW Class Inheritance</a:t>
            </a:r>
            <a:endParaRPr lang="en-US" dirty="0"/>
          </a:p>
        </p:txBody>
      </p:sp>
      <p:sp>
        <p:nvSpPr>
          <p:cNvPr id="5" name="Content Placeholder 4"/>
          <p:cNvSpPr>
            <a:spLocks noGrp="1"/>
          </p:cNvSpPr>
          <p:nvPr>
            <p:ph idx="1"/>
          </p:nvPr>
        </p:nvSpPr>
        <p:spPr/>
        <p:txBody>
          <a:bodyPr/>
          <a:lstStyle/>
          <a:p>
            <a:r>
              <a:rPr lang="en-US" dirty="0" smtClean="0"/>
              <a:t>Dictate Class Inheritance by selecting </a:t>
            </a:r>
            <a:br>
              <a:rPr lang="en-US" dirty="0" smtClean="0"/>
            </a:br>
            <a:r>
              <a:rPr lang="en-US" b="1" dirty="0" smtClean="0"/>
              <a:t>Right-Click </a:t>
            </a:r>
            <a:r>
              <a:rPr lang="en-US" b="1" dirty="0" smtClean="0">
                <a:latin typeface="Times New Roman"/>
                <a:cs typeface="Times New Roman"/>
              </a:rPr>
              <a:t>»</a:t>
            </a:r>
            <a:r>
              <a:rPr lang="en-US" b="1" dirty="0" smtClean="0"/>
              <a:t> Properties </a:t>
            </a:r>
            <a:r>
              <a:rPr lang="en-US" b="1" dirty="0" smtClean="0">
                <a:latin typeface="Times New Roman"/>
                <a:cs typeface="Times New Roman"/>
              </a:rPr>
              <a:t>»</a:t>
            </a:r>
            <a:r>
              <a:rPr lang="en-US" b="1" dirty="0" smtClean="0"/>
              <a:t> Inheritance</a:t>
            </a:r>
          </a:p>
          <a:p>
            <a:endParaRPr lang="en-US" b="1" dirty="0"/>
          </a:p>
        </p:txBody>
      </p:sp>
      <p:pic>
        <p:nvPicPr>
          <p:cNvPr id="6" name="Picture 5" descr="Project.png"/>
          <p:cNvPicPr>
            <a:picLocks noChangeAspect="1"/>
          </p:cNvPicPr>
          <p:nvPr/>
        </p:nvPicPr>
        <p:blipFill>
          <a:blip r:embed="rId2"/>
          <a:stretch>
            <a:fillRect/>
          </a:stretch>
        </p:blipFill>
        <p:spPr>
          <a:xfrm>
            <a:off x="1751669" y="2189032"/>
            <a:ext cx="5640663" cy="4187503"/>
          </a:xfrm>
          <a:prstGeom prst="rect">
            <a:avLst/>
          </a:prstGeom>
          <a:solidFill>
            <a:srgbClr val="FFFFFF">
              <a:shade val="85000"/>
            </a:srgbClr>
          </a:solidFill>
          <a:ln w="12700" cap="sq">
            <a:solidFill>
              <a:schemeClr val="tx1"/>
            </a:solidFill>
            <a:miter lim="800000"/>
          </a:ln>
          <a:effectLst>
            <a:outerShdw blurRad="57150" dist="37500" dir="7560000" sy="98000" kx="110000" ky="200000" algn="tl" rotWithShape="0">
              <a:srgbClr val="000000">
                <a:alpha val="20000"/>
              </a:srgbClr>
            </a:outerShdw>
          </a:effectLst>
          <a:scene3d>
            <a:camera prst="perspectiveRelaxed">
              <a:rot lat="19560001" lon="0" rev="0"/>
            </a:camera>
            <a:lightRig rig="twoPt" dir="t">
              <a:rot lat="0" lon="0" rev="7200000"/>
            </a:lightRig>
          </a:scene3d>
          <a:sp3d prstMaterial="matte">
            <a:bevelT w="22860" h="12700"/>
            <a:contourClr>
              <a:srgbClr val="FFFFFF"/>
            </a:contourClr>
          </a:sp3d>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LabVIEW Class Inheritance</a:t>
            </a:r>
            <a:endParaRPr lang="en-US" dirty="0"/>
          </a:p>
        </p:txBody>
      </p:sp>
      <p:sp>
        <p:nvSpPr>
          <p:cNvPr id="5" name="Content Placeholder 4"/>
          <p:cNvSpPr>
            <a:spLocks noGrp="1"/>
          </p:cNvSpPr>
          <p:nvPr>
            <p:ph idx="1"/>
          </p:nvPr>
        </p:nvSpPr>
        <p:spPr/>
        <p:txBody>
          <a:bodyPr/>
          <a:lstStyle/>
          <a:p>
            <a:r>
              <a:rPr lang="en-US" dirty="0" smtClean="0"/>
              <a:t>The Class Hierarchy Window is your friend!</a:t>
            </a:r>
            <a:endParaRPr lang="en-US" b="1" dirty="0" smtClean="0"/>
          </a:p>
          <a:p>
            <a:endParaRPr lang="en-US" b="1" dirty="0"/>
          </a:p>
        </p:txBody>
      </p:sp>
      <p:graphicFrame>
        <p:nvGraphicFramePr>
          <p:cNvPr id="7" name="Content Placeholder 12"/>
          <p:cNvGraphicFramePr>
            <a:graphicFrameLocks/>
          </p:cNvGraphicFramePr>
          <p:nvPr/>
        </p:nvGraphicFramePr>
        <p:xfrm>
          <a:off x="-399882" y="2078039"/>
          <a:ext cx="5102497" cy="24498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Rectangle 8"/>
          <p:cNvSpPr/>
          <p:nvPr/>
        </p:nvSpPr>
        <p:spPr bwMode="auto">
          <a:xfrm>
            <a:off x="337454" y="1954058"/>
            <a:ext cx="5181600" cy="3048000"/>
          </a:xfrm>
          <a:prstGeom prst="rect">
            <a:avLst/>
          </a:prstGeom>
          <a:solidFill>
            <a:schemeClr val="bg1">
              <a:alpha val="5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Narrow" pitchFamily="34" charset="0"/>
            </a:endParaRPr>
          </a:p>
        </p:txBody>
      </p:sp>
      <p:pic>
        <p:nvPicPr>
          <p:cNvPr id="8" name="Picture 7" descr="Class Hierarchy.png"/>
          <p:cNvPicPr>
            <a:picLocks noChangeAspect="1"/>
          </p:cNvPicPr>
          <p:nvPr/>
        </p:nvPicPr>
        <p:blipFill>
          <a:blip r:embed="rId7"/>
          <a:stretch>
            <a:fillRect/>
          </a:stretch>
        </p:blipFill>
        <p:spPr>
          <a:xfrm>
            <a:off x="3135086" y="2330120"/>
            <a:ext cx="5551714" cy="3796043"/>
          </a:xfrm>
          <a:prstGeom prst="rect">
            <a:avLst/>
          </a:prstGeom>
          <a:ln>
            <a:noFill/>
          </a:ln>
          <a:effectLst>
            <a:outerShdw blurRad="292100" dist="139700" dir="2700000" algn="tl" rotWithShape="0">
              <a:srgbClr val="333333">
                <a:alpha val="65000"/>
              </a:srgbClr>
            </a:outerShdw>
          </a:effectLst>
        </p:spPr>
      </p:pic>
      <p:sp>
        <p:nvSpPr>
          <p:cNvPr id="10" name="TextBox 9"/>
          <p:cNvSpPr txBox="1"/>
          <p:nvPr/>
        </p:nvSpPr>
        <p:spPr>
          <a:xfrm>
            <a:off x="130632" y="5529963"/>
            <a:ext cx="2906486" cy="584775"/>
          </a:xfrm>
          <a:prstGeom prst="rect">
            <a:avLst/>
          </a:prstGeom>
          <a:noFill/>
        </p:spPr>
        <p:txBody>
          <a:bodyPr wrap="square" rtlCol="0">
            <a:spAutoFit/>
          </a:bodyPr>
          <a:lstStyle/>
          <a:p>
            <a:pPr algn="r"/>
            <a:r>
              <a:rPr lang="en-US" sz="1600" i="1" dirty="0" smtClean="0"/>
              <a:t>To access, right-click and select </a:t>
            </a:r>
            <a:r>
              <a:rPr lang="en-US" sz="1600" b="1" i="1" dirty="0" smtClean="0"/>
              <a:t>Show Class Hierarchy</a:t>
            </a:r>
            <a:endParaRPr lang="en-US" sz="1600" b="1" i="1"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Casting Class References</a:t>
            </a:r>
            <a:endParaRPr lang="en-US" dirty="0"/>
          </a:p>
        </p:txBody>
      </p:sp>
      <p:sp>
        <p:nvSpPr>
          <p:cNvPr id="5" name="Content Placeholder 4"/>
          <p:cNvSpPr>
            <a:spLocks noGrp="1"/>
          </p:cNvSpPr>
          <p:nvPr>
            <p:ph idx="1"/>
          </p:nvPr>
        </p:nvSpPr>
        <p:spPr>
          <a:xfrm>
            <a:off x="457199" y="1417638"/>
            <a:ext cx="8479971" cy="4708525"/>
          </a:xfrm>
        </p:spPr>
        <p:txBody>
          <a:bodyPr>
            <a:normAutofit/>
          </a:bodyPr>
          <a:lstStyle/>
          <a:p>
            <a:r>
              <a:rPr lang="en-US" sz="2800" dirty="0" smtClean="0"/>
              <a:t>LabVIEW Classes can be cast up or down their class inheritance </a:t>
            </a:r>
            <a:r>
              <a:rPr lang="en-US" sz="2800" dirty="0" smtClean="0"/>
              <a:t>hierarchy </a:t>
            </a:r>
            <a:r>
              <a:rPr lang="en-US" sz="2800" b="1" dirty="0" smtClean="0">
                <a:solidFill>
                  <a:srgbClr val="FF0000"/>
                </a:solidFill>
              </a:rPr>
              <a:t>without loss of data.</a:t>
            </a:r>
          </a:p>
          <a:p>
            <a:r>
              <a:rPr lang="en-US" sz="2800" dirty="0" smtClean="0"/>
              <a:t>Objects can travel on their own wire, or their parent’s.</a:t>
            </a:r>
            <a:endParaRPr lang="en-US" sz="2800" dirty="0" smtClean="0"/>
          </a:p>
        </p:txBody>
      </p:sp>
      <p:pic>
        <p:nvPicPr>
          <p:cNvPr id="6" name="Picture 5" descr="To More Specific.png"/>
          <p:cNvPicPr>
            <a:picLocks noChangeAspect="1"/>
          </p:cNvPicPr>
          <p:nvPr/>
        </p:nvPicPr>
        <p:blipFill>
          <a:blip r:embed="rId2"/>
          <a:stretch>
            <a:fillRect/>
          </a:stretch>
        </p:blipFill>
        <p:spPr>
          <a:xfrm>
            <a:off x="2302822" y="3248642"/>
            <a:ext cx="7542858" cy="3219048"/>
          </a:xfrm>
          <a:prstGeom prst="roundRect">
            <a:avLst>
              <a:gd name="adj" fmla="val 0"/>
            </a:avLst>
          </a:prstGeom>
          <a:ln w="6350">
            <a:solidFill>
              <a:schemeClr val="tx1"/>
            </a:solid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88900" h="50800"/>
            <a:contourClr>
              <a:srgbClr val="969696"/>
            </a:contourClr>
          </a:sp3d>
        </p:spPr>
      </p:pic>
      <p:sp>
        <p:nvSpPr>
          <p:cNvPr id="7" name="Rectangle 6"/>
          <p:cNvSpPr/>
          <p:nvPr/>
        </p:nvSpPr>
        <p:spPr>
          <a:xfrm>
            <a:off x="4005951" y="4924412"/>
            <a:ext cx="3047990" cy="914400"/>
          </a:xfrm>
          <a:prstGeom prst="rect">
            <a:avLst/>
          </a:prstGeom>
          <a:noFill/>
          <a:ln w="19050">
            <a:solidFill>
              <a:srgbClr val="FF0000"/>
            </a:solidFill>
          </a:ln>
          <a:scene3d>
            <a:camera prst="perspectiveLeft">
              <a:rot lat="19800000" lon="1200000" rev="2082000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descr="Cluster, Class, Variant.png"/>
          <p:cNvPicPr>
            <a:picLocks noChangeAspect="1"/>
          </p:cNvPicPr>
          <p:nvPr/>
        </p:nvPicPr>
        <p:blipFill>
          <a:blip r:embed="rId3"/>
          <a:stretch>
            <a:fillRect/>
          </a:stretch>
        </p:blipFill>
        <p:spPr>
          <a:xfrm>
            <a:off x="195292" y="2924833"/>
            <a:ext cx="3561905" cy="3542857"/>
          </a:xfrm>
          <a:prstGeom prst="rect">
            <a:avLst/>
          </a:prstGeom>
          <a:ln>
            <a:noFill/>
          </a:ln>
          <a:effectLst>
            <a:outerShdw blurRad="292100" dist="139700" dir="2700000" algn="tl" rotWithShape="0">
              <a:srgbClr val="333333">
                <a:alpha val="65000"/>
              </a:srgbClr>
            </a:outerShdw>
          </a:effectLst>
        </p:spPr>
      </p:pic>
      <p:sp>
        <p:nvSpPr>
          <p:cNvPr id="9" name="Rectangle 8"/>
          <p:cNvSpPr/>
          <p:nvPr/>
        </p:nvSpPr>
        <p:spPr>
          <a:xfrm>
            <a:off x="1077686" y="5109468"/>
            <a:ext cx="1709057" cy="718458"/>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10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dirty="0" smtClean="0"/>
              <a:t>Pop Quiz #4: Inheritance</a:t>
            </a:r>
            <a:endParaRPr lang="en-US" dirty="0"/>
          </a:p>
        </p:txBody>
      </p:sp>
      <p:sp>
        <p:nvSpPr>
          <p:cNvPr id="17" name="Cube 16"/>
          <p:cNvSpPr/>
          <p:nvPr/>
        </p:nvSpPr>
        <p:spPr>
          <a:xfrm>
            <a:off x="7335520" y="4145280"/>
            <a:ext cx="2133600" cy="2133600"/>
          </a:xfrm>
          <a:prstGeom prst="cube">
            <a:avLst>
              <a:gd name="adj" fmla="val 69444"/>
            </a:avLst>
          </a:prstGeom>
          <a:ln>
            <a:solidFill>
              <a:schemeClr val="tx1"/>
            </a:solidFill>
          </a:ln>
          <a:scene3d>
            <a:camera prst="isometricOffAxis2Left"/>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1</a:t>
            </a:r>
            <a:endParaRPr lang="en-US" dirty="0"/>
          </a:p>
        </p:txBody>
      </p:sp>
      <p:sp>
        <p:nvSpPr>
          <p:cNvPr id="19" name="Cube 18"/>
          <p:cNvSpPr/>
          <p:nvPr/>
        </p:nvSpPr>
        <p:spPr>
          <a:xfrm>
            <a:off x="7594600" y="3291840"/>
            <a:ext cx="2133600" cy="2133600"/>
          </a:xfrm>
          <a:prstGeom prst="cube">
            <a:avLst>
              <a:gd name="adj" fmla="val 69444"/>
            </a:avLst>
          </a:prstGeom>
          <a:ln>
            <a:solidFill>
              <a:schemeClr val="tx1"/>
            </a:solidFill>
          </a:ln>
          <a:effectLst/>
          <a:scene3d>
            <a:camera prst="isometricOffAxis2Left"/>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2</a:t>
            </a:r>
            <a:endParaRPr lang="en-US" dirty="0"/>
          </a:p>
        </p:txBody>
      </p:sp>
      <p:sp>
        <p:nvSpPr>
          <p:cNvPr id="20" name="Cube 19"/>
          <p:cNvSpPr/>
          <p:nvPr/>
        </p:nvSpPr>
        <p:spPr>
          <a:xfrm>
            <a:off x="7853680" y="2438400"/>
            <a:ext cx="2133600" cy="2133600"/>
          </a:xfrm>
          <a:prstGeom prst="cube">
            <a:avLst>
              <a:gd name="adj" fmla="val 69444"/>
            </a:avLst>
          </a:prstGeom>
          <a:ln>
            <a:solidFill>
              <a:schemeClr val="tx1"/>
            </a:solidFill>
          </a:ln>
          <a:effectLst/>
          <a:scene3d>
            <a:camera prst="isometricOffAxis2Left"/>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3</a:t>
            </a:r>
            <a:endParaRPr lang="en-US" dirty="0"/>
          </a:p>
        </p:txBody>
      </p:sp>
      <p:sp>
        <p:nvSpPr>
          <p:cNvPr id="8" name="Cube 7"/>
          <p:cNvSpPr/>
          <p:nvPr/>
        </p:nvSpPr>
        <p:spPr>
          <a:xfrm>
            <a:off x="8102600" y="1584960"/>
            <a:ext cx="2133600" cy="2133600"/>
          </a:xfrm>
          <a:prstGeom prst="cube">
            <a:avLst>
              <a:gd name="adj" fmla="val 69444"/>
            </a:avLst>
          </a:prstGeom>
          <a:ln>
            <a:solidFill>
              <a:schemeClr val="tx1"/>
            </a:solidFill>
          </a:ln>
          <a:effectLst/>
          <a:scene3d>
            <a:camera prst="isometricOffAxis2Left"/>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4</a:t>
            </a:r>
            <a:endParaRPr lang="en-US" dirty="0"/>
          </a:p>
        </p:txBody>
      </p:sp>
      <p:sp>
        <p:nvSpPr>
          <p:cNvPr id="9" name="Content Placeholder 8"/>
          <p:cNvSpPr>
            <a:spLocks noGrp="1"/>
          </p:cNvSpPr>
          <p:nvPr>
            <p:ph idx="1"/>
          </p:nvPr>
        </p:nvSpPr>
        <p:spPr/>
        <p:txBody>
          <a:bodyPr>
            <a:normAutofit fontScale="92500" lnSpcReduction="10000"/>
          </a:bodyPr>
          <a:lstStyle/>
          <a:p>
            <a:pPr>
              <a:buNone/>
            </a:pPr>
            <a:endParaRPr lang="en-US" dirty="0" smtClean="0"/>
          </a:p>
          <a:p>
            <a:pPr>
              <a:buNone/>
            </a:pPr>
            <a:endParaRPr lang="en-US" dirty="0" smtClean="0"/>
          </a:p>
          <a:p>
            <a:pPr>
              <a:buNone/>
            </a:pPr>
            <a:endParaRPr lang="en-US" dirty="0" smtClean="0"/>
          </a:p>
          <a:p>
            <a:pPr>
              <a:buNone/>
            </a:pPr>
            <a:endParaRPr lang="en-US" dirty="0" smtClean="0"/>
          </a:p>
          <a:p>
            <a:pPr marL="0">
              <a:buNone/>
            </a:pPr>
            <a:endParaRPr lang="en-US" dirty="0" smtClean="0"/>
          </a:p>
          <a:p>
            <a:pPr marL="0">
              <a:buNone/>
            </a:pPr>
            <a:r>
              <a:rPr lang="en-US" dirty="0" smtClean="0"/>
              <a:t>If </a:t>
            </a:r>
            <a:r>
              <a:rPr lang="en-US" i="1" dirty="0" err="1" smtClean="0"/>
              <a:t>MyDog</a:t>
            </a:r>
            <a:r>
              <a:rPr lang="en-US" dirty="0" smtClean="0"/>
              <a:t> is an object of the Canine class, </a:t>
            </a:r>
            <a:br>
              <a:rPr lang="en-US" dirty="0" smtClean="0"/>
            </a:br>
            <a:r>
              <a:rPr lang="en-US" dirty="0" smtClean="0"/>
              <a:t>which of the following makes no sense? </a:t>
            </a:r>
          </a:p>
          <a:p>
            <a:r>
              <a:rPr lang="en-US" sz="2600" dirty="0" smtClean="0"/>
              <a:t>Calling </a:t>
            </a:r>
            <a:r>
              <a:rPr lang="en-US" sz="2600" i="1" dirty="0" err="1" smtClean="0"/>
              <a:t>MyDog’s</a:t>
            </a:r>
            <a:r>
              <a:rPr lang="en-US" sz="2600" dirty="0" smtClean="0"/>
              <a:t> </a:t>
            </a:r>
            <a:r>
              <a:rPr lang="en-US" sz="2600" b="1" dirty="0" err="1" smtClean="0"/>
              <a:t>getEyeColor</a:t>
            </a:r>
            <a:r>
              <a:rPr lang="en-US" sz="2600" dirty="0" smtClean="0"/>
              <a:t>() method</a:t>
            </a:r>
          </a:p>
          <a:p>
            <a:r>
              <a:rPr lang="en-US" sz="2600" dirty="0" smtClean="0"/>
              <a:t>Calling </a:t>
            </a:r>
            <a:r>
              <a:rPr lang="en-US" sz="2600" i="1" dirty="0" err="1" smtClean="0"/>
              <a:t>MyDog’s</a:t>
            </a:r>
            <a:r>
              <a:rPr lang="en-US" sz="2600" dirty="0" smtClean="0"/>
              <a:t> </a:t>
            </a:r>
            <a:r>
              <a:rPr lang="en-US" sz="2600" b="1" dirty="0" err="1" smtClean="0"/>
              <a:t>cleanFur</a:t>
            </a:r>
            <a:r>
              <a:rPr lang="en-US" sz="2600" dirty="0" smtClean="0"/>
              <a:t>() method</a:t>
            </a:r>
          </a:p>
          <a:p>
            <a:r>
              <a:rPr lang="en-US" sz="2600" dirty="0" smtClean="0"/>
              <a:t>Calling </a:t>
            </a:r>
            <a:r>
              <a:rPr lang="en-US" sz="2600" i="1" dirty="0" err="1" smtClean="0"/>
              <a:t>MyDog’s</a:t>
            </a:r>
            <a:r>
              <a:rPr lang="en-US" sz="2600" dirty="0" smtClean="0"/>
              <a:t> </a:t>
            </a:r>
            <a:r>
              <a:rPr lang="en-US" sz="2600" b="1" dirty="0" err="1" smtClean="0"/>
              <a:t>markTerritory</a:t>
            </a:r>
            <a:r>
              <a:rPr lang="en-US" sz="2600" dirty="0" smtClean="0"/>
              <a:t>() method</a:t>
            </a:r>
            <a:endParaRPr lang="en-US" sz="2600" dirty="0"/>
          </a:p>
        </p:txBody>
      </p:sp>
      <p:grpSp>
        <p:nvGrpSpPr>
          <p:cNvPr id="14" name="Group 13"/>
          <p:cNvGrpSpPr/>
          <p:nvPr/>
        </p:nvGrpSpPr>
        <p:grpSpPr>
          <a:xfrm>
            <a:off x="3408680" y="1198027"/>
            <a:ext cx="2326640" cy="1138773"/>
            <a:chOff x="680720" y="2438400"/>
            <a:chExt cx="2326640" cy="1138773"/>
          </a:xfrm>
        </p:grpSpPr>
        <p:sp>
          <p:nvSpPr>
            <p:cNvPr id="11" name="TextBox 10"/>
            <p:cNvSpPr txBox="1"/>
            <p:nvPr/>
          </p:nvSpPr>
          <p:spPr>
            <a:xfrm>
              <a:off x="680720" y="2438400"/>
              <a:ext cx="2326640" cy="1138773"/>
            </a:xfrm>
            <a:prstGeom prst="rect">
              <a:avLst/>
            </a:prstGeom>
            <a:noFill/>
            <a:ln>
              <a:solidFill>
                <a:schemeClr val="tx1"/>
              </a:solidFill>
            </a:ln>
          </p:spPr>
          <p:txBody>
            <a:bodyPr wrap="square" rtlCol="0">
              <a:spAutoFit/>
            </a:bodyPr>
            <a:lstStyle/>
            <a:p>
              <a:pPr algn="ctr"/>
              <a:r>
                <a:rPr lang="en-US" dirty="0" smtClean="0"/>
                <a:t>Mammal</a:t>
              </a:r>
              <a:br>
                <a:rPr lang="en-US" dirty="0" smtClean="0"/>
              </a:br>
              <a:endParaRPr lang="en-US" sz="700" dirty="0" smtClean="0"/>
            </a:p>
            <a:p>
              <a:pPr algn="ctr"/>
              <a:r>
                <a:rPr lang="en-US" dirty="0" smtClean="0"/>
                <a:t>- </a:t>
              </a:r>
              <a:r>
                <a:rPr lang="en-US" dirty="0" err="1" smtClean="0"/>
                <a:t>eyeColor</a:t>
              </a:r>
              <a:r>
                <a:rPr lang="en-US" dirty="0" smtClean="0"/>
                <a:t/>
              </a:r>
              <a:br>
                <a:rPr lang="en-US" dirty="0" smtClean="0"/>
              </a:br>
              <a:endParaRPr lang="en-US" sz="700" dirty="0" smtClean="0"/>
            </a:p>
            <a:p>
              <a:pPr algn="ctr"/>
              <a:r>
                <a:rPr lang="en-US" dirty="0" smtClean="0"/>
                <a:t>+ </a:t>
              </a:r>
              <a:r>
                <a:rPr lang="en-US" dirty="0" err="1" smtClean="0"/>
                <a:t>getEyeColor</a:t>
              </a:r>
              <a:r>
                <a:rPr lang="en-US" dirty="0" smtClean="0"/>
                <a:t>()</a:t>
              </a:r>
              <a:endParaRPr lang="en-US" dirty="0"/>
            </a:p>
          </p:txBody>
        </p:sp>
        <p:cxnSp>
          <p:nvCxnSpPr>
            <p:cNvPr id="13" name="Straight Connector 12"/>
            <p:cNvCxnSpPr/>
            <p:nvPr/>
          </p:nvCxnSpPr>
          <p:spPr>
            <a:xfrm>
              <a:off x="680720" y="2794000"/>
              <a:ext cx="2326640" cy="0"/>
            </a:xfrm>
            <a:prstGeom prst="line">
              <a:avLst/>
            </a:prstGeom>
            <a:effectLst/>
          </p:spPr>
          <p:style>
            <a:lnRef idx="2">
              <a:schemeClr val="dk1"/>
            </a:lnRef>
            <a:fillRef idx="0">
              <a:schemeClr val="dk1"/>
            </a:fillRef>
            <a:effectRef idx="1">
              <a:schemeClr val="dk1"/>
            </a:effectRef>
            <a:fontRef idx="minor">
              <a:schemeClr val="tx1"/>
            </a:fontRef>
          </p:style>
        </p:cxnSp>
      </p:grpSp>
      <p:grpSp>
        <p:nvGrpSpPr>
          <p:cNvPr id="15" name="Group 14"/>
          <p:cNvGrpSpPr/>
          <p:nvPr/>
        </p:nvGrpSpPr>
        <p:grpSpPr>
          <a:xfrm>
            <a:off x="5267960" y="2590800"/>
            <a:ext cx="2326640" cy="1138773"/>
            <a:chOff x="680720" y="2438400"/>
            <a:chExt cx="2326640" cy="1138773"/>
          </a:xfrm>
        </p:grpSpPr>
        <p:sp>
          <p:nvSpPr>
            <p:cNvPr id="16" name="TextBox 15"/>
            <p:cNvSpPr txBox="1"/>
            <p:nvPr/>
          </p:nvSpPr>
          <p:spPr>
            <a:xfrm>
              <a:off x="680720" y="2438400"/>
              <a:ext cx="2326640" cy="1138773"/>
            </a:xfrm>
            <a:prstGeom prst="rect">
              <a:avLst/>
            </a:prstGeom>
            <a:noFill/>
            <a:ln>
              <a:solidFill>
                <a:schemeClr val="tx1"/>
              </a:solidFill>
            </a:ln>
          </p:spPr>
          <p:txBody>
            <a:bodyPr wrap="square" rtlCol="0">
              <a:spAutoFit/>
            </a:bodyPr>
            <a:lstStyle/>
            <a:p>
              <a:pPr algn="ctr"/>
              <a:r>
                <a:rPr lang="en-US" dirty="0" smtClean="0"/>
                <a:t>Feline</a:t>
              </a:r>
              <a:br>
                <a:rPr lang="en-US" dirty="0" smtClean="0"/>
              </a:br>
              <a:endParaRPr lang="en-US" sz="700" dirty="0" smtClean="0"/>
            </a:p>
            <a:p>
              <a:pPr algn="ctr"/>
              <a:r>
                <a:rPr lang="en-US" dirty="0" smtClean="0"/>
                <a:t>- </a:t>
              </a:r>
              <a:r>
                <a:rPr lang="en-US" dirty="0" err="1" smtClean="0"/>
                <a:t>remainingLives</a:t>
              </a:r>
              <a:r>
                <a:rPr lang="en-US" dirty="0" smtClean="0"/>
                <a:t/>
              </a:r>
              <a:br>
                <a:rPr lang="en-US" dirty="0" smtClean="0"/>
              </a:br>
              <a:endParaRPr lang="en-US" sz="700" dirty="0" smtClean="0"/>
            </a:p>
            <a:p>
              <a:pPr algn="ctr"/>
              <a:r>
                <a:rPr lang="en-US" dirty="0" smtClean="0"/>
                <a:t>+ </a:t>
              </a:r>
              <a:r>
                <a:rPr lang="en-US" dirty="0" err="1" smtClean="0"/>
                <a:t>cleanFur</a:t>
              </a:r>
              <a:r>
                <a:rPr lang="en-US" dirty="0" smtClean="0"/>
                <a:t>()</a:t>
              </a:r>
              <a:endParaRPr lang="en-US" dirty="0"/>
            </a:p>
          </p:txBody>
        </p:sp>
        <p:cxnSp>
          <p:nvCxnSpPr>
            <p:cNvPr id="18" name="Straight Connector 17"/>
            <p:cNvCxnSpPr/>
            <p:nvPr/>
          </p:nvCxnSpPr>
          <p:spPr>
            <a:xfrm>
              <a:off x="680720" y="2794000"/>
              <a:ext cx="2326640" cy="0"/>
            </a:xfrm>
            <a:prstGeom prst="line">
              <a:avLst/>
            </a:prstGeom>
            <a:effectLst/>
          </p:spPr>
          <p:style>
            <a:lnRef idx="2">
              <a:schemeClr val="dk1"/>
            </a:lnRef>
            <a:fillRef idx="0">
              <a:schemeClr val="dk1"/>
            </a:fillRef>
            <a:effectRef idx="1">
              <a:schemeClr val="dk1"/>
            </a:effectRef>
            <a:fontRef idx="minor">
              <a:schemeClr val="tx1"/>
            </a:fontRef>
          </p:style>
        </p:cxnSp>
      </p:grpSp>
      <p:grpSp>
        <p:nvGrpSpPr>
          <p:cNvPr id="21" name="Group 20"/>
          <p:cNvGrpSpPr/>
          <p:nvPr/>
        </p:nvGrpSpPr>
        <p:grpSpPr>
          <a:xfrm>
            <a:off x="1554480" y="2590800"/>
            <a:ext cx="2326640" cy="1138773"/>
            <a:chOff x="680720" y="2438400"/>
            <a:chExt cx="2326640" cy="1138773"/>
          </a:xfrm>
        </p:grpSpPr>
        <p:sp>
          <p:nvSpPr>
            <p:cNvPr id="22" name="TextBox 21"/>
            <p:cNvSpPr txBox="1"/>
            <p:nvPr/>
          </p:nvSpPr>
          <p:spPr>
            <a:xfrm>
              <a:off x="680720" y="2438400"/>
              <a:ext cx="2326640" cy="1138773"/>
            </a:xfrm>
            <a:prstGeom prst="rect">
              <a:avLst/>
            </a:prstGeom>
            <a:noFill/>
            <a:ln>
              <a:solidFill>
                <a:schemeClr val="tx1"/>
              </a:solidFill>
            </a:ln>
          </p:spPr>
          <p:txBody>
            <a:bodyPr wrap="square" rtlCol="0">
              <a:spAutoFit/>
            </a:bodyPr>
            <a:lstStyle/>
            <a:p>
              <a:pPr algn="ctr"/>
              <a:r>
                <a:rPr lang="en-US" dirty="0" smtClean="0"/>
                <a:t>Canine</a:t>
              </a:r>
              <a:br>
                <a:rPr lang="en-US" dirty="0" smtClean="0"/>
              </a:br>
              <a:endParaRPr lang="en-US" sz="700" dirty="0" smtClean="0"/>
            </a:p>
            <a:p>
              <a:pPr algn="ctr"/>
              <a:r>
                <a:rPr lang="en-US" dirty="0" smtClean="0"/>
                <a:t>- </a:t>
              </a:r>
              <a:r>
                <a:rPr lang="en-US" dirty="0" err="1" smtClean="0"/>
                <a:t>favoriteFood</a:t>
              </a:r>
              <a:r>
                <a:rPr lang="en-US" dirty="0" smtClean="0"/>
                <a:t/>
              </a:r>
              <a:br>
                <a:rPr lang="en-US" dirty="0" smtClean="0"/>
              </a:br>
              <a:endParaRPr lang="en-US" sz="700" dirty="0" smtClean="0"/>
            </a:p>
            <a:p>
              <a:pPr algn="ctr"/>
              <a:r>
                <a:rPr lang="en-US" dirty="0" smtClean="0"/>
                <a:t>+ </a:t>
              </a:r>
              <a:r>
                <a:rPr lang="en-US" dirty="0" err="1" smtClean="0"/>
                <a:t>markTerritory</a:t>
              </a:r>
              <a:r>
                <a:rPr lang="en-US" dirty="0" smtClean="0"/>
                <a:t>()</a:t>
              </a:r>
              <a:endParaRPr lang="en-US" dirty="0"/>
            </a:p>
          </p:txBody>
        </p:sp>
        <p:cxnSp>
          <p:nvCxnSpPr>
            <p:cNvPr id="24" name="Straight Connector 23"/>
            <p:cNvCxnSpPr/>
            <p:nvPr/>
          </p:nvCxnSpPr>
          <p:spPr>
            <a:xfrm>
              <a:off x="680720" y="2794000"/>
              <a:ext cx="2326640" cy="0"/>
            </a:xfrm>
            <a:prstGeom prst="line">
              <a:avLst/>
            </a:prstGeom>
            <a:effectLst/>
          </p:spPr>
          <p:style>
            <a:lnRef idx="2">
              <a:schemeClr val="dk1"/>
            </a:lnRef>
            <a:fillRef idx="0">
              <a:schemeClr val="dk1"/>
            </a:fillRef>
            <a:effectRef idx="1">
              <a:schemeClr val="dk1"/>
            </a:effectRef>
            <a:fontRef idx="minor">
              <a:schemeClr val="tx1"/>
            </a:fontRef>
          </p:style>
        </p:cxnSp>
      </p:grpSp>
      <p:cxnSp>
        <p:nvCxnSpPr>
          <p:cNvPr id="26" name="Straight Arrow Connector 25"/>
          <p:cNvCxnSpPr>
            <a:stCxn id="22" idx="0"/>
            <a:endCxn id="11" idx="2"/>
          </p:cNvCxnSpPr>
          <p:nvPr/>
        </p:nvCxnSpPr>
        <p:spPr>
          <a:xfrm flipV="1">
            <a:off x="2717800" y="2336800"/>
            <a:ext cx="1854200" cy="254000"/>
          </a:xfrm>
          <a:prstGeom prst="straightConnector1">
            <a:avLst/>
          </a:prstGeom>
          <a:ln w="12700">
            <a:tailEnd type="none"/>
          </a:ln>
          <a:effectLst/>
        </p:spPr>
        <p:style>
          <a:lnRef idx="2">
            <a:schemeClr val="dk1"/>
          </a:lnRef>
          <a:fillRef idx="0">
            <a:schemeClr val="dk1"/>
          </a:fillRef>
          <a:effectRef idx="1">
            <a:schemeClr val="dk1"/>
          </a:effectRef>
          <a:fontRef idx="minor">
            <a:schemeClr val="tx1"/>
          </a:fontRef>
        </p:style>
      </p:cxnSp>
      <p:cxnSp>
        <p:nvCxnSpPr>
          <p:cNvPr id="27" name="Straight Arrow Connector 26"/>
          <p:cNvCxnSpPr>
            <a:stCxn id="16" idx="0"/>
            <a:endCxn id="11" idx="2"/>
          </p:cNvCxnSpPr>
          <p:nvPr/>
        </p:nvCxnSpPr>
        <p:spPr>
          <a:xfrm flipH="1" flipV="1">
            <a:off x="4572000" y="2336800"/>
            <a:ext cx="1859280" cy="254000"/>
          </a:xfrm>
          <a:prstGeom prst="straightConnector1">
            <a:avLst/>
          </a:prstGeom>
          <a:ln w="12700">
            <a:headEnd type="none"/>
            <a:tailEnd type="none"/>
          </a:ln>
          <a:effectLst/>
        </p:spPr>
        <p:style>
          <a:lnRef idx="2">
            <a:schemeClr val="dk1"/>
          </a:lnRef>
          <a:fillRef idx="0">
            <a:schemeClr val="dk1"/>
          </a:fillRef>
          <a:effectRef idx="1">
            <a:schemeClr val="dk1"/>
          </a:effectRef>
          <a:fontRef idx="minor">
            <a:schemeClr val="tx1"/>
          </a:fontRef>
        </p:style>
      </p:cxn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dirty="0" smtClean="0"/>
              <a:t>Concept #4: “Inherited” Code…</a:t>
            </a:r>
            <a:endParaRPr lang="en-US" dirty="0"/>
          </a:p>
        </p:txBody>
      </p:sp>
      <p:sp>
        <p:nvSpPr>
          <p:cNvPr id="23" name="Content Placeholder 22"/>
          <p:cNvSpPr>
            <a:spLocks noGrp="1"/>
          </p:cNvSpPr>
          <p:nvPr>
            <p:ph idx="1"/>
          </p:nvPr>
        </p:nvSpPr>
        <p:spPr/>
        <p:txBody>
          <a:bodyPr>
            <a:normAutofit lnSpcReduction="10000"/>
          </a:bodyPr>
          <a:lstStyle/>
          <a:p>
            <a:r>
              <a:rPr lang="en-US" dirty="0" smtClean="0"/>
              <a:t>…is written with greater </a:t>
            </a:r>
            <a:r>
              <a:rPr lang="en-US" dirty="0" smtClean="0">
                <a:solidFill>
                  <a:srgbClr val="FF0000"/>
                </a:solidFill>
              </a:rPr>
              <a:t>EASE</a:t>
            </a:r>
            <a:endParaRPr lang="en-US" b="1" dirty="0" smtClean="0">
              <a:solidFill>
                <a:srgbClr val="FF0000"/>
              </a:solidFill>
            </a:endParaRPr>
          </a:p>
          <a:p>
            <a:pPr lvl="1"/>
            <a:r>
              <a:rPr lang="en-US" dirty="0" smtClean="0"/>
              <a:t>When created, child classes are automatically already partially written (code reuse)</a:t>
            </a:r>
          </a:p>
          <a:p>
            <a:r>
              <a:rPr lang="en-US" dirty="0" smtClean="0"/>
              <a:t>…performs with more </a:t>
            </a:r>
            <a:r>
              <a:rPr lang="en-US" dirty="0" smtClean="0">
                <a:solidFill>
                  <a:srgbClr val="FF0000"/>
                </a:solidFill>
              </a:rPr>
              <a:t>STABILITY</a:t>
            </a:r>
            <a:endParaRPr lang="en-US" b="1" dirty="0" smtClean="0">
              <a:solidFill>
                <a:srgbClr val="FF0000"/>
              </a:solidFill>
            </a:endParaRPr>
          </a:p>
          <a:p>
            <a:pPr lvl="1"/>
            <a:r>
              <a:rPr lang="en-US" dirty="0" smtClean="0"/>
              <a:t>Child classes can be built on the proven foundations of their parents</a:t>
            </a:r>
          </a:p>
          <a:p>
            <a:r>
              <a:rPr lang="en-US" dirty="0" smtClean="0"/>
              <a:t>…simplifies </a:t>
            </a:r>
            <a:r>
              <a:rPr lang="en-US" dirty="0" smtClean="0">
                <a:solidFill>
                  <a:srgbClr val="FF0000"/>
                </a:solidFill>
              </a:rPr>
              <a:t>MAINTAINANCE</a:t>
            </a:r>
          </a:p>
          <a:p>
            <a:pPr lvl="1"/>
            <a:r>
              <a:rPr lang="en-US" dirty="0" smtClean="0"/>
              <a:t>You can reduce duplicated code by </a:t>
            </a:r>
            <a:br>
              <a:rPr lang="en-US" dirty="0" smtClean="0"/>
            </a:br>
            <a:r>
              <a:rPr lang="en-US" dirty="0" smtClean="0"/>
              <a:t>providing common methods in parent</a:t>
            </a:r>
            <a:br>
              <a:rPr lang="en-US" dirty="0" smtClean="0"/>
            </a:br>
            <a:r>
              <a:rPr lang="en-US" dirty="0" smtClean="0"/>
              <a:t>classes</a:t>
            </a:r>
            <a:endParaRPr lang="en-US" sz="1400" dirty="0" smtClean="0"/>
          </a:p>
        </p:txBody>
      </p:sp>
      <p:sp>
        <p:nvSpPr>
          <p:cNvPr id="17" name="Cube 16"/>
          <p:cNvSpPr/>
          <p:nvPr/>
        </p:nvSpPr>
        <p:spPr>
          <a:xfrm>
            <a:off x="7335520" y="4145280"/>
            <a:ext cx="2133600" cy="2133600"/>
          </a:xfrm>
          <a:prstGeom prst="cube">
            <a:avLst>
              <a:gd name="adj" fmla="val 69444"/>
            </a:avLst>
          </a:prstGeom>
          <a:ln>
            <a:solidFill>
              <a:schemeClr val="tx1"/>
            </a:solidFill>
          </a:ln>
          <a:scene3d>
            <a:camera prst="isometricOffAxis2Left"/>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1</a:t>
            </a:r>
            <a:endParaRPr lang="en-US" dirty="0"/>
          </a:p>
        </p:txBody>
      </p:sp>
      <p:sp>
        <p:nvSpPr>
          <p:cNvPr id="19" name="Cube 18"/>
          <p:cNvSpPr/>
          <p:nvPr/>
        </p:nvSpPr>
        <p:spPr>
          <a:xfrm>
            <a:off x="7594600" y="3291840"/>
            <a:ext cx="2133600" cy="2133600"/>
          </a:xfrm>
          <a:prstGeom prst="cube">
            <a:avLst>
              <a:gd name="adj" fmla="val 69444"/>
            </a:avLst>
          </a:prstGeom>
          <a:ln>
            <a:solidFill>
              <a:schemeClr val="tx1"/>
            </a:solidFill>
          </a:ln>
          <a:effectLst/>
          <a:scene3d>
            <a:camera prst="isometricOffAxis2Left"/>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2</a:t>
            </a:r>
            <a:endParaRPr lang="en-US" dirty="0"/>
          </a:p>
        </p:txBody>
      </p:sp>
      <p:sp>
        <p:nvSpPr>
          <p:cNvPr id="20" name="Cube 19"/>
          <p:cNvSpPr/>
          <p:nvPr/>
        </p:nvSpPr>
        <p:spPr>
          <a:xfrm>
            <a:off x="7853680" y="2438400"/>
            <a:ext cx="2133600" cy="2133600"/>
          </a:xfrm>
          <a:prstGeom prst="cube">
            <a:avLst>
              <a:gd name="adj" fmla="val 69444"/>
            </a:avLst>
          </a:prstGeom>
          <a:ln>
            <a:solidFill>
              <a:schemeClr val="tx1"/>
            </a:solidFill>
          </a:ln>
          <a:effectLst/>
          <a:scene3d>
            <a:camera prst="isometricOffAxis2Left"/>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3</a:t>
            </a:r>
            <a:endParaRPr lang="en-US" dirty="0"/>
          </a:p>
        </p:txBody>
      </p:sp>
      <p:sp>
        <p:nvSpPr>
          <p:cNvPr id="8" name="Cube 7"/>
          <p:cNvSpPr/>
          <p:nvPr/>
        </p:nvSpPr>
        <p:spPr>
          <a:xfrm>
            <a:off x="8102600" y="1584960"/>
            <a:ext cx="2133600" cy="2133600"/>
          </a:xfrm>
          <a:prstGeom prst="cube">
            <a:avLst>
              <a:gd name="adj" fmla="val 69444"/>
            </a:avLst>
          </a:prstGeom>
          <a:ln>
            <a:solidFill>
              <a:schemeClr val="tx1"/>
            </a:solidFill>
          </a:ln>
          <a:effectLst/>
          <a:scene3d>
            <a:camera prst="isometricOffAxis2Left"/>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4</a:t>
            </a:r>
            <a:endParaRPr lang="en-US"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dirty="0" smtClean="0"/>
              <a:t>Concept #5: Dynamic Dispatching</a:t>
            </a:r>
            <a:endParaRPr lang="en-US" dirty="0"/>
          </a:p>
        </p:txBody>
      </p:sp>
      <p:sp>
        <p:nvSpPr>
          <p:cNvPr id="17" name="Cube 16"/>
          <p:cNvSpPr/>
          <p:nvPr/>
        </p:nvSpPr>
        <p:spPr>
          <a:xfrm>
            <a:off x="7335520" y="4145280"/>
            <a:ext cx="2133600" cy="2133600"/>
          </a:xfrm>
          <a:prstGeom prst="cube">
            <a:avLst>
              <a:gd name="adj" fmla="val 69444"/>
            </a:avLst>
          </a:prstGeom>
          <a:ln>
            <a:solidFill>
              <a:schemeClr val="tx1"/>
            </a:solidFill>
          </a:ln>
          <a:scene3d>
            <a:camera prst="isometricOffAxis2Left"/>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1</a:t>
            </a:r>
            <a:endParaRPr lang="en-US" dirty="0"/>
          </a:p>
        </p:txBody>
      </p:sp>
      <p:sp>
        <p:nvSpPr>
          <p:cNvPr id="19" name="Cube 18"/>
          <p:cNvSpPr/>
          <p:nvPr/>
        </p:nvSpPr>
        <p:spPr>
          <a:xfrm>
            <a:off x="7594600" y="3291840"/>
            <a:ext cx="2133600" cy="2133600"/>
          </a:xfrm>
          <a:prstGeom prst="cube">
            <a:avLst>
              <a:gd name="adj" fmla="val 69444"/>
            </a:avLst>
          </a:prstGeom>
          <a:ln>
            <a:solidFill>
              <a:schemeClr val="tx1"/>
            </a:solidFill>
          </a:ln>
          <a:effectLst/>
          <a:scene3d>
            <a:camera prst="isometricOffAxis2Left"/>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2</a:t>
            </a:r>
            <a:endParaRPr lang="en-US" dirty="0"/>
          </a:p>
        </p:txBody>
      </p:sp>
      <p:sp>
        <p:nvSpPr>
          <p:cNvPr id="20" name="Cube 19"/>
          <p:cNvSpPr/>
          <p:nvPr/>
        </p:nvSpPr>
        <p:spPr>
          <a:xfrm>
            <a:off x="7853680" y="2438400"/>
            <a:ext cx="2133600" cy="2133600"/>
          </a:xfrm>
          <a:prstGeom prst="cube">
            <a:avLst>
              <a:gd name="adj" fmla="val 69444"/>
            </a:avLst>
          </a:prstGeom>
          <a:ln>
            <a:solidFill>
              <a:schemeClr val="tx1"/>
            </a:solidFill>
          </a:ln>
          <a:effectLst/>
          <a:scene3d>
            <a:camera prst="isometricOffAxis2Left"/>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3</a:t>
            </a:r>
            <a:endParaRPr lang="en-US" dirty="0"/>
          </a:p>
        </p:txBody>
      </p:sp>
      <p:sp>
        <p:nvSpPr>
          <p:cNvPr id="8" name="Cube 7"/>
          <p:cNvSpPr/>
          <p:nvPr/>
        </p:nvSpPr>
        <p:spPr>
          <a:xfrm>
            <a:off x="8102600" y="1584960"/>
            <a:ext cx="2133600" cy="2133600"/>
          </a:xfrm>
          <a:prstGeom prst="cube">
            <a:avLst>
              <a:gd name="adj" fmla="val 69444"/>
            </a:avLst>
          </a:prstGeom>
          <a:ln>
            <a:solidFill>
              <a:schemeClr val="tx1"/>
            </a:solidFill>
          </a:ln>
          <a:effectLst/>
          <a:scene3d>
            <a:camera prst="isometricOffAxis2Left"/>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4</a:t>
            </a:r>
            <a:endParaRPr lang="en-US" dirty="0"/>
          </a:p>
        </p:txBody>
      </p:sp>
      <p:sp>
        <p:nvSpPr>
          <p:cNvPr id="9" name="Content Placeholder 8"/>
          <p:cNvSpPr>
            <a:spLocks noGrp="1"/>
          </p:cNvSpPr>
          <p:nvPr>
            <p:ph idx="1"/>
          </p:nvPr>
        </p:nvSpPr>
        <p:spPr/>
        <p:txBody>
          <a:bodyPr>
            <a:normAutofit lnSpcReduction="10000"/>
          </a:bodyPr>
          <a:lstStyle/>
          <a:p>
            <a:r>
              <a:rPr lang="en-US" dirty="0" smtClean="0"/>
              <a:t>Objects built from classes within a parent-child ancestral chain can determine which version of a method to call on-the-fly</a:t>
            </a:r>
          </a:p>
          <a:p>
            <a:endParaRPr lang="en-US" dirty="0" smtClean="0"/>
          </a:p>
          <a:p>
            <a:r>
              <a:rPr lang="en-US" dirty="0" smtClean="0"/>
              <a:t>Can be thought of as a type </a:t>
            </a:r>
            <a:br>
              <a:rPr lang="en-US" dirty="0" smtClean="0"/>
            </a:br>
            <a:r>
              <a:rPr lang="en-US" dirty="0" smtClean="0"/>
              <a:t>of </a:t>
            </a:r>
            <a:r>
              <a:rPr lang="en-US" i="1" dirty="0" smtClean="0"/>
              <a:t>dynamic polymorphism</a:t>
            </a:r>
          </a:p>
          <a:p>
            <a:endParaRPr lang="en-US" dirty="0" smtClean="0"/>
          </a:p>
          <a:p>
            <a:r>
              <a:rPr lang="en-US" dirty="0" smtClean="0"/>
              <a:t>A parent class can define an entry point </a:t>
            </a:r>
            <a:br>
              <a:rPr lang="en-US" dirty="0" smtClean="0"/>
            </a:br>
            <a:r>
              <a:rPr lang="en-US" dirty="0" smtClean="0"/>
              <a:t>– like a contract – that children fulfill </a:t>
            </a:r>
          </a:p>
          <a:p>
            <a:endParaRPr lang="en-US" dirty="0"/>
          </a:p>
        </p:txBody>
      </p:sp>
      <p:sp>
        <p:nvSpPr>
          <p:cNvPr id="10" name="Cube 9"/>
          <p:cNvSpPr/>
          <p:nvPr/>
        </p:nvSpPr>
        <p:spPr>
          <a:xfrm>
            <a:off x="8351520" y="731520"/>
            <a:ext cx="2133600" cy="2133600"/>
          </a:xfrm>
          <a:prstGeom prst="cube">
            <a:avLst>
              <a:gd name="adj" fmla="val 69444"/>
            </a:avLst>
          </a:prstGeom>
          <a:ln>
            <a:solidFill>
              <a:schemeClr val="tx1"/>
            </a:solidFill>
          </a:ln>
          <a:effectLst/>
          <a:scene3d>
            <a:camera prst="isometricOffAxis2Left"/>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5</a:t>
            </a:r>
            <a:endParaRPr lang="en-US" dirty="0"/>
          </a:p>
        </p:txBody>
      </p:sp>
      <p:pic>
        <p:nvPicPr>
          <p:cNvPr id="11" name="Picture 10" descr="Polymorphism.png"/>
          <p:cNvPicPr>
            <a:picLocks noChangeAspect="1"/>
          </p:cNvPicPr>
          <p:nvPr/>
        </p:nvPicPr>
        <p:blipFill>
          <a:blip r:embed="rId3"/>
          <a:stretch>
            <a:fillRect/>
          </a:stretch>
        </p:blipFill>
        <p:spPr>
          <a:xfrm>
            <a:off x="5788524" y="3227606"/>
            <a:ext cx="1684156" cy="126311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strips(downLeft)">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Bent-Up Arrow 11"/>
          <p:cNvSpPr/>
          <p:nvPr/>
        </p:nvSpPr>
        <p:spPr>
          <a:xfrm rot="5400000">
            <a:off x="288503" y="1366158"/>
            <a:ext cx="5627914" cy="2917370"/>
          </a:xfrm>
          <a:prstGeom prst="bentUpArrow">
            <a:avLst>
              <a:gd name="adj1" fmla="val 10958"/>
              <a:gd name="adj2" fmla="val 10027"/>
              <a:gd name="adj3" fmla="val 6606"/>
            </a:avLst>
          </a:prstGeom>
          <a:effectLst>
            <a:outerShdw blurRad="50800" dist="38100" dir="13500000" algn="br" rotWithShape="0">
              <a:prstClr val="black">
                <a:alpha val="40000"/>
              </a:prstClr>
            </a:outerShdw>
            <a:reflection blurRad="6350" stA="52000" endA="300" endPos="35000" dir="5400000" sy="-100000" algn="bl" rotWithShape="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p:nvSpPr>
        <p:spPr bwMode="auto">
          <a:xfrm>
            <a:off x="337454" y="0"/>
            <a:ext cx="8572866" cy="5638800"/>
          </a:xfrm>
          <a:prstGeom prst="rect">
            <a:avLst/>
          </a:prstGeom>
          <a:solidFill>
            <a:schemeClr val="bg1">
              <a:alpha val="7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Narrow" pitchFamily="34" charset="0"/>
            </a:endParaRPr>
          </a:p>
        </p:txBody>
      </p:sp>
      <p:sp>
        <p:nvSpPr>
          <p:cNvPr id="4" name="Title 3"/>
          <p:cNvSpPr>
            <a:spLocks noGrp="1"/>
          </p:cNvSpPr>
          <p:nvPr>
            <p:ph type="title"/>
          </p:nvPr>
        </p:nvSpPr>
        <p:spPr/>
        <p:txBody>
          <a:bodyPr>
            <a:normAutofit fontScale="90000"/>
          </a:bodyPr>
          <a:lstStyle/>
          <a:p>
            <a:r>
              <a:rPr lang="en-US" dirty="0" smtClean="0"/>
              <a:t>What makes a Dynamic Dispatch VI?</a:t>
            </a:r>
            <a:endParaRPr lang="en-US" dirty="0"/>
          </a:p>
        </p:txBody>
      </p:sp>
      <p:sp>
        <p:nvSpPr>
          <p:cNvPr id="5" name="Content Placeholder 4"/>
          <p:cNvSpPr>
            <a:spLocks noGrp="1"/>
          </p:cNvSpPr>
          <p:nvPr>
            <p:ph idx="1"/>
          </p:nvPr>
        </p:nvSpPr>
        <p:spPr>
          <a:xfrm>
            <a:off x="457200" y="1417638"/>
            <a:ext cx="8453120" cy="4708525"/>
          </a:xfrm>
        </p:spPr>
        <p:txBody>
          <a:bodyPr/>
          <a:lstStyle/>
          <a:p>
            <a:r>
              <a:rPr lang="en-US" dirty="0" smtClean="0"/>
              <a:t>The following five things must be true:</a:t>
            </a:r>
          </a:p>
          <a:p>
            <a:pPr marL="914400" lvl="1" indent="-514350">
              <a:buFont typeface="+mj-lt"/>
              <a:buAutoNum type="arabicPeriod"/>
            </a:pPr>
            <a:r>
              <a:rPr lang="en-US" dirty="0" smtClean="0"/>
              <a:t>The VI must be inside a class</a:t>
            </a:r>
          </a:p>
          <a:p>
            <a:pPr marL="914400" lvl="1" indent="-514350">
              <a:buFont typeface="+mj-lt"/>
              <a:buAutoNum type="arabicPeriod"/>
            </a:pPr>
            <a:r>
              <a:rPr lang="en-US" dirty="0" smtClean="0"/>
              <a:t>The VI must be part of an inheritance hierarchy</a:t>
            </a:r>
          </a:p>
          <a:p>
            <a:pPr marL="914400" lvl="1" indent="-514350">
              <a:buFont typeface="+mj-lt"/>
              <a:buAutoNum type="arabicPeriod"/>
            </a:pPr>
            <a:r>
              <a:rPr lang="en-US" dirty="0" smtClean="0"/>
              <a:t>Overriding VIs must have the same name</a:t>
            </a:r>
          </a:p>
          <a:p>
            <a:pPr marL="914400" lvl="1" indent="-514350">
              <a:buFont typeface="+mj-lt"/>
              <a:buAutoNum type="arabicPeriod"/>
            </a:pPr>
            <a:r>
              <a:rPr lang="en-US" dirty="0" smtClean="0"/>
              <a:t>Overriding VIs must use identical connector panes</a:t>
            </a:r>
          </a:p>
          <a:p>
            <a:pPr marL="914400" lvl="1" indent="-514350">
              <a:buFont typeface="+mj-lt"/>
              <a:buAutoNum type="arabicPeriod"/>
            </a:pPr>
            <a:r>
              <a:rPr lang="en-US" dirty="0" smtClean="0"/>
              <a:t>Connector Pane must have Dynamic Dispatch terminals</a:t>
            </a:r>
            <a:endParaRPr lang="en-US" dirty="0"/>
          </a:p>
        </p:txBody>
      </p:sp>
      <p:sp>
        <p:nvSpPr>
          <p:cNvPr id="14" name="TextBox 13"/>
          <p:cNvSpPr txBox="1"/>
          <p:nvPr/>
        </p:nvSpPr>
        <p:spPr>
          <a:xfrm>
            <a:off x="4528487" y="5323114"/>
            <a:ext cx="4806388" cy="646331"/>
          </a:xfrm>
          <a:prstGeom prst="rect">
            <a:avLst/>
          </a:prstGeom>
          <a:noFill/>
        </p:spPr>
        <p:txBody>
          <a:bodyPr wrap="square" rtlCol="0">
            <a:spAutoFit/>
          </a:bodyPr>
          <a:lstStyle/>
          <a:p>
            <a:r>
              <a:rPr lang="en-US" i="1" dirty="0" smtClean="0"/>
              <a:t>As usual, LabVIEW includes productivity enhancements that make this job much easier</a:t>
            </a:r>
            <a:endParaRPr lang="en-US" i="1"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XControl3.png"/>
          <p:cNvPicPr>
            <a:picLocks noChangeAspect="1"/>
          </p:cNvPicPr>
          <p:nvPr/>
        </p:nvPicPr>
        <p:blipFill>
          <a:blip r:embed="rId3"/>
          <a:stretch>
            <a:fillRect/>
          </a:stretch>
        </p:blipFill>
        <p:spPr>
          <a:xfrm rot="21238159">
            <a:off x="-20307" y="224262"/>
            <a:ext cx="5230190" cy="3544377"/>
          </a:xfrm>
          <a:prstGeom prst="rect">
            <a:avLst/>
          </a:prstGeom>
          <a:ln>
            <a:noFill/>
          </a:ln>
          <a:effectLst>
            <a:outerShdw blurRad="190500" algn="tl" rotWithShape="0">
              <a:srgbClr val="000000">
                <a:alpha val="70000"/>
              </a:srgbClr>
            </a:outerShdw>
          </a:effectLst>
        </p:spPr>
      </p:pic>
      <p:pic>
        <p:nvPicPr>
          <p:cNvPr id="11" name="Picture 10" descr="XControl1.png"/>
          <p:cNvPicPr>
            <a:picLocks noChangeAspect="1"/>
          </p:cNvPicPr>
          <p:nvPr/>
        </p:nvPicPr>
        <p:blipFill>
          <a:blip r:embed="rId4"/>
          <a:stretch>
            <a:fillRect/>
          </a:stretch>
        </p:blipFill>
        <p:spPr>
          <a:xfrm rot="317189">
            <a:off x="4879711" y="1553520"/>
            <a:ext cx="4239401" cy="2898735"/>
          </a:xfrm>
          <a:prstGeom prst="rect">
            <a:avLst/>
          </a:prstGeom>
          <a:ln>
            <a:noFill/>
          </a:ln>
          <a:effectLst>
            <a:outerShdw blurRad="190500" algn="tl" rotWithShape="0">
              <a:srgbClr val="000000">
                <a:alpha val="70000"/>
              </a:srgbClr>
            </a:outerShdw>
          </a:effectLst>
        </p:spPr>
      </p:pic>
      <p:sp>
        <p:nvSpPr>
          <p:cNvPr id="8" name="Diagonal Stripe 7"/>
          <p:cNvSpPr/>
          <p:nvPr/>
        </p:nvSpPr>
        <p:spPr bwMode="auto">
          <a:xfrm rot="10800000">
            <a:off x="5715000" y="3581399"/>
            <a:ext cx="3429000" cy="3290247"/>
          </a:xfrm>
          <a:prstGeom prst="diagStripe">
            <a:avLst>
              <a:gd name="adj" fmla="val 61550"/>
            </a:avLst>
          </a:prstGeom>
          <a:gradFill flip="none" rotWithShape="1">
            <a:gsLst>
              <a:gs pos="0">
                <a:schemeClr val="accent3">
                  <a:lumMod val="50000"/>
                </a:schemeClr>
              </a:gs>
              <a:gs pos="50000">
                <a:schemeClr val="accent3"/>
              </a:gs>
              <a:gs pos="100000">
                <a:schemeClr val="accent3">
                  <a:lumMod val="40000"/>
                  <a:lumOff val="60000"/>
                </a:schemeClr>
              </a:gs>
            </a:gsLst>
            <a:lin ang="5400000" scaled="1"/>
            <a:tileRect/>
          </a:gradFill>
          <a:ln w="28575" cap="flat" cmpd="sng" algn="ctr">
            <a:noFill/>
            <a:prstDash val="solid"/>
            <a:round/>
            <a:headEnd type="none" w="med" len="med"/>
            <a:tailEnd type="triangle" w="lg" len="med"/>
          </a:ln>
          <a:effectLst/>
          <a:scene3d>
            <a:camera prst="orthographicFront"/>
            <a:lightRig rig="threePt" dir="t">
              <a:rot lat="0" lon="0" rev="0"/>
            </a:lightRig>
          </a:scene3d>
          <a:sp3d extrusionH="76200" contourW="6350">
            <a:bevelT w="63500" h="63500"/>
          </a:sp3d>
        </p:spPr>
        <p:txBody>
          <a:bodyPr vert="horz" wrap="none" lIns="91440" tIns="45720" rIns="9144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8" charset="0"/>
            </a:endParaRPr>
          </a:p>
        </p:txBody>
      </p:sp>
      <p:sp>
        <p:nvSpPr>
          <p:cNvPr id="4" name="Title 3"/>
          <p:cNvSpPr>
            <a:spLocks noGrp="1"/>
          </p:cNvSpPr>
          <p:nvPr>
            <p:ph type="title"/>
          </p:nvPr>
        </p:nvSpPr>
        <p:spPr/>
        <p:txBody>
          <a:bodyPr/>
          <a:lstStyle/>
          <a:p>
            <a:r>
              <a:rPr lang="en-US" dirty="0" smtClean="0"/>
              <a:t>Inheritance and </a:t>
            </a:r>
            <a:br>
              <a:rPr lang="en-US" dirty="0" smtClean="0"/>
            </a:br>
            <a:r>
              <a:rPr lang="en-US" dirty="0" smtClean="0"/>
              <a:t>Dynamic Dispatching</a:t>
            </a:r>
            <a:endParaRPr lang="en-US" dirty="0"/>
          </a:p>
        </p:txBody>
      </p:sp>
      <p:sp>
        <p:nvSpPr>
          <p:cNvPr id="5" name="Text Placeholder 4"/>
          <p:cNvSpPr>
            <a:spLocks noGrp="1"/>
          </p:cNvSpPr>
          <p:nvPr>
            <p:ph type="body" idx="1"/>
          </p:nvPr>
        </p:nvSpPr>
        <p:spPr/>
        <p:txBody>
          <a:bodyPr/>
          <a:lstStyle/>
          <a:p>
            <a:r>
              <a:rPr lang="en-US" dirty="0" smtClean="0"/>
              <a:t>Unlocking the Power behind OOP</a:t>
            </a:r>
            <a:endParaRPr lang="en-US" dirty="0"/>
          </a:p>
        </p:txBody>
      </p:sp>
      <p:sp>
        <p:nvSpPr>
          <p:cNvPr id="7" name="TextBox 6"/>
          <p:cNvSpPr txBox="1"/>
          <p:nvPr/>
        </p:nvSpPr>
        <p:spPr>
          <a:xfrm rot="18960000">
            <a:off x="6034215" y="5102063"/>
            <a:ext cx="3397572" cy="830997"/>
          </a:xfrm>
          <a:prstGeom prst="rect">
            <a:avLst/>
          </a:prstGeom>
          <a:noFill/>
        </p:spPr>
        <p:txBody>
          <a:bodyPr wrap="square" rtlCol="0">
            <a:spAutoFit/>
          </a:bodyPr>
          <a:lstStyle/>
          <a:p>
            <a:pPr algn="ctr"/>
            <a:r>
              <a:rPr lang="en-US" sz="4800" b="1" dirty="0" smtClean="0">
                <a:ln>
                  <a:solidFill>
                    <a:schemeClr val="tx1"/>
                  </a:solidFill>
                </a:ln>
                <a:solidFill>
                  <a:schemeClr val="bg1"/>
                </a:solidFill>
              </a:rPr>
              <a:t>DEMO</a:t>
            </a:r>
            <a:endParaRPr lang="en-US" sz="4800" b="1" dirty="0">
              <a:ln>
                <a:solidFill>
                  <a:schemeClr val="tx1"/>
                </a:solidFill>
              </a:ln>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An Introduction to OOP</a:t>
            </a:r>
            <a:endParaRPr lang="en-US" dirty="0"/>
          </a:p>
        </p:txBody>
      </p:sp>
      <p:sp>
        <p:nvSpPr>
          <p:cNvPr id="5" name="Text Placeholder 4"/>
          <p:cNvSpPr>
            <a:spLocks noGrp="1"/>
          </p:cNvSpPr>
          <p:nvPr>
            <p:ph type="body" idx="1"/>
          </p:nvPr>
        </p:nvSpPr>
        <p:spPr/>
        <p:txBody>
          <a:bodyPr/>
          <a:lstStyle/>
          <a:p>
            <a:r>
              <a:rPr lang="en-US" i="1" dirty="0" smtClean="0"/>
              <a:t>Note: the following concepts are not specific to LabVIEW</a:t>
            </a:r>
            <a:endParaRPr lang="en-US" i="1"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dirty="0" smtClean="0"/>
              <a:t>Pop Quiz #5: Dynamic Dispatching</a:t>
            </a:r>
            <a:endParaRPr lang="en-US" dirty="0"/>
          </a:p>
        </p:txBody>
      </p:sp>
      <p:sp>
        <p:nvSpPr>
          <p:cNvPr id="15" name="Text Placeholder 14"/>
          <p:cNvSpPr>
            <a:spLocks noGrp="1"/>
          </p:cNvSpPr>
          <p:nvPr>
            <p:ph type="body" idx="1"/>
          </p:nvPr>
        </p:nvSpPr>
        <p:spPr>
          <a:xfrm>
            <a:off x="457200" y="1295337"/>
            <a:ext cx="8229600" cy="639762"/>
          </a:xfrm>
        </p:spPr>
        <p:txBody>
          <a:bodyPr anchor="t">
            <a:normAutofit/>
          </a:bodyPr>
          <a:lstStyle/>
          <a:p>
            <a:r>
              <a:rPr lang="en-US" i="1" dirty="0" smtClean="0"/>
              <a:t>What might each class implement for its Draw() method?</a:t>
            </a:r>
            <a:endParaRPr lang="en-US" i="1" dirty="0"/>
          </a:p>
        </p:txBody>
      </p:sp>
      <p:graphicFrame>
        <p:nvGraphicFramePr>
          <p:cNvPr id="13" name="Content Placeholder 12"/>
          <p:cNvGraphicFramePr>
            <a:graphicFrameLocks noGrp="1"/>
          </p:cNvGraphicFramePr>
          <p:nvPr>
            <p:ph sz="half" idx="2"/>
          </p:nvPr>
        </p:nvGraphicFramePr>
        <p:xfrm>
          <a:off x="111760" y="2078038"/>
          <a:ext cx="8229600" cy="3951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be 7"/>
          <p:cNvSpPr/>
          <p:nvPr/>
        </p:nvSpPr>
        <p:spPr>
          <a:xfrm>
            <a:off x="7335520" y="4145280"/>
            <a:ext cx="2133600" cy="2133600"/>
          </a:xfrm>
          <a:prstGeom prst="cube">
            <a:avLst>
              <a:gd name="adj" fmla="val 69444"/>
            </a:avLst>
          </a:prstGeom>
          <a:ln>
            <a:solidFill>
              <a:schemeClr val="tx1"/>
            </a:solidFill>
          </a:ln>
          <a:scene3d>
            <a:camera prst="isometricOffAxis2Left"/>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1</a:t>
            </a:r>
            <a:endParaRPr lang="en-US" dirty="0"/>
          </a:p>
        </p:txBody>
      </p:sp>
      <p:sp>
        <p:nvSpPr>
          <p:cNvPr id="9" name="Cube 8"/>
          <p:cNvSpPr/>
          <p:nvPr/>
        </p:nvSpPr>
        <p:spPr>
          <a:xfrm>
            <a:off x="7594600" y="3291840"/>
            <a:ext cx="2133600" cy="2133600"/>
          </a:xfrm>
          <a:prstGeom prst="cube">
            <a:avLst>
              <a:gd name="adj" fmla="val 69444"/>
            </a:avLst>
          </a:prstGeom>
          <a:ln>
            <a:solidFill>
              <a:schemeClr val="tx1"/>
            </a:solidFill>
          </a:ln>
          <a:effectLst/>
          <a:scene3d>
            <a:camera prst="isometricOffAxis2Left"/>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2</a:t>
            </a:r>
            <a:endParaRPr lang="en-US" dirty="0"/>
          </a:p>
        </p:txBody>
      </p:sp>
      <p:sp>
        <p:nvSpPr>
          <p:cNvPr id="10" name="Cube 9"/>
          <p:cNvSpPr/>
          <p:nvPr/>
        </p:nvSpPr>
        <p:spPr>
          <a:xfrm>
            <a:off x="7853680" y="2438400"/>
            <a:ext cx="2133600" cy="2133600"/>
          </a:xfrm>
          <a:prstGeom prst="cube">
            <a:avLst>
              <a:gd name="adj" fmla="val 69444"/>
            </a:avLst>
          </a:prstGeom>
          <a:ln>
            <a:solidFill>
              <a:schemeClr val="tx1"/>
            </a:solidFill>
          </a:ln>
          <a:effectLst/>
          <a:scene3d>
            <a:camera prst="isometricOffAxis2Left"/>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3</a:t>
            </a:r>
            <a:endParaRPr lang="en-US" dirty="0"/>
          </a:p>
        </p:txBody>
      </p:sp>
      <p:sp>
        <p:nvSpPr>
          <p:cNvPr id="11" name="Cube 10"/>
          <p:cNvSpPr/>
          <p:nvPr/>
        </p:nvSpPr>
        <p:spPr>
          <a:xfrm>
            <a:off x="8102600" y="1584960"/>
            <a:ext cx="2133600" cy="2133600"/>
          </a:xfrm>
          <a:prstGeom prst="cube">
            <a:avLst>
              <a:gd name="adj" fmla="val 69444"/>
            </a:avLst>
          </a:prstGeom>
          <a:ln>
            <a:solidFill>
              <a:schemeClr val="tx1"/>
            </a:solidFill>
          </a:ln>
          <a:effectLst/>
          <a:scene3d>
            <a:camera prst="isometricOffAxis2Left"/>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4</a:t>
            </a:r>
            <a:endParaRPr lang="en-US" dirty="0"/>
          </a:p>
        </p:txBody>
      </p:sp>
      <p:sp>
        <p:nvSpPr>
          <p:cNvPr id="21" name="Cube 20"/>
          <p:cNvSpPr/>
          <p:nvPr/>
        </p:nvSpPr>
        <p:spPr>
          <a:xfrm>
            <a:off x="8351520" y="731520"/>
            <a:ext cx="2133600" cy="2133600"/>
          </a:xfrm>
          <a:prstGeom prst="cube">
            <a:avLst>
              <a:gd name="adj" fmla="val 69444"/>
            </a:avLst>
          </a:prstGeom>
          <a:ln>
            <a:solidFill>
              <a:schemeClr val="tx1"/>
            </a:solidFill>
          </a:ln>
          <a:effectLst/>
          <a:scene3d>
            <a:camera prst="isometricOffAxis2Left"/>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5</a:t>
            </a:r>
            <a:endParaRPr lang="en-US" dirty="0"/>
          </a:p>
        </p:txBody>
      </p:sp>
      <p:sp>
        <p:nvSpPr>
          <p:cNvPr id="12" name="Rectangle 11"/>
          <p:cNvSpPr/>
          <p:nvPr/>
        </p:nvSpPr>
        <p:spPr>
          <a:xfrm>
            <a:off x="5401020" y="2307639"/>
            <a:ext cx="505267"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i="1" cap="none" spc="0" dirty="0" smtClean="0">
                <a:ln w="6350">
                  <a:solidFill>
                    <a:schemeClr val="tx1"/>
                  </a:solidFill>
                </a:ln>
                <a:solidFill>
                  <a:schemeClr val="accent6"/>
                </a:solidFill>
                <a:effectLst>
                  <a:outerShdw blurRad="50800" dist="39000" dir="5460000" algn="tl">
                    <a:srgbClr val="000000">
                      <a:alpha val="38000"/>
                    </a:srgbClr>
                  </a:outerShdw>
                </a:effectLst>
              </a:rPr>
              <a:t>?</a:t>
            </a:r>
            <a:endParaRPr lang="en-US" sz="5400" b="1" i="1" cap="none" spc="0" dirty="0">
              <a:ln w="6350">
                <a:solidFill>
                  <a:schemeClr val="tx1"/>
                </a:solidFill>
              </a:ln>
              <a:solidFill>
                <a:schemeClr val="accent6"/>
              </a:solidFill>
              <a:effectLst>
                <a:outerShdw blurRad="50800" dist="39000" dir="5460000" algn="tl">
                  <a:srgbClr val="000000">
                    <a:alpha val="38000"/>
                  </a:srgbClr>
                </a:outerShdw>
              </a:effectLst>
            </a:endParaRPr>
          </a:p>
        </p:txBody>
      </p:sp>
      <p:sp>
        <p:nvSpPr>
          <p:cNvPr id="14" name="Rectangle 13"/>
          <p:cNvSpPr/>
          <p:nvPr/>
        </p:nvSpPr>
        <p:spPr>
          <a:xfrm>
            <a:off x="4727133" y="3373299"/>
            <a:ext cx="505267"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i="1" cap="none" spc="0" dirty="0" smtClean="0">
                <a:ln w="6350">
                  <a:solidFill>
                    <a:schemeClr val="tx1"/>
                  </a:solidFill>
                </a:ln>
                <a:solidFill>
                  <a:schemeClr val="accent6"/>
                </a:solidFill>
                <a:effectLst>
                  <a:outerShdw blurRad="50800" dist="39000" dir="5460000" algn="tl">
                    <a:srgbClr val="000000">
                      <a:alpha val="38000"/>
                    </a:srgbClr>
                  </a:outerShdw>
                </a:effectLst>
              </a:rPr>
              <a:t>?</a:t>
            </a:r>
            <a:endParaRPr lang="en-US" sz="5400" b="1" i="1" cap="none" spc="0" dirty="0">
              <a:ln w="6350">
                <a:solidFill>
                  <a:schemeClr val="tx1"/>
                </a:solidFill>
              </a:ln>
              <a:solidFill>
                <a:schemeClr val="accent6"/>
              </a:solidFill>
              <a:effectLst>
                <a:outerShdw blurRad="50800" dist="39000" dir="5460000" algn="tl">
                  <a:srgbClr val="000000">
                    <a:alpha val="38000"/>
                  </a:srgbClr>
                </a:outerShdw>
              </a:effectLst>
            </a:endParaRPr>
          </a:p>
        </p:txBody>
      </p:sp>
      <p:sp>
        <p:nvSpPr>
          <p:cNvPr id="22" name="Oval 21"/>
          <p:cNvSpPr/>
          <p:nvPr/>
        </p:nvSpPr>
        <p:spPr>
          <a:xfrm>
            <a:off x="6180168" y="3535591"/>
            <a:ext cx="365940" cy="365938"/>
          </a:xfrm>
          <a:prstGeom prst="ellipse">
            <a:avLst/>
          </a:prstGeom>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23" name="Rectangle 22"/>
          <p:cNvSpPr/>
          <p:nvPr/>
        </p:nvSpPr>
        <p:spPr>
          <a:xfrm>
            <a:off x="3352800" y="4398229"/>
            <a:ext cx="505267"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i="1" cap="none" spc="0" dirty="0" smtClean="0">
                <a:ln w="6350">
                  <a:solidFill>
                    <a:schemeClr val="tx1"/>
                  </a:solidFill>
                </a:ln>
                <a:solidFill>
                  <a:schemeClr val="accent6"/>
                </a:solidFill>
                <a:effectLst>
                  <a:outerShdw blurRad="50800" dist="39000" dir="5460000" algn="tl">
                    <a:srgbClr val="000000">
                      <a:alpha val="38000"/>
                    </a:srgbClr>
                  </a:outerShdw>
                </a:effectLst>
              </a:rPr>
              <a:t>?</a:t>
            </a:r>
            <a:endParaRPr lang="en-US" sz="5400" b="1" i="1" cap="none" spc="0" dirty="0">
              <a:ln w="6350">
                <a:solidFill>
                  <a:schemeClr val="tx1"/>
                </a:solidFill>
              </a:ln>
              <a:solidFill>
                <a:schemeClr val="accent6"/>
              </a:solidFill>
              <a:effectLst>
                <a:outerShdw blurRad="50800" dist="39000" dir="5460000" algn="tl">
                  <a:srgbClr val="000000">
                    <a:alpha val="38000"/>
                  </a:srgbClr>
                </a:outerShdw>
              </a:effectLst>
            </a:endParaRPr>
          </a:p>
        </p:txBody>
      </p:sp>
      <p:sp>
        <p:nvSpPr>
          <p:cNvPr id="24" name="Regular Pentagon 23"/>
          <p:cNvSpPr/>
          <p:nvPr/>
        </p:nvSpPr>
        <p:spPr>
          <a:xfrm>
            <a:off x="4805500" y="4572000"/>
            <a:ext cx="365940" cy="365938"/>
          </a:xfrm>
          <a:prstGeom prst="pentagon">
            <a:avLst/>
          </a:prstGeom>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25" name="Hexagon 24"/>
          <p:cNvSpPr/>
          <p:nvPr/>
        </p:nvSpPr>
        <p:spPr>
          <a:xfrm>
            <a:off x="6180168" y="4572000"/>
            <a:ext cx="365940" cy="365938"/>
          </a:xfrm>
          <a:prstGeom prst="hexagon">
            <a:avLst/>
          </a:prstGeom>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26" name="Rectangle 25"/>
          <p:cNvSpPr/>
          <p:nvPr/>
        </p:nvSpPr>
        <p:spPr>
          <a:xfrm>
            <a:off x="1935866" y="5653227"/>
            <a:ext cx="615066" cy="365938"/>
          </a:xfrm>
          <a:prstGeom prst="rect">
            <a:avLst/>
          </a:prstGeom>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27" name="Freeform 26"/>
          <p:cNvSpPr/>
          <p:nvPr/>
        </p:nvSpPr>
        <p:spPr>
          <a:xfrm>
            <a:off x="3372617" y="5638800"/>
            <a:ext cx="488183" cy="508178"/>
          </a:xfrm>
          <a:custGeom>
            <a:avLst/>
            <a:gdLst>
              <a:gd name="connsiteX0" fmla="*/ 0 w 615066"/>
              <a:gd name="connsiteY0" fmla="*/ 320129 h 640258"/>
              <a:gd name="connsiteX1" fmla="*/ 307533 w 615066"/>
              <a:gd name="connsiteY1" fmla="*/ 0 h 640258"/>
              <a:gd name="connsiteX2" fmla="*/ 615066 w 615066"/>
              <a:gd name="connsiteY2" fmla="*/ 320129 h 640258"/>
              <a:gd name="connsiteX3" fmla="*/ 307533 w 615066"/>
              <a:gd name="connsiteY3" fmla="*/ 640258 h 640258"/>
              <a:gd name="connsiteX4" fmla="*/ 0 w 615066"/>
              <a:gd name="connsiteY4" fmla="*/ 320129 h 640258"/>
              <a:gd name="connsiteX0" fmla="*/ 0 w 615066"/>
              <a:gd name="connsiteY0" fmla="*/ 147409 h 640258"/>
              <a:gd name="connsiteX1" fmla="*/ 307533 w 615066"/>
              <a:gd name="connsiteY1" fmla="*/ 0 h 640258"/>
              <a:gd name="connsiteX2" fmla="*/ 615066 w 615066"/>
              <a:gd name="connsiteY2" fmla="*/ 320129 h 640258"/>
              <a:gd name="connsiteX3" fmla="*/ 307533 w 615066"/>
              <a:gd name="connsiteY3" fmla="*/ 640258 h 640258"/>
              <a:gd name="connsiteX4" fmla="*/ 0 w 615066"/>
              <a:gd name="connsiteY4" fmla="*/ 147409 h 640258"/>
              <a:gd name="connsiteX0" fmla="*/ 0 w 615066"/>
              <a:gd name="connsiteY0" fmla="*/ 147409 h 640258"/>
              <a:gd name="connsiteX1" fmla="*/ 307533 w 615066"/>
              <a:gd name="connsiteY1" fmla="*/ 0 h 640258"/>
              <a:gd name="connsiteX2" fmla="*/ 615066 w 615066"/>
              <a:gd name="connsiteY2" fmla="*/ 157569 h 640258"/>
              <a:gd name="connsiteX3" fmla="*/ 307533 w 615066"/>
              <a:gd name="connsiteY3" fmla="*/ 640258 h 640258"/>
              <a:gd name="connsiteX4" fmla="*/ 0 w 615066"/>
              <a:gd name="connsiteY4" fmla="*/ 147409 h 6402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5066" h="640258">
                <a:moveTo>
                  <a:pt x="0" y="147409"/>
                </a:moveTo>
                <a:lnTo>
                  <a:pt x="307533" y="0"/>
                </a:lnTo>
                <a:lnTo>
                  <a:pt x="615066" y="157569"/>
                </a:lnTo>
                <a:lnTo>
                  <a:pt x="307533" y="640258"/>
                </a:lnTo>
                <a:lnTo>
                  <a:pt x="0" y="147409"/>
                </a:lnTo>
                <a:close/>
              </a:path>
            </a:pathLst>
          </a:custGeom>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28" name="Diamond 27"/>
          <p:cNvSpPr/>
          <p:nvPr/>
        </p:nvSpPr>
        <p:spPr>
          <a:xfrm>
            <a:off x="4678294" y="5612587"/>
            <a:ext cx="615066" cy="365938"/>
          </a:xfrm>
          <a:prstGeom prst="diamond">
            <a:avLst/>
          </a:prstGeom>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22" grpId="0" animBg="1"/>
      <p:bldP spid="23" grpId="0"/>
      <p:bldP spid="24" grpId="0" animBg="1"/>
      <p:bldP spid="25" grpId="0" animBg="1"/>
      <p:bldP spid="26" grpId="0" animBg="1"/>
      <p:bldP spid="27" grpId="0" animBg="1"/>
      <p:bldP spid="28"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n-US" dirty="0" smtClean="0"/>
              <a:t>Concept #5: Dynamically Dispatched Code…</a:t>
            </a:r>
            <a:endParaRPr lang="en-US" dirty="0"/>
          </a:p>
        </p:txBody>
      </p:sp>
      <p:sp>
        <p:nvSpPr>
          <p:cNvPr id="23" name="Content Placeholder 22"/>
          <p:cNvSpPr>
            <a:spLocks noGrp="1"/>
          </p:cNvSpPr>
          <p:nvPr>
            <p:ph idx="1"/>
          </p:nvPr>
        </p:nvSpPr>
        <p:spPr/>
        <p:txBody>
          <a:bodyPr>
            <a:normAutofit fontScale="92500" lnSpcReduction="10000"/>
          </a:bodyPr>
          <a:lstStyle/>
          <a:p>
            <a:endParaRPr lang="en-US" dirty="0" smtClean="0"/>
          </a:p>
          <a:p>
            <a:r>
              <a:rPr lang="en-US" dirty="0" smtClean="0"/>
              <a:t>…is written with greater </a:t>
            </a:r>
            <a:r>
              <a:rPr lang="en-US" dirty="0" smtClean="0">
                <a:solidFill>
                  <a:srgbClr val="FF0000"/>
                </a:solidFill>
              </a:rPr>
              <a:t>EASE</a:t>
            </a:r>
            <a:endParaRPr lang="en-US" b="1" dirty="0" smtClean="0">
              <a:solidFill>
                <a:srgbClr val="FF0000"/>
              </a:solidFill>
            </a:endParaRPr>
          </a:p>
          <a:p>
            <a:pPr lvl="1"/>
            <a:r>
              <a:rPr lang="en-US" dirty="0" smtClean="0"/>
              <a:t>Code can be written against the promises made by</a:t>
            </a:r>
            <a:br>
              <a:rPr lang="en-US" dirty="0" smtClean="0"/>
            </a:br>
            <a:r>
              <a:rPr lang="en-US" dirty="0" smtClean="0"/>
              <a:t>a parent without having to care about the details </a:t>
            </a:r>
            <a:br>
              <a:rPr lang="en-US" dirty="0" smtClean="0"/>
            </a:br>
            <a:r>
              <a:rPr lang="en-US" dirty="0" smtClean="0"/>
              <a:t>of a particular child as long as the parent’s </a:t>
            </a:r>
            <a:br>
              <a:rPr lang="en-US" dirty="0" smtClean="0"/>
            </a:br>
            <a:r>
              <a:rPr lang="en-US" dirty="0" smtClean="0"/>
              <a:t>interface is supported</a:t>
            </a:r>
          </a:p>
          <a:p>
            <a:endParaRPr lang="en-US" dirty="0" smtClean="0"/>
          </a:p>
          <a:p>
            <a:r>
              <a:rPr lang="en-US" dirty="0" smtClean="0"/>
              <a:t>…simplifies </a:t>
            </a:r>
            <a:r>
              <a:rPr lang="en-US" dirty="0" smtClean="0">
                <a:solidFill>
                  <a:srgbClr val="FF0000"/>
                </a:solidFill>
              </a:rPr>
              <a:t>MAINTAINANCE</a:t>
            </a:r>
          </a:p>
          <a:p>
            <a:pPr lvl="1"/>
            <a:r>
              <a:rPr lang="en-US" dirty="0" smtClean="0"/>
              <a:t>New features can be introduced by making up </a:t>
            </a:r>
            <a:br>
              <a:rPr lang="en-US" dirty="0" smtClean="0"/>
            </a:br>
            <a:r>
              <a:rPr lang="en-US" dirty="0" smtClean="0"/>
              <a:t>a new child class that follows all the </a:t>
            </a:r>
            <a:br>
              <a:rPr lang="en-US" dirty="0" smtClean="0"/>
            </a:br>
            <a:r>
              <a:rPr lang="en-US" dirty="0" smtClean="0"/>
              <a:t>promises made by a parent</a:t>
            </a:r>
            <a:endParaRPr lang="en-US" sz="1400" dirty="0" smtClean="0"/>
          </a:p>
        </p:txBody>
      </p:sp>
      <p:sp>
        <p:nvSpPr>
          <p:cNvPr id="17" name="Cube 16"/>
          <p:cNvSpPr/>
          <p:nvPr/>
        </p:nvSpPr>
        <p:spPr>
          <a:xfrm>
            <a:off x="7335520" y="4145280"/>
            <a:ext cx="2133600" cy="2133600"/>
          </a:xfrm>
          <a:prstGeom prst="cube">
            <a:avLst>
              <a:gd name="adj" fmla="val 69444"/>
            </a:avLst>
          </a:prstGeom>
          <a:ln>
            <a:solidFill>
              <a:schemeClr val="tx1"/>
            </a:solidFill>
          </a:ln>
          <a:scene3d>
            <a:camera prst="isometricOffAxis2Left"/>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1</a:t>
            </a:r>
            <a:endParaRPr lang="en-US" dirty="0"/>
          </a:p>
        </p:txBody>
      </p:sp>
      <p:sp>
        <p:nvSpPr>
          <p:cNvPr id="19" name="Cube 18"/>
          <p:cNvSpPr/>
          <p:nvPr/>
        </p:nvSpPr>
        <p:spPr>
          <a:xfrm>
            <a:off x="7594600" y="3291840"/>
            <a:ext cx="2133600" cy="2133600"/>
          </a:xfrm>
          <a:prstGeom prst="cube">
            <a:avLst>
              <a:gd name="adj" fmla="val 69444"/>
            </a:avLst>
          </a:prstGeom>
          <a:ln>
            <a:solidFill>
              <a:schemeClr val="tx1"/>
            </a:solidFill>
          </a:ln>
          <a:effectLst/>
          <a:scene3d>
            <a:camera prst="isometricOffAxis2Left"/>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2</a:t>
            </a:r>
            <a:endParaRPr lang="en-US" dirty="0"/>
          </a:p>
        </p:txBody>
      </p:sp>
      <p:sp>
        <p:nvSpPr>
          <p:cNvPr id="20" name="Cube 19"/>
          <p:cNvSpPr/>
          <p:nvPr/>
        </p:nvSpPr>
        <p:spPr>
          <a:xfrm>
            <a:off x="7853680" y="2438400"/>
            <a:ext cx="2133600" cy="2133600"/>
          </a:xfrm>
          <a:prstGeom prst="cube">
            <a:avLst>
              <a:gd name="adj" fmla="val 69444"/>
            </a:avLst>
          </a:prstGeom>
          <a:ln>
            <a:solidFill>
              <a:schemeClr val="tx1"/>
            </a:solidFill>
          </a:ln>
          <a:effectLst/>
          <a:scene3d>
            <a:camera prst="isometricOffAxis2Left"/>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3</a:t>
            </a:r>
            <a:endParaRPr lang="en-US" dirty="0"/>
          </a:p>
        </p:txBody>
      </p:sp>
      <p:sp>
        <p:nvSpPr>
          <p:cNvPr id="8" name="Cube 7"/>
          <p:cNvSpPr/>
          <p:nvPr/>
        </p:nvSpPr>
        <p:spPr>
          <a:xfrm>
            <a:off x="8102600" y="1584960"/>
            <a:ext cx="2133600" cy="2133600"/>
          </a:xfrm>
          <a:prstGeom prst="cube">
            <a:avLst>
              <a:gd name="adj" fmla="val 69444"/>
            </a:avLst>
          </a:prstGeom>
          <a:ln>
            <a:solidFill>
              <a:schemeClr val="tx1"/>
            </a:solidFill>
          </a:ln>
          <a:effectLst/>
          <a:scene3d>
            <a:camera prst="isometricOffAxis2Left"/>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4</a:t>
            </a:r>
            <a:endParaRPr lang="en-US" dirty="0"/>
          </a:p>
        </p:txBody>
      </p:sp>
      <p:sp>
        <p:nvSpPr>
          <p:cNvPr id="9" name="Cube 8"/>
          <p:cNvSpPr/>
          <p:nvPr/>
        </p:nvSpPr>
        <p:spPr>
          <a:xfrm>
            <a:off x="8351520" y="731520"/>
            <a:ext cx="2133600" cy="2133600"/>
          </a:xfrm>
          <a:prstGeom prst="cube">
            <a:avLst>
              <a:gd name="adj" fmla="val 69444"/>
            </a:avLst>
          </a:prstGeom>
          <a:ln>
            <a:solidFill>
              <a:schemeClr val="tx1"/>
            </a:solidFill>
          </a:ln>
          <a:effectLst/>
          <a:scene3d>
            <a:camera prst="isometricOffAxis2Left"/>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5</a:t>
            </a:r>
            <a:endParaRPr lang="en-US"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Taking it up a notch</a:t>
            </a:r>
            <a:endParaRPr lang="en-US" dirty="0"/>
          </a:p>
        </p:txBody>
      </p:sp>
      <p:sp>
        <p:nvSpPr>
          <p:cNvPr id="5" name="Text Placeholder 4"/>
          <p:cNvSpPr>
            <a:spLocks noGrp="1"/>
          </p:cNvSpPr>
          <p:nvPr>
            <p:ph type="body" idx="1"/>
          </p:nvPr>
        </p:nvSpPr>
        <p:spPr/>
        <p:txBody>
          <a:bodyPr/>
          <a:lstStyle/>
          <a:p>
            <a:r>
              <a:rPr lang="en-US" i="1" dirty="0" smtClean="0"/>
              <a:t>Examining a slightly more complex example using LabVIEW</a:t>
            </a:r>
            <a:endParaRPr lang="en-US" i="1"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Introducing:</a:t>
            </a:r>
            <a:endParaRPr lang="en-US" dirty="0"/>
          </a:p>
        </p:txBody>
      </p:sp>
      <p:sp>
        <p:nvSpPr>
          <p:cNvPr id="7" name="Content Placeholder 6"/>
          <p:cNvSpPr>
            <a:spLocks noGrp="1"/>
          </p:cNvSpPr>
          <p:nvPr>
            <p:ph sz="half" idx="1"/>
          </p:nvPr>
        </p:nvSpPr>
        <p:spPr/>
        <p:txBody>
          <a:bodyPr/>
          <a:lstStyle/>
          <a:p>
            <a:r>
              <a:rPr lang="en-US" dirty="0" err="1" smtClean="0"/>
              <a:t>Starbuzz</a:t>
            </a:r>
            <a:r>
              <a:rPr lang="en-US" dirty="0" smtClean="0"/>
              <a:t> Coffee is the fastest growing food cart in Austin</a:t>
            </a:r>
          </a:p>
          <a:p>
            <a:r>
              <a:rPr lang="en-US" dirty="0" err="1" smtClean="0"/>
              <a:t>Starbuzz</a:t>
            </a:r>
            <a:r>
              <a:rPr lang="en-US" dirty="0" smtClean="0"/>
              <a:t> has asked us </a:t>
            </a:r>
            <a:br>
              <a:rPr lang="en-US" dirty="0" smtClean="0"/>
            </a:br>
            <a:r>
              <a:rPr lang="en-US" dirty="0" smtClean="0"/>
              <a:t>to design their </a:t>
            </a:r>
            <a:br>
              <a:rPr lang="en-US" dirty="0" smtClean="0"/>
            </a:br>
            <a:r>
              <a:rPr lang="en-US" dirty="0" smtClean="0"/>
              <a:t>point-of-sale </a:t>
            </a:r>
            <a:r>
              <a:rPr lang="en-US" dirty="0" smtClean="0"/>
              <a:t>system</a:t>
            </a:r>
          </a:p>
          <a:p>
            <a:r>
              <a:rPr lang="en-US" dirty="0" smtClean="0"/>
              <a:t>We must design the system with </a:t>
            </a:r>
            <a:br>
              <a:rPr lang="en-US" dirty="0" smtClean="0"/>
            </a:br>
            <a:r>
              <a:rPr lang="en-US" dirty="0" smtClean="0"/>
              <a:t>scalability in mind</a:t>
            </a:r>
            <a:endParaRPr lang="en-US" dirty="0" smtClean="0"/>
          </a:p>
          <a:p>
            <a:endParaRPr lang="en-US" dirty="0" smtClean="0"/>
          </a:p>
          <a:p>
            <a:endParaRPr lang="en-US" dirty="0"/>
          </a:p>
        </p:txBody>
      </p:sp>
      <p:grpSp>
        <p:nvGrpSpPr>
          <p:cNvPr id="14" name="Group 13"/>
          <p:cNvGrpSpPr/>
          <p:nvPr/>
        </p:nvGrpSpPr>
        <p:grpSpPr>
          <a:xfrm>
            <a:off x="3254107" y="1535689"/>
            <a:ext cx="6212839" cy="4442802"/>
            <a:chOff x="3152507" y="1627129"/>
            <a:chExt cx="6212839" cy="4442802"/>
          </a:xfrm>
        </p:grpSpPr>
        <p:pic>
          <p:nvPicPr>
            <p:cNvPr id="6" name="Picture 5" descr="Starbuzz Coffee Logo.png"/>
            <p:cNvPicPr>
              <a:picLocks noChangeAspect="1"/>
            </p:cNvPicPr>
            <p:nvPr/>
          </p:nvPicPr>
          <p:blipFill>
            <a:blip r:embed="rId2"/>
            <a:stretch>
              <a:fillRect/>
            </a:stretch>
          </p:blipFill>
          <p:spPr>
            <a:xfrm>
              <a:off x="4071987" y="1627129"/>
              <a:ext cx="4409438" cy="4442802"/>
            </a:xfrm>
            <a:prstGeom prst="rect">
              <a:avLst/>
            </a:prstGeom>
            <a:effectLst>
              <a:outerShdw blurRad="50800" dist="254000" dir="1200000" algn="bl" rotWithShape="0">
                <a:prstClr val="black">
                  <a:alpha val="40000"/>
                </a:prstClr>
              </a:outerShdw>
              <a:softEdge rad="31750"/>
            </a:effectLst>
            <a:scene3d>
              <a:camera prst="orthographicFront">
                <a:rot lat="20400000" lon="1800000" rev="19800000"/>
              </a:camera>
              <a:lightRig rig="threePt" dir="t"/>
            </a:scene3d>
            <a:sp3d prstMaterial="matte"/>
          </p:spPr>
        </p:pic>
        <p:sp>
          <p:nvSpPr>
            <p:cNvPr id="11" name="Rectangle 10"/>
            <p:cNvSpPr/>
            <p:nvPr/>
          </p:nvSpPr>
          <p:spPr>
            <a:xfrm>
              <a:off x="5189587" y="1747520"/>
              <a:ext cx="4175759" cy="1686560"/>
            </a:xfrm>
            <a:prstGeom prst="rect">
              <a:avLst/>
            </a:prstGeom>
            <a:noFill/>
            <a:effectLst>
              <a:outerShdw blurRad="50800" dist="76200" dir="1200000" algn="ctr" rotWithShape="0">
                <a:srgbClr val="000000">
                  <a:alpha val="43137"/>
                </a:srgbClr>
              </a:outerShdw>
            </a:effectLst>
            <a:scene3d>
              <a:camera prst="orthographicFront">
                <a:rot lat="20400000" lon="1800000" rev="19800000"/>
              </a:camera>
              <a:lightRig rig="threePt" dir="t"/>
            </a:scene3d>
          </p:spPr>
          <p:txBody>
            <a:bodyPr wrap="none" lIns="91440" tIns="45720" rIns="91440" bIns="45720">
              <a:prstTxWarp prst="textArchUp">
                <a:avLst>
                  <a:gd name="adj" fmla="val 8760112"/>
                </a:avLst>
              </a:prstTxWarp>
              <a:spAutoFit/>
            </a:bodyPr>
            <a:lstStyle/>
            <a:p>
              <a:pPr algn="ctr"/>
              <a:r>
                <a:rPr lang="en-US" sz="5400" b="1" cap="none" spc="0" dirty="0" smtClean="0">
                  <a:ln w="12700">
                    <a:noFill/>
                    <a:prstDash val="solid"/>
                  </a:ln>
                  <a:solidFill>
                    <a:sysClr val="windowText" lastClr="000000"/>
                  </a:solidFill>
                  <a:effectLst>
                    <a:outerShdw blurRad="50800" dist="38100" dir="2700000" algn="tl" rotWithShape="0">
                      <a:prstClr val="black">
                        <a:alpha val="40000"/>
                      </a:prstClr>
                    </a:outerShdw>
                  </a:effectLst>
                  <a:latin typeface="SansSerifBldFLF" pitchFamily="50" charset="0"/>
                </a:rPr>
                <a:t>STARBUZZ</a:t>
              </a:r>
              <a:endParaRPr lang="en-US" sz="5400" b="1" cap="none" spc="0" dirty="0">
                <a:ln w="12700">
                  <a:noFill/>
                  <a:prstDash val="solid"/>
                </a:ln>
                <a:solidFill>
                  <a:sysClr val="windowText" lastClr="000000"/>
                </a:solidFill>
                <a:effectLst>
                  <a:outerShdw blurRad="50800" dist="38100" dir="2700000" algn="tl" rotWithShape="0">
                    <a:prstClr val="black">
                      <a:alpha val="40000"/>
                    </a:prstClr>
                  </a:outerShdw>
                </a:effectLst>
                <a:latin typeface="SansSerifBldFLF" pitchFamily="50" charset="0"/>
              </a:endParaRPr>
            </a:p>
          </p:txBody>
        </p:sp>
        <p:sp>
          <p:nvSpPr>
            <p:cNvPr id="13" name="Rectangle 12"/>
            <p:cNvSpPr/>
            <p:nvPr/>
          </p:nvSpPr>
          <p:spPr>
            <a:xfrm rot="10800000">
              <a:off x="3152507" y="4263551"/>
              <a:ext cx="4175759" cy="1686560"/>
            </a:xfrm>
            <a:prstGeom prst="rect">
              <a:avLst/>
            </a:prstGeom>
            <a:noFill/>
            <a:effectLst>
              <a:outerShdw blurRad="50800" dist="76200" dir="1200000" algn="ctr" rotWithShape="0">
                <a:srgbClr val="000000">
                  <a:alpha val="43137"/>
                </a:srgbClr>
              </a:outerShdw>
            </a:effectLst>
            <a:scene3d>
              <a:camera prst="orthographicFront">
                <a:rot lat="20400000" lon="1800000" rev="19800000"/>
              </a:camera>
              <a:lightRig rig="threePt" dir="t"/>
            </a:scene3d>
          </p:spPr>
          <p:txBody>
            <a:bodyPr wrap="none" lIns="91440" tIns="45720" rIns="91440" bIns="45720">
              <a:prstTxWarp prst="textArchUp">
                <a:avLst>
                  <a:gd name="adj" fmla="val 8760112"/>
                </a:avLst>
              </a:prstTxWarp>
              <a:spAutoFit/>
            </a:bodyPr>
            <a:lstStyle/>
            <a:p>
              <a:pPr algn="ctr"/>
              <a:r>
                <a:rPr lang="en-US" sz="5400" b="1" cap="none" spc="0" dirty="0" smtClean="0">
                  <a:ln w="12700">
                    <a:noFill/>
                    <a:prstDash val="solid"/>
                  </a:ln>
                  <a:solidFill>
                    <a:sysClr val="windowText" lastClr="000000"/>
                  </a:solidFill>
                  <a:effectLst>
                    <a:outerShdw blurRad="41275" dist="20320" dir="1800000" algn="tl" rotWithShape="0">
                      <a:srgbClr val="000000">
                        <a:alpha val="40000"/>
                      </a:srgbClr>
                    </a:outerShdw>
                  </a:effectLst>
                  <a:latin typeface="SansSerifBldFLF" pitchFamily="50" charset="0"/>
                </a:rPr>
                <a:t>COFFEE</a:t>
              </a:r>
              <a:endParaRPr lang="en-US" sz="5400" b="1" cap="none" spc="0" dirty="0">
                <a:ln w="12700">
                  <a:noFill/>
                  <a:prstDash val="solid"/>
                </a:ln>
                <a:solidFill>
                  <a:sysClr val="windowText" lastClr="000000"/>
                </a:solidFill>
                <a:effectLst>
                  <a:outerShdw blurRad="41275" dist="20320" dir="1800000" algn="tl" rotWithShape="0">
                    <a:srgbClr val="000000">
                      <a:alpha val="40000"/>
                    </a:srgbClr>
                  </a:outerShdw>
                </a:effectLst>
                <a:latin typeface="SansSerifBldFLF" pitchFamily="50" charset="0"/>
              </a:endParaRPr>
            </a:p>
          </p:txBody>
        </p:sp>
      </p:grpSp>
      <p:sp>
        <p:nvSpPr>
          <p:cNvPr id="9" name="Diagonal Stripe 8"/>
          <p:cNvSpPr/>
          <p:nvPr/>
        </p:nvSpPr>
        <p:spPr bwMode="auto">
          <a:xfrm rot="10800000">
            <a:off x="5715000" y="3581399"/>
            <a:ext cx="3429000" cy="3290247"/>
          </a:xfrm>
          <a:prstGeom prst="diagStripe">
            <a:avLst>
              <a:gd name="adj" fmla="val 61550"/>
            </a:avLst>
          </a:prstGeom>
          <a:gradFill flip="none" rotWithShape="1">
            <a:gsLst>
              <a:gs pos="0">
                <a:schemeClr val="accent3">
                  <a:lumMod val="50000"/>
                </a:schemeClr>
              </a:gs>
              <a:gs pos="50000">
                <a:schemeClr val="accent3"/>
              </a:gs>
              <a:gs pos="100000">
                <a:schemeClr val="accent3">
                  <a:lumMod val="40000"/>
                  <a:lumOff val="60000"/>
                </a:schemeClr>
              </a:gs>
            </a:gsLst>
            <a:lin ang="5400000" scaled="1"/>
            <a:tileRect/>
          </a:gradFill>
          <a:ln w="28575" cap="flat" cmpd="sng" algn="ctr">
            <a:noFill/>
            <a:prstDash val="solid"/>
            <a:round/>
            <a:headEnd type="none" w="med" len="med"/>
            <a:tailEnd type="triangle" w="lg" len="med"/>
          </a:ln>
          <a:effectLst/>
          <a:scene3d>
            <a:camera prst="orthographicFront"/>
            <a:lightRig rig="threePt" dir="t">
              <a:rot lat="0" lon="0" rev="0"/>
            </a:lightRig>
          </a:scene3d>
          <a:sp3d extrusionH="76200" contourW="6350">
            <a:bevelT w="63500" h="63500"/>
          </a:sp3d>
        </p:spPr>
        <p:txBody>
          <a:bodyPr vert="horz" wrap="none" lIns="91440" tIns="45720" rIns="9144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8" charset="0"/>
            </a:endParaRPr>
          </a:p>
        </p:txBody>
      </p:sp>
      <p:sp>
        <p:nvSpPr>
          <p:cNvPr id="10" name="TextBox 9"/>
          <p:cNvSpPr txBox="1"/>
          <p:nvPr/>
        </p:nvSpPr>
        <p:spPr>
          <a:xfrm rot="18960000">
            <a:off x="6034215" y="5102063"/>
            <a:ext cx="3397572" cy="830997"/>
          </a:xfrm>
          <a:prstGeom prst="rect">
            <a:avLst/>
          </a:prstGeom>
          <a:noFill/>
        </p:spPr>
        <p:txBody>
          <a:bodyPr wrap="square" rtlCol="0">
            <a:spAutoFit/>
          </a:bodyPr>
          <a:lstStyle/>
          <a:p>
            <a:pPr algn="ctr"/>
            <a:r>
              <a:rPr lang="en-US" sz="4800" b="1" dirty="0" smtClean="0">
                <a:ln>
                  <a:solidFill>
                    <a:schemeClr val="tx1"/>
                  </a:solidFill>
                </a:ln>
                <a:solidFill>
                  <a:schemeClr val="bg1"/>
                </a:solidFill>
              </a:rPr>
              <a:t>DEMO</a:t>
            </a:r>
            <a:endParaRPr lang="en-US" sz="4800" b="1" dirty="0">
              <a:ln>
                <a:solidFill>
                  <a:schemeClr val="tx1"/>
                </a:solidFill>
              </a:ln>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down)">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22312" y="4980326"/>
            <a:ext cx="8228648" cy="1362075"/>
          </a:xfrm>
        </p:spPr>
        <p:txBody>
          <a:bodyPr>
            <a:normAutofit/>
          </a:bodyPr>
          <a:lstStyle/>
          <a:p>
            <a:r>
              <a:rPr lang="en-US" dirty="0" smtClean="0"/>
              <a:t>Use LabVIEW </a:t>
            </a:r>
            <a:r>
              <a:rPr lang="en-US" dirty="0" smtClean="0"/>
              <a:t>OOP Tomorrow</a:t>
            </a:r>
            <a:endParaRPr lang="en-US" dirty="0"/>
          </a:p>
        </p:txBody>
      </p:sp>
      <p:sp>
        <p:nvSpPr>
          <p:cNvPr id="5" name="Text Placeholder 4"/>
          <p:cNvSpPr>
            <a:spLocks noGrp="1"/>
          </p:cNvSpPr>
          <p:nvPr>
            <p:ph type="body" idx="1"/>
          </p:nvPr>
        </p:nvSpPr>
        <p:spPr/>
        <p:txBody>
          <a:bodyPr/>
          <a:lstStyle/>
          <a:p>
            <a:r>
              <a:rPr lang="en-US" i="1" dirty="0" smtClean="0"/>
              <a:t>How to </a:t>
            </a:r>
            <a:r>
              <a:rPr lang="en-US" i="1" dirty="0" smtClean="0"/>
              <a:t>ease into </a:t>
            </a:r>
            <a:r>
              <a:rPr lang="en-US" i="1" dirty="0" smtClean="0"/>
              <a:t>implementing </a:t>
            </a:r>
            <a:r>
              <a:rPr lang="en-US" i="1" dirty="0" smtClean="0"/>
              <a:t>OOP</a:t>
            </a:r>
            <a:endParaRPr lang="en-US" i="1"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l="-11000" r="-11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457200" y="2182324"/>
            <a:ext cx="8229600" cy="1143000"/>
          </a:xfrm>
        </p:spPr>
        <p:txBody>
          <a:bodyPr/>
          <a:lstStyle/>
          <a:p>
            <a:r>
              <a:rPr lang="en-US" dirty="0" smtClean="0">
                <a:solidFill>
                  <a:schemeClr val="bg1"/>
                </a:solidFill>
              </a:rPr>
              <a:t>Taking the </a:t>
            </a:r>
            <a:r>
              <a:rPr lang="en-US" dirty="0" err="1" smtClean="0">
                <a:solidFill>
                  <a:schemeClr val="bg1"/>
                </a:solidFill>
              </a:rPr>
              <a:t>OOPlunge</a:t>
            </a:r>
            <a:endParaRPr lang="en-US" dirty="0">
              <a:solidFill>
                <a:schemeClr val="bg1"/>
              </a:solidFill>
            </a:endParaRPr>
          </a:p>
        </p:txBody>
      </p:sp>
      <p:sp>
        <p:nvSpPr>
          <p:cNvPr id="5" name="Content Placeholder 4"/>
          <p:cNvSpPr>
            <a:spLocks noGrp="1"/>
          </p:cNvSpPr>
          <p:nvPr>
            <p:ph idx="1"/>
          </p:nvPr>
        </p:nvSpPr>
        <p:spPr>
          <a:xfrm>
            <a:off x="457200" y="3373820"/>
            <a:ext cx="8229600" cy="3484180"/>
          </a:xfrm>
        </p:spPr>
        <p:txBody>
          <a:bodyPr>
            <a:normAutofit fontScale="92500" lnSpcReduction="20000"/>
          </a:bodyPr>
          <a:lstStyle/>
          <a:p>
            <a:r>
              <a:rPr lang="en-US" dirty="0" smtClean="0">
                <a:solidFill>
                  <a:schemeClr val="bg1"/>
                </a:solidFill>
              </a:rPr>
              <a:t>Reframe your thinking</a:t>
            </a:r>
          </a:p>
          <a:p>
            <a:r>
              <a:rPr lang="en-US" dirty="0" smtClean="0">
                <a:solidFill>
                  <a:schemeClr val="bg1"/>
                </a:solidFill>
              </a:rPr>
              <a:t>Look for the </a:t>
            </a:r>
            <a:r>
              <a:rPr lang="en-US" dirty="0" err="1" smtClean="0">
                <a:solidFill>
                  <a:schemeClr val="bg1"/>
                </a:solidFill>
              </a:rPr>
              <a:t>Clustersaurus</a:t>
            </a:r>
            <a:endParaRPr lang="en-US" dirty="0" smtClean="0">
              <a:solidFill>
                <a:schemeClr val="bg1"/>
              </a:solidFill>
            </a:endParaRPr>
          </a:p>
          <a:p>
            <a:r>
              <a:rPr lang="en-US" dirty="0" smtClean="0">
                <a:solidFill>
                  <a:schemeClr val="bg1"/>
                </a:solidFill>
              </a:rPr>
              <a:t>Look for the case </a:t>
            </a:r>
            <a:r>
              <a:rPr lang="en-US" dirty="0" smtClean="0">
                <a:solidFill>
                  <a:schemeClr val="bg1"/>
                </a:solidFill>
              </a:rPr>
              <a:t>structures</a:t>
            </a:r>
          </a:p>
          <a:p>
            <a:r>
              <a:rPr lang="en-US" dirty="0" smtClean="0">
                <a:solidFill>
                  <a:schemeClr val="bg1"/>
                </a:solidFill>
              </a:rPr>
              <a:t>“Convert </a:t>
            </a:r>
            <a:r>
              <a:rPr lang="en-US" dirty="0" err="1" smtClean="0">
                <a:solidFill>
                  <a:schemeClr val="bg1"/>
                </a:solidFill>
              </a:rPr>
              <a:t>TypeDefs</a:t>
            </a:r>
            <a:r>
              <a:rPr lang="en-US" dirty="0" smtClean="0">
                <a:solidFill>
                  <a:schemeClr val="bg1"/>
                </a:solidFill>
              </a:rPr>
              <a:t> to Classes”</a:t>
            </a:r>
          </a:p>
          <a:p>
            <a:r>
              <a:rPr lang="en-US" dirty="0" smtClean="0">
                <a:solidFill>
                  <a:schemeClr val="bg1"/>
                </a:solidFill>
              </a:rPr>
              <a:t>LabVIEW Example Finder</a:t>
            </a:r>
            <a:endParaRPr lang="en-US" dirty="0" smtClean="0">
              <a:solidFill>
                <a:schemeClr val="bg1"/>
              </a:solidFill>
            </a:endParaRPr>
          </a:p>
          <a:p>
            <a:r>
              <a:rPr lang="en-US" dirty="0" smtClean="0">
                <a:solidFill>
                  <a:schemeClr val="bg1"/>
                </a:solidFill>
              </a:rPr>
              <a:t>Start with basic OO Design Patterns:</a:t>
            </a:r>
          </a:p>
          <a:p>
            <a:pPr>
              <a:buNone/>
            </a:pPr>
            <a:endParaRPr lang="en-US" sz="900" dirty="0" smtClean="0">
              <a:solidFill>
                <a:schemeClr val="bg1"/>
              </a:solidFill>
            </a:endParaRPr>
          </a:p>
          <a:p>
            <a:pPr>
              <a:buNone/>
            </a:pPr>
            <a:r>
              <a:rPr lang="en-US" sz="3000" b="1" i="1" dirty="0" smtClean="0">
                <a:solidFill>
                  <a:schemeClr val="bg1"/>
                </a:solidFill>
              </a:rPr>
              <a:t>https://decibel.ni.com/content/docs/DOC-2875</a:t>
            </a:r>
          </a:p>
          <a:p>
            <a:endParaRPr lang="en-US" dirty="0">
              <a:solidFill>
                <a:schemeClr val="bg1"/>
              </a:solidFill>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t="-39000" b="-39000"/>
          </a:stretch>
        </a:blipFill>
        <a:effectLst/>
      </p:bgPr>
    </p:bg>
    <p:spTree>
      <p:nvGrpSpPr>
        <p:cNvPr id="1" name=""/>
        <p:cNvGrpSpPr/>
        <p:nvPr/>
      </p:nvGrpSpPr>
      <p:grpSpPr>
        <a:xfrm>
          <a:off x="0" y="0"/>
          <a:ext cx="0" cy="0"/>
          <a:chOff x="0" y="0"/>
          <a:chExt cx="0" cy="0"/>
        </a:xfrm>
      </p:grpSpPr>
      <p:sp>
        <p:nvSpPr>
          <p:cNvPr id="5" name="TextBox 4"/>
          <p:cNvSpPr txBox="1"/>
          <p:nvPr/>
        </p:nvSpPr>
        <p:spPr>
          <a:xfrm>
            <a:off x="410178" y="315310"/>
            <a:ext cx="5861861" cy="769441"/>
          </a:xfrm>
          <a:prstGeom prst="rect">
            <a:avLst/>
          </a:prstGeom>
          <a:noFill/>
        </p:spPr>
        <p:txBody>
          <a:bodyPr wrap="none" rtlCol="0">
            <a:spAutoFit/>
          </a:bodyPr>
          <a:lstStyle/>
          <a:p>
            <a:pPr algn="r"/>
            <a:r>
              <a:rPr lang="en-US" sz="4400" dirty="0" smtClean="0"/>
              <a:t>Software is not written...</a:t>
            </a:r>
          </a:p>
        </p:txBody>
      </p:sp>
      <p:sp>
        <p:nvSpPr>
          <p:cNvPr id="6" name="TextBox 5"/>
          <p:cNvSpPr txBox="1"/>
          <p:nvPr/>
        </p:nvSpPr>
        <p:spPr>
          <a:xfrm>
            <a:off x="3846786" y="1020179"/>
            <a:ext cx="5026603" cy="1877437"/>
          </a:xfrm>
          <a:prstGeom prst="rect">
            <a:avLst/>
          </a:prstGeom>
          <a:noFill/>
        </p:spPr>
        <p:txBody>
          <a:bodyPr wrap="square" rtlCol="0">
            <a:spAutoFit/>
          </a:bodyPr>
          <a:lstStyle/>
          <a:p>
            <a:r>
              <a:rPr lang="en-US" sz="3600" dirty="0" smtClean="0"/>
              <a:t>it is </a:t>
            </a:r>
          </a:p>
          <a:p>
            <a:pPr algn="r"/>
            <a:r>
              <a:rPr lang="en-US" sz="8000" dirty="0" smtClean="0">
                <a:solidFill>
                  <a:srgbClr val="FF0000"/>
                </a:solidFill>
              </a:rPr>
              <a:t>rewritten</a:t>
            </a:r>
            <a:r>
              <a:rPr lang="en-US" sz="3600" dirty="0" smtClean="0"/>
              <a:t>.</a:t>
            </a:r>
            <a:endParaRPr lang="en-US" sz="3600"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OOP Takeaways</a:t>
            </a:r>
            <a:endParaRPr lang="en-US" dirty="0"/>
          </a:p>
        </p:txBody>
      </p:sp>
      <p:sp>
        <p:nvSpPr>
          <p:cNvPr id="3" name="Content Placeholder 2"/>
          <p:cNvSpPr>
            <a:spLocks noGrp="1"/>
          </p:cNvSpPr>
          <p:nvPr>
            <p:ph idx="1"/>
          </p:nvPr>
        </p:nvSpPr>
        <p:spPr>
          <a:xfrm>
            <a:off x="457200" y="1417638"/>
            <a:ext cx="8481848" cy="4708525"/>
          </a:xfrm>
        </p:spPr>
        <p:txBody>
          <a:bodyPr/>
          <a:lstStyle/>
          <a:p>
            <a:pPr marL="0" algn="ctr">
              <a:buNone/>
            </a:pPr>
            <a:r>
              <a:rPr lang="en-US" dirty="0" smtClean="0"/>
              <a:t>Code written using object-oriented </a:t>
            </a:r>
            <a:br>
              <a:rPr lang="en-US" dirty="0" smtClean="0"/>
            </a:br>
            <a:r>
              <a:rPr lang="en-US" dirty="0" smtClean="0"/>
              <a:t>programming techniques:</a:t>
            </a:r>
            <a:br>
              <a:rPr lang="en-US" dirty="0" smtClean="0"/>
            </a:br>
            <a:endParaRPr lang="en-US" dirty="0" smtClean="0"/>
          </a:p>
          <a:p>
            <a:r>
              <a:rPr lang="en-US" dirty="0" smtClean="0"/>
              <a:t>…is written with greater </a:t>
            </a:r>
            <a:r>
              <a:rPr lang="en-US" dirty="0" smtClean="0">
                <a:solidFill>
                  <a:srgbClr val="FF0000"/>
                </a:solidFill>
              </a:rPr>
              <a:t>EASE</a:t>
            </a:r>
            <a:endParaRPr lang="en-US" dirty="0" smtClean="0"/>
          </a:p>
          <a:p>
            <a:r>
              <a:rPr lang="en-US" dirty="0" smtClean="0"/>
              <a:t>…performs with more </a:t>
            </a:r>
            <a:r>
              <a:rPr lang="en-US" dirty="0" smtClean="0">
                <a:solidFill>
                  <a:srgbClr val="FF0000"/>
                </a:solidFill>
              </a:rPr>
              <a:t>STABILITY</a:t>
            </a:r>
          </a:p>
          <a:p>
            <a:r>
              <a:rPr lang="en-US" dirty="0" smtClean="0"/>
              <a:t>…simplifies </a:t>
            </a:r>
            <a:r>
              <a:rPr lang="en-US" dirty="0" smtClean="0">
                <a:solidFill>
                  <a:srgbClr val="FF0000"/>
                </a:solidFill>
              </a:rPr>
              <a:t>MAINTAINANCE</a:t>
            </a:r>
          </a:p>
          <a:p>
            <a:pPr lvl="1"/>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715991" y="222615"/>
            <a:ext cx="7712019" cy="1563053"/>
          </a:xfrm>
          <a:prstGeom prst="roundRect">
            <a:avLst>
              <a:gd name="adj" fmla="val 10445"/>
            </a:avLst>
          </a:prstGeom>
          <a:solidFill>
            <a:srgbClr val="FFFFFF">
              <a:alpha val="80000"/>
            </a:srgbClr>
          </a:solidFill>
          <a:ln w="63500">
            <a:solidFill>
              <a:schemeClr val="accent5"/>
            </a:solidFill>
          </a:ln>
          <a:effectLst>
            <a:outerShdw blurRad="50800" dist="38100" dir="8100000" algn="tr" rotWithShape="0">
              <a:prstClr val="black">
                <a:alpha val="40000"/>
              </a:prstClr>
            </a:outerShdw>
          </a:effectLst>
          <a:scene3d>
            <a:camera prst="orthographicFront"/>
            <a:lightRig rig="threePt" dir="t"/>
          </a:scene3d>
          <a:sp3d>
            <a:bevelT/>
          </a:sp3d>
        </p:spPr>
        <p:txBody>
          <a:bodyPr wrap="square" rtlCol="0">
            <a:spAutoFit/>
          </a:bodyPr>
          <a:lstStyle/>
          <a:p>
            <a:r>
              <a:rPr lang="en-US" dirty="0" smtClean="0"/>
              <a:t>“Anyone even peripherally involved with computers agrees that object-oriented programming (OOP) is the wave of the future. Maybe 1 in 50 of them has actually tried to use OOP – which has a lot to do with its popularity.”</a:t>
            </a:r>
          </a:p>
          <a:p>
            <a:endParaRPr lang="en-US" dirty="0" smtClean="0"/>
          </a:p>
          <a:p>
            <a:pPr algn="r"/>
            <a:r>
              <a:rPr lang="en-US" dirty="0" smtClean="0"/>
              <a:t>– Steve Steinberg, </a:t>
            </a:r>
            <a:r>
              <a:rPr lang="en-US" i="1" dirty="0" smtClean="0"/>
              <a:t>Wired</a:t>
            </a:r>
            <a:endParaRPr lang="en-US" i="1"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learn OOP?</a:t>
            </a:r>
            <a:endParaRPr lang="en-US" dirty="0"/>
          </a:p>
        </p:txBody>
      </p:sp>
      <p:sp>
        <p:nvSpPr>
          <p:cNvPr id="3" name="Content Placeholder 2"/>
          <p:cNvSpPr>
            <a:spLocks noGrp="1"/>
          </p:cNvSpPr>
          <p:nvPr>
            <p:ph idx="1"/>
          </p:nvPr>
        </p:nvSpPr>
        <p:spPr>
          <a:xfrm>
            <a:off x="457200" y="1417638"/>
            <a:ext cx="8229600" cy="4708525"/>
          </a:xfrm>
        </p:spPr>
        <p:txBody>
          <a:bodyPr/>
          <a:lstStyle/>
          <a:p>
            <a:pPr algn="ctr">
              <a:buNone/>
            </a:pPr>
            <a:r>
              <a:rPr lang="en-US" dirty="0" smtClean="0"/>
              <a:t>By attending this session, you’ve taken the first step to developing code that…</a:t>
            </a:r>
            <a:br>
              <a:rPr lang="en-US" dirty="0" smtClean="0"/>
            </a:br>
            <a:endParaRPr lang="en-US" dirty="0" smtClean="0"/>
          </a:p>
          <a:p>
            <a:r>
              <a:rPr lang="en-US" dirty="0" smtClean="0"/>
              <a:t>…is written with greater </a:t>
            </a:r>
            <a:r>
              <a:rPr lang="en-US" dirty="0" smtClean="0">
                <a:solidFill>
                  <a:srgbClr val="FF0000"/>
                </a:solidFill>
              </a:rPr>
              <a:t>EASE</a:t>
            </a:r>
            <a:endParaRPr lang="en-US" dirty="0" smtClean="0"/>
          </a:p>
          <a:p>
            <a:r>
              <a:rPr lang="en-US" dirty="0" smtClean="0"/>
              <a:t>…performs with more </a:t>
            </a:r>
            <a:r>
              <a:rPr lang="en-US" dirty="0" smtClean="0">
                <a:solidFill>
                  <a:srgbClr val="FF0000"/>
                </a:solidFill>
              </a:rPr>
              <a:t>STABILITY</a:t>
            </a:r>
          </a:p>
          <a:p>
            <a:r>
              <a:rPr lang="en-US" dirty="0" smtClean="0"/>
              <a:t>…simplifies </a:t>
            </a:r>
            <a:r>
              <a:rPr lang="en-US" dirty="0" smtClean="0">
                <a:solidFill>
                  <a:srgbClr val="FF0000"/>
                </a:solidFill>
              </a:rPr>
              <a:t>MAINTAINANCE</a:t>
            </a:r>
          </a:p>
          <a:p>
            <a:pPr lvl="1"/>
            <a:endParaRPr lang="en-US" dirty="0"/>
          </a:p>
        </p:txBody>
      </p:sp>
      <p:sp>
        <p:nvSpPr>
          <p:cNvPr id="4" name="TextBox 3"/>
          <p:cNvSpPr txBox="1"/>
          <p:nvPr/>
        </p:nvSpPr>
        <p:spPr>
          <a:xfrm>
            <a:off x="1815737" y="4963884"/>
            <a:ext cx="6871063" cy="861774"/>
          </a:xfrm>
          <a:prstGeom prst="rect">
            <a:avLst/>
          </a:prstGeom>
          <a:noFill/>
        </p:spPr>
        <p:txBody>
          <a:bodyPr wrap="square" rtlCol="0">
            <a:spAutoFit/>
          </a:bodyPr>
          <a:lstStyle/>
          <a:p>
            <a:pPr algn="r"/>
            <a:r>
              <a:rPr lang="en-US" sz="5000" dirty="0" smtClean="0"/>
              <a:t>GREAT!  …but </a:t>
            </a:r>
            <a:r>
              <a:rPr lang="en-US" sz="5000" i="1" dirty="0" smtClean="0"/>
              <a:t>how</a:t>
            </a:r>
            <a:r>
              <a:rPr lang="en-US" sz="5000" dirty="0" smtClean="0"/>
              <a:t>?</a:t>
            </a:r>
            <a:endParaRPr lang="en-US" sz="5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What is OOP?</a:t>
            </a:r>
            <a:endParaRPr lang="en-US" dirty="0"/>
          </a:p>
        </p:txBody>
      </p:sp>
      <p:sp>
        <p:nvSpPr>
          <p:cNvPr id="3" name="Content Placeholder 2"/>
          <p:cNvSpPr>
            <a:spLocks noGrp="1"/>
          </p:cNvSpPr>
          <p:nvPr>
            <p:ph idx="1"/>
          </p:nvPr>
        </p:nvSpPr>
        <p:spPr>
          <a:xfrm>
            <a:off x="457199" y="1417638"/>
            <a:ext cx="8464731" cy="4708525"/>
          </a:xfrm>
        </p:spPr>
        <p:txBody>
          <a:bodyPr>
            <a:normAutofit/>
          </a:bodyPr>
          <a:lstStyle/>
          <a:p>
            <a:r>
              <a:rPr lang="en-US" dirty="0" smtClean="0"/>
              <a:t>A different approach to programming (of many)</a:t>
            </a:r>
          </a:p>
          <a:p>
            <a:endParaRPr lang="en-US" dirty="0" smtClean="0"/>
          </a:p>
          <a:p>
            <a:r>
              <a:rPr lang="en-US" dirty="0" smtClean="0"/>
              <a:t>An attempt to make programming better model the way we think about the real world</a:t>
            </a:r>
            <a:br>
              <a:rPr lang="en-US" dirty="0" smtClean="0"/>
            </a:br>
            <a:endParaRPr lang="en-US" dirty="0" smtClean="0"/>
          </a:p>
          <a:p>
            <a:r>
              <a:rPr lang="en-US" dirty="0" smtClean="0"/>
              <a:t>A programming option in languages including:</a:t>
            </a:r>
          </a:p>
          <a:p>
            <a:pPr lvl="1">
              <a:buNone/>
            </a:pPr>
            <a:r>
              <a:rPr lang="en-US" dirty="0" smtClean="0"/>
              <a:t>VB.NET, C#, C++, Java, Python, G</a:t>
            </a:r>
          </a:p>
          <a:p>
            <a:pPr lvl="1">
              <a:buNone/>
            </a:pPr>
            <a:r>
              <a:rPr lang="en-US" dirty="0" smtClean="0"/>
              <a:t>…and many more</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OOP History</a:t>
            </a:r>
            <a:endParaRPr lang="en-US" dirty="0"/>
          </a:p>
        </p:txBody>
      </p:sp>
      <p:sp>
        <p:nvSpPr>
          <p:cNvPr id="3" name="Content Placeholder 2"/>
          <p:cNvSpPr>
            <a:spLocks noGrp="1"/>
          </p:cNvSpPr>
          <p:nvPr>
            <p:ph idx="1"/>
          </p:nvPr>
        </p:nvSpPr>
        <p:spPr>
          <a:xfrm>
            <a:off x="457199" y="1417638"/>
            <a:ext cx="8686801" cy="4708525"/>
          </a:xfrm>
        </p:spPr>
        <p:txBody>
          <a:bodyPr/>
          <a:lstStyle/>
          <a:p>
            <a:r>
              <a:rPr lang="en-US" dirty="0" smtClean="0"/>
              <a:t>Dates back to the early 1960s</a:t>
            </a:r>
          </a:p>
          <a:p>
            <a:r>
              <a:rPr lang="en-US" dirty="0" smtClean="0"/>
              <a:t>First used by MIT’s artificial intelligence group</a:t>
            </a:r>
          </a:p>
          <a:p>
            <a:pPr lvl="1"/>
            <a:r>
              <a:rPr lang="en-US" dirty="0" smtClean="0"/>
              <a:t>Primarily programmed using LISP </a:t>
            </a:r>
          </a:p>
          <a:p>
            <a:r>
              <a:rPr lang="en-US" dirty="0" smtClean="0"/>
              <a:t>Becomes a dominant methodology in mid 1990s</a:t>
            </a:r>
          </a:p>
        </p:txBody>
      </p:sp>
      <p:sp>
        <p:nvSpPr>
          <p:cNvPr id="4" name="Rounded Rectangle 3"/>
          <p:cNvSpPr/>
          <p:nvPr/>
        </p:nvSpPr>
        <p:spPr>
          <a:xfrm>
            <a:off x="1653002" y="4680857"/>
            <a:ext cx="7266556" cy="1104195"/>
          </a:xfrm>
          <a:prstGeom prst="roundRect">
            <a:avLst/>
          </a:prstGeom>
          <a:ln w="28575">
            <a:solidFill>
              <a:schemeClr val="accent2"/>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400" dirty="0" smtClean="0"/>
              <a:t>Born from a need to increase the </a:t>
            </a:r>
            <a:r>
              <a:rPr lang="en-US" sz="2400" b="1" i="1" dirty="0" smtClean="0"/>
              <a:t>manageability</a:t>
            </a:r>
            <a:r>
              <a:rPr lang="en-US" sz="2400" dirty="0" smtClean="0"/>
              <a:t> </a:t>
            </a:r>
            <a:r>
              <a:rPr lang="en-US" sz="2400" dirty="0" smtClean="0"/>
              <a:t>and </a:t>
            </a:r>
            <a:r>
              <a:rPr lang="en-US" sz="2400" b="1" i="1" dirty="0" smtClean="0"/>
              <a:t>organization</a:t>
            </a:r>
            <a:r>
              <a:rPr lang="en-US" sz="2400" dirty="0" smtClean="0"/>
              <a:t> of </a:t>
            </a:r>
            <a:r>
              <a:rPr lang="en-US" sz="2400" dirty="0" smtClean="0"/>
              <a:t>complex software</a:t>
            </a:r>
            <a:endParaRPr lang="en-US" sz="2400" dirty="0"/>
          </a:p>
        </p:txBody>
      </p:sp>
      <p:sp>
        <p:nvSpPr>
          <p:cNvPr id="5" name="TextBox 4"/>
          <p:cNvSpPr txBox="1"/>
          <p:nvPr/>
        </p:nvSpPr>
        <p:spPr>
          <a:xfrm>
            <a:off x="631767" y="4049281"/>
            <a:ext cx="2643448" cy="400110"/>
          </a:xfrm>
          <a:prstGeom prst="rect">
            <a:avLst/>
          </a:prstGeom>
          <a:noFill/>
        </p:spPr>
        <p:txBody>
          <a:bodyPr wrap="square" rtlCol="0">
            <a:spAutoFit/>
          </a:bodyPr>
          <a:lstStyle/>
          <a:p>
            <a:r>
              <a:rPr lang="en-US" sz="2000" i="1" dirty="0" smtClean="0"/>
              <a:t>…and most importantly,</a:t>
            </a:r>
            <a:endParaRPr lang="en-US" sz="2000" i="1"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15088</TotalTime>
  <Words>2556</Words>
  <Application>Microsoft Office PowerPoint</Application>
  <PresentationFormat>On-screen Show (4:3)</PresentationFormat>
  <Paragraphs>526</Paragraphs>
  <Slides>57</Slides>
  <Notes>32</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57</vt:i4>
      </vt:variant>
    </vt:vector>
  </HeadingPairs>
  <TitlesOfParts>
    <vt:vector size="66" baseType="lpstr">
      <vt:lpstr>Arial</vt:lpstr>
      <vt:lpstr>Calibri</vt:lpstr>
      <vt:lpstr>Arial Narrow</vt:lpstr>
      <vt:lpstr>Times</vt:lpstr>
      <vt:lpstr>Times New Roman</vt:lpstr>
      <vt:lpstr>Wingdings</vt:lpstr>
      <vt:lpstr>SansSerifBldFLF</vt:lpstr>
      <vt:lpstr>Office Theme</vt:lpstr>
      <vt:lpstr>Custom Design</vt:lpstr>
      <vt:lpstr>Slide 1</vt:lpstr>
      <vt:lpstr>Introduction to LabVIEW Object-Oriented Programming</vt:lpstr>
      <vt:lpstr>Presentation Expectations…</vt:lpstr>
      <vt:lpstr>Today’s Agenda</vt:lpstr>
      <vt:lpstr>An Introduction to OOP</vt:lpstr>
      <vt:lpstr>Slide 6</vt:lpstr>
      <vt:lpstr>Why learn OOP?</vt:lpstr>
      <vt:lpstr>What is OOP?</vt:lpstr>
      <vt:lpstr>OOP History</vt:lpstr>
      <vt:lpstr>Why is code manageability a concern?</vt:lpstr>
      <vt:lpstr>Even more concerning:</vt:lpstr>
      <vt:lpstr>Comparing Programming Approaches</vt:lpstr>
      <vt:lpstr>Two Views, One Problem</vt:lpstr>
      <vt:lpstr>Two Views, One Problem</vt:lpstr>
      <vt:lpstr>Pseudocode: Widget Testing</vt:lpstr>
      <vt:lpstr>Object-Oriented Design Requires…</vt:lpstr>
      <vt:lpstr>Object-Oriented Programming 101</vt:lpstr>
      <vt:lpstr>OOP is a lot like</vt:lpstr>
      <vt:lpstr>Concept #1: Properties and Methods</vt:lpstr>
      <vt:lpstr>LabVIEW Properties and Methods</vt:lpstr>
      <vt:lpstr>Pop Quiz #1</vt:lpstr>
      <vt:lpstr>Concept #2: Classes and Objects</vt:lpstr>
      <vt:lpstr>Creating a LabVIEW Class</vt:lpstr>
      <vt:lpstr>What Is an “Object” in LabVIEW?</vt:lpstr>
      <vt:lpstr>Creating a LabVIEW Class</vt:lpstr>
      <vt:lpstr>Pop Quiz #2: Class or Object?</vt:lpstr>
      <vt:lpstr>Pop Quiz #2: Class or Object?</vt:lpstr>
      <vt:lpstr>Pop Quiz #2: Class or Object?</vt:lpstr>
      <vt:lpstr>Concept #3: Encapsulation</vt:lpstr>
      <vt:lpstr>Concept #3: Encapsulation</vt:lpstr>
      <vt:lpstr>Concept #3: Encapsulation</vt:lpstr>
      <vt:lpstr>Concept #3: Encapsulation</vt:lpstr>
      <vt:lpstr>Encapsulation Benefits Example</vt:lpstr>
      <vt:lpstr>Encapsulation Benefits Example</vt:lpstr>
      <vt:lpstr>Encapsulation Benefits Example</vt:lpstr>
      <vt:lpstr>Encapsulation Benefits Example</vt:lpstr>
      <vt:lpstr>Pop Quiz #3: Encapsulation</vt:lpstr>
      <vt:lpstr>Concept #3: Encapsulated Code…</vt:lpstr>
      <vt:lpstr>Concept #4: Inheritance</vt:lpstr>
      <vt:lpstr>Concept #4: Inheritance</vt:lpstr>
      <vt:lpstr>Concept #4: Inheritance</vt:lpstr>
      <vt:lpstr>LabVIEW Class Inheritance</vt:lpstr>
      <vt:lpstr>LabVIEW Class Inheritance</vt:lpstr>
      <vt:lpstr>Casting Class References</vt:lpstr>
      <vt:lpstr>Pop Quiz #4: Inheritance</vt:lpstr>
      <vt:lpstr>Concept #4: “Inherited” Code…</vt:lpstr>
      <vt:lpstr>Concept #5: Dynamic Dispatching</vt:lpstr>
      <vt:lpstr>What makes a Dynamic Dispatch VI?</vt:lpstr>
      <vt:lpstr>Inheritance and  Dynamic Dispatching</vt:lpstr>
      <vt:lpstr>Pop Quiz #5: Dynamic Dispatching</vt:lpstr>
      <vt:lpstr>Concept #5: Dynamically Dispatched Code…</vt:lpstr>
      <vt:lpstr>Taking it up a notch</vt:lpstr>
      <vt:lpstr>Introducing:</vt:lpstr>
      <vt:lpstr>Use LabVIEW OOP Tomorrow</vt:lpstr>
      <vt:lpstr>Taking the OOPlunge</vt:lpstr>
      <vt:lpstr>Slide 56</vt:lpstr>
      <vt:lpstr>Key OOP Takeaways</vt:lpstr>
    </vt:vector>
  </TitlesOfParts>
  <Company>National Instruments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Diana Berno</dc:creator>
  <cp:lastModifiedBy>Derrick Snyder</cp:lastModifiedBy>
  <cp:revision>240</cp:revision>
  <dcterms:created xsi:type="dcterms:W3CDTF">2011-12-15T15:11:39Z</dcterms:created>
  <dcterms:modified xsi:type="dcterms:W3CDTF">2012-02-07T05:04:06Z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ProviderInitializationData">
    <vt:lpwstr>http://nitalk.natinst.com</vt:lpwstr>
  </property>
  <property fmtid="{D5CDD505-2E9C-101B-9397-08002B2CF9AE}" pid="3" name="Offisync_SaveTime">
    <vt:lpwstr/>
  </property>
  <property fmtid="{D5CDD505-2E9C-101B-9397-08002B2CF9AE}" pid="4" name="Offisync_ProviderName">
    <vt:lpwstr>Jive</vt:lpwstr>
  </property>
  <property fmtid="{D5CDD505-2E9C-101B-9397-08002B2CF9AE}" pid="5" name="Offisync_UpdateToken">
    <vt:lpwstr>1</vt:lpwstr>
  </property>
  <property fmtid="{D5CDD505-2E9C-101B-9397-08002B2CF9AE}" pid="6" name="Offisync_UniqueId">
    <vt:lpwstr>53034</vt:lpwstr>
  </property>
  <property fmtid="{D5CDD505-2E9C-101B-9397-08002B2CF9AE}" pid="7" name="Offisync_FileTitle">
    <vt:lpwstr/>
  </property>
  <property fmtid="{D5CDD505-2E9C-101B-9397-08002B2CF9AE}" pid="8" name="Offisync_FolderId">
    <vt:lpwstr/>
  </property>
  <property fmtid="{D5CDD505-2E9C-101B-9397-08002B2CF9AE}" pid="9" name="Offisync_IsFrozen">
    <vt:lpwstr>False</vt:lpwstr>
  </property>
  <property fmtid="{D5CDD505-2E9C-101B-9397-08002B2CF9AE}" pid="10" name="Offisync_IsSaved">
    <vt:lpwstr>False</vt:lpwstr>
  </property>
</Properties>
</file>