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-1488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483A11-E42D-4874-AE40-43D796365087}" type="datetimeFigureOut">
              <a:rPr lang="en-US" smtClean="0"/>
              <a:t>3/27/2019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F9DB42-F93B-481B-803D-C88B0AB467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80286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483A11-E42D-4874-AE40-43D796365087}" type="datetimeFigureOut">
              <a:rPr lang="en-US" smtClean="0"/>
              <a:t>3/27/2019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F9DB42-F93B-481B-803D-C88B0AB467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8859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483A11-E42D-4874-AE40-43D796365087}" type="datetimeFigureOut">
              <a:rPr lang="en-US" smtClean="0"/>
              <a:t>3/27/2019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F9DB42-F93B-481B-803D-C88B0AB467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83865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483A11-E42D-4874-AE40-43D796365087}" type="datetimeFigureOut">
              <a:rPr lang="en-US" smtClean="0"/>
              <a:t>3/27/2019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F9DB42-F93B-481B-803D-C88B0AB467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46711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483A11-E42D-4874-AE40-43D796365087}" type="datetimeFigureOut">
              <a:rPr lang="en-US" smtClean="0"/>
              <a:t>3/27/2019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F9DB42-F93B-481B-803D-C88B0AB467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11648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483A11-E42D-4874-AE40-43D796365087}" type="datetimeFigureOut">
              <a:rPr lang="en-US" smtClean="0"/>
              <a:t>3/27/2019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F9DB42-F93B-481B-803D-C88B0AB467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72758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483A11-E42D-4874-AE40-43D796365087}" type="datetimeFigureOut">
              <a:rPr lang="en-US" smtClean="0"/>
              <a:t>3/27/2019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F9DB42-F93B-481B-803D-C88B0AB467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60721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483A11-E42D-4874-AE40-43D796365087}" type="datetimeFigureOut">
              <a:rPr lang="en-US" smtClean="0"/>
              <a:t>3/27/2019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F9DB42-F93B-481B-803D-C88B0AB467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29073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483A11-E42D-4874-AE40-43D796365087}" type="datetimeFigureOut">
              <a:rPr lang="en-US" smtClean="0"/>
              <a:t>3/27/2019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F9DB42-F93B-481B-803D-C88B0AB467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29205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483A11-E42D-4874-AE40-43D796365087}" type="datetimeFigureOut">
              <a:rPr lang="en-US" smtClean="0"/>
              <a:t>3/27/2019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F9DB42-F93B-481B-803D-C88B0AB467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1749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483A11-E42D-4874-AE40-43D796365087}" type="datetimeFigureOut">
              <a:rPr lang="en-US" smtClean="0"/>
              <a:t>3/27/2019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F9DB42-F93B-481B-803D-C88B0AB467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04278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483A11-E42D-4874-AE40-43D796365087}" type="datetimeFigureOut">
              <a:rPr lang="en-US" smtClean="0"/>
              <a:t>3/27/2019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F9DB42-F93B-481B-803D-C88B0AB467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6908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91737" y="1208038"/>
            <a:ext cx="85344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voltage </a:t>
            </a:r>
            <a:r>
              <a:rPr lang="en-US" dirty="0"/>
              <a:t>= -2.15    * (sensor[0] - 0.01)    # rescale sensor reading to V</a:t>
            </a:r>
            <a:r>
              <a:rPr lang="en-US" dirty="0" smtClean="0"/>
              <a:t>. </a:t>
            </a:r>
            <a:r>
              <a:rPr lang="en-US" dirty="0"/>
              <a:t>        </a:t>
            </a:r>
            <a:endParaRPr lang="en-US" dirty="0" smtClean="0"/>
          </a:p>
          <a:p>
            <a:r>
              <a:rPr lang="en-US" dirty="0" smtClean="0"/>
              <a:t>current </a:t>
            </a:r>
            <a:r>
              <a:rPr lang="en-US" dirty="0"/>
              <a:t>= -0.1075  * (sensor[1] - 0.01)    # ... to A</a:t>
            </a:r>
          </a:p>
          <a:p>
            <a:r>
              <a:rPr lang="en-US" dirty="0" err="1" smtClean="0"/>
              <a:t>str_pot</a:t>
            </a:r>
            <a:r>
              <a:rPr lang="en-US" dirty="0" smtClean="0"/>
              <a:t> </a:t>
            </a:r>
            <a:r>
              <a:rPr lang="en-US" dirty="0"/>
              <a:t>= -6.59   * (sensor[2] + 3.716)   # ... to mm</a:t>
            </a:r>
          </a:p>
          <a:p>
            <a:r>
              <a:rPr lang="en-US" dirty="0" smtClean="0"/>
              <a:t>encoder </a:t>
            </a:r>
            <a:r>
              <a:rPr lang="en-US" dirty="0"/>
              <a:t>= -0.01309 * sensor[3]             # ... to radians ( = 2*pi radians per 4*32 </a:t>
            </a:r>
            <a:r>
              <a:rPr lang="en-US" dirty="0" err="1"/>
              <a:t>tks</a:t>
            </a:r>
            <a:r>
              <a:rPr lang="en-US" dirty="0"/>
              <a:t>)       </a:t>
            </a:r>
          </a:p>
          <a:p>
            <a:endParaRPr lang="en-US" dirty="0" smtClean="0"/>
          </a:p>
          <a:p>
            <a:r>
              <a:rPr lang="en-US" dirty="0" err="1" smtClean="0"/>
              <a:t>Kpitch</a:t>
            </a:r>
            <a:r>
              <a:rPr lang="en-US" dirty="0" smtClean="0"/>
              <a:t> </a:t>
            </a:r>
            <a:r>
              <a:rPr lang="en-US" dirty="0"/>
              <a:t>= </a:t>
            </a:r>
            <a:r>
              <a:rPr lang="en-US" dirty="0" smtClean="0"/>
              <a:t>0.052        # amp/degree</a:t>
            </a:r>
            <a:endParaRPr lang="en-US" dirty="0"/>
          </a:p>
          <a:p>
            <a:r>
              <a:rPr lang="en-US" dirty="0"/>
              <a:t>i_0 = </a:t>
            </a:r>
            <a:r>
              <a:rPr lang="en-US" dirty="0" smtClean="0"/>
              <a:t>0.026             # amp</a:t>
            </a:r>
            <a:endParaRPr lang="en-US" dirty="0"/>
          </a:p>
          <a:p>
            <a:r>
              <a:rPr lang="en-US" dirty="0" err="1"/>
              <a:t>i_cutoff</a:t>
            </a:r>
            <a:r>
              <a:rPr lang="en-US" dirty="0"/>
              <a:t> = </a:t>
            </a:r>
            <a:r>
              <a:rPr lang="en-US" dirty="0" smtClean="0"/>
              <a:t>0.019    # amp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2971800" y="420801"/>
            <a:ext cx="3505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GALENE CALIBRATION 3/26/2019</a:t>
            </a:r>
            <a:endParaRPr lang="en-US" b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600" y="2362200"/>
            <a:ext cx="5324475" cy="3990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8764110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7</Words>
  <Application>Microsoft Office PowerPoint</Application>
  <PresentationFormat>On-screen Show (4:3)</PresentationFormat>
  <Paragraphs>9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>MBARI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meteor</dc:creator>
  <cp:lastModifiedBy>meteor</cp:lastModifiedBy>
  <cp:revision>1</cp:revision>
  <dcterms:created xsi:type="dcterms:W3CDTF">2019-03-27T14:56:50Z</dcterms:created>
  <dcterms:modified xsi:type="dcterms:W3CDTF">2019-03-27T14:59:41Z</dcterms:modified>
</cp:coreProperties>
</file>