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08" y="16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F3A42-78E5-4D00-90A6-EF67F26AE17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B1307-CBDB-490C-BA6D-9A144847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19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F3A42-78E5-4D00-90A6-EF67F26AE17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B1307-CBDB-490C-BA6D-9A144847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122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F3A42-78E5-4D00-90A6-EF67F26AE17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B1307-CBDB-490C-BA6D-9A144847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587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F3A42-78E5-4D00-90A6-EF67F26AE17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B1307-CBDB-490C-BA6D-9A144847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449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F3A42-78E5-4D00-90A6-EF67F26AE17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B1307-CBDB-490C-BA6D-9A144847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686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F3A42-78E5-4D00-90A6-EF67F26AE17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B1307-CBDB-490C-BA6D-9A144847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798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F3A42-78E5-4D00-90A6-EF67F26AE17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B1307-CBDB-490C-BA6D-9A144847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507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F3A42-78E5-4D00-90A6-EF67F26AE17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B1307-CBDB-490C-BA6D-9A144847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352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F3A42-78E5-4D00-90A6-EF67F26AE17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B1307-CBDB-490C-BA6D-9A144847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138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F3A42-78E5-4D00-90A6-EF67F26AE17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B1307-CBDB-490C-BA6D-9A144847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229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F3A42-78E5-4D00-90A6-EF67F26AE17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B1307-CBDB-490C-BA6D-9A144847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509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F3A42-78E5-4D00-90A6-EF67F26AE17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B1307-CBDB-490C-BA6D-9A144847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605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40000"/>
                <a:lumOff val="60000"/>
              </a:schemeClr>
            </a:gs>
            <a:gs pos="60000">
              <a:schemeClr val="accent2">
                <a:lumMod val="75000"/>
              </a:schemeClr>
            </a:gs>
            <a:gs pos="100000">
              <a:schemeClr val="accent2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00143" y="101361"/>
            <a:ext cx="2326481" cy="3124104"/>
            <a:chOff x="57268" y="101361"/>
            <a:chExt cx="2326481" cy="312410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330479" y="489108"/>
              <a:ext cx="3101975" cy="232648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585921" y="2856133"/>
              <a:ext cx="12480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  <a:latin typeface="Arial Black" panose="020B0A04020102020204" pitchFamily="34" charset="0"/>
                </a:rPr>
                <a:t>Entry #1</a:t>
              </a:r>
              <a:endParaRPr lang="en-US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13532" y="3545553"/>
            <a:ext cx="3951685" cy="2963764"/>
            <a:chOff x="153589" y="3737799"/>
            <a:chExt cx="3951685" cy="296376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589" y="3737799"/>
              <a:ext cx="3951685" cy="2963764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1505415" y="6325713"/>
              <a:ext cx="12480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  <a:latin typeface="Arial Black" panose="020B0A04020102020204" pitchFamily="34" charset="0"/>
                </a:rPr>
                <a:t>Entry #4</a:t>
              </a:r>
              <a:endParaRPr lang="en-US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606399" y="104536"/>
            <a:ext cx="2324100" cy="3098800"/>
            <a:chOff x="2463524" y="104536"/>
            <a:chExt cx="2324100" cy="30988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63524" y="104536"/>
              <a:ext cx="2324100" cy="3098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3016980" y="2834004"/>
              <a:ext cx="12480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  <a:latin typeface="Arial Black" panose="020B0A04020102020204" pitchFamily="34" charset="0"/>
                </a:rPr>
                <a:t>Entry #2</a:t>
              </a:r>
              <a:endParaRPr lang="en-US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004359" y="104535"/>
            <a:ext cx="2324101" cy="3120930"/>
            <a:chOff x="4861484" y="104535"/>
            <a:chExt cx="2324101" cy="312093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474134" y="491885"/>
              <a:ext cx="3098801" cy="232410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5448039" y="2856133"/>
              <a:ext cx="12480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  <a:latin typeface="Arial Black" panose="020B0A04020102020204" pitchFamily="34" charset="0"/>
                </a:rPr>
                <a:t>Entry #3</a:t>
              </a:r>
              <a:endParaRPr lang="en-US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566905" y="3552071"/>
            <a:ext cx="3969940" cy="2957246"/>
            <a:chOff x="4212035" y="3737799"/>
            <a:chExt cx="3969940" cy="295724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3" r="3651"/>
            <a:stretch/>
          </p:blipFill>
          <p:spPr>
            <a:xfrm>
              <a:off x="4212035" y="3737799"/>
              <a:ext cx="3969940" cy="295724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13" name="TextBox 12"/>
            <p:cNvSpPr txBox="1"/>
            <p:nvPr/>
          </p:nvSpPr>
          <p:spPr>
            <a:xfrm>
              <a:off x="4259927" y="6325713"/>
              <a:ext cx="12480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  <a:latin typeface="Arial Black" panose="020B0A04020102020204" pitchFamily="34" charset="0"/>
                </a:rPr>
                <a:t>Entry #5</a:t>
              </a:r>
              <a:endParaRPr lang="en-US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983255" y="195904"/>
            <a:ext cx="1974055" cy="2660229"/>
            <a:chOff x="6840380" y="195904"/>
            <a:chExt cx="1974055" cy="266022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6511371" y="524913"/>
              <a:ext cx="2632073" cy="1974055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14" name="TextBox 13"/>
            <p:cNvSpPr txBox="1"/>
            <p:nvPr/>
          </p:nvSpPr>
          <p:spPr>
            <a:xfrm>
              <a:off x="7259445" y="2486801"/>
              <a:ext cx="12480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  <a:latin typeface="Arial Black" panose="020B0A04020102020204" pitchFamily="34" charset="0"/>
                </a:rPr>
                <a:t>Entry #3</a:t>
              </a:r>
              <a:endParaRPr lang="en-US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670991" y="3221330"/>
            <a:ext cx="5588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MBARI 2020 PUMPKIN CARVING CONTEST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4527" y="6460073"/>
            <a:ext cx="876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For a original </a:t>
            </a:r>
            <a:r>
              <a:rPr lang="fr-FR" dirty="0" err="1" smtClean="0">
                <a:solidFill>
                  <a:schemeClr val="bg1"/>
                </a:solidFill>
              </a:rPr>
              <a:t>pictures</a:t>
            </a:r>
            <a:r>
              <a:rPr lang="fr-FR" dirty="0" smtClean="0">
                <a:solidFill>
                  <a:schemeClr val="bg1"/>
                </a:solidFill>
              </a:rPr>
              <a:t>: \\atlas\ProjectLibrary\Rec </a:t>
            </a:r>
            <a:r>
              <a:rPr lang="fr-FR" dirty="0">
                <a:solidFill>
                  <a:schemeClr val="bg1"/>
                </a:solidFill>
              </a:rPr>
              <a:t>Com\</a:t>
            </a:r>
            <a:r>
              <a:rPr lang="fr-FR" dirty="0" err="1">
                <a:solidFill>
                  <a:schemeClr val="bg1"/>
                </a:solidFill>
              </a:rPr>
              <a:t>Pumpkin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Contest</a:t>
            </a:r>
            <a:r>
              <a:rPr lang="fr-FR" dirty="0">
                <a:solidFill>
                  <a:schemeClr val="bg1"/>
                </a:solidFill>
              </a:rPr>
              <a:t>\PUMPKIN </a:t>
            </a:r>
            <a:r>
              <a:rPr lang="fr-FR" dirty="0" smtClean="0">
                <a:solidFill>
                  <a:schemeClr val="bg1"/>
                </a:solidFill>
              </a:rPr>
              <a:t>ENTRIES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439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40000"/>
                <a:lumOff val="60000"/>
              </a:schemeClr>
            </a:gs>
            <a:gs pos="60000">
              <a:schemeClr val="accent2">
                <a:lumMod val="75000"/>
              </a:schemeClr>
            </a:gs>
            <a:gs pos="100000">
              <a:schemeClr val="accent2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553247" y="3269735"/>
            <a:ext cx="5588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MBARI 2020 PUMPKIN CARVING CONTEST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9" t="6800" r="4883" b="1700"/>
          <a:stretch/>
        </p:blipFill>
        <p:spPr>
          <a:xfrm>
            <a:off x="85404" y="72999"/>
            <a:ext cx="2155970" cy="299737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343" y="97213"/>
            <a:ext cx="3867404" cy="288831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31" y="3753590"/>
            <a:ext cx="4070350" cy="305276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6" b="8112"/>
          <a:stretch/>
        </p:blipFill>
        <p:spPr>
          <a:xfrm>
            <a:off x="2329212" y="72999"/>
            <a:ext cx="2658293" cy="2997371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91731" y="6432827"/>
            <a:ext cx="1248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Entry </a:t>
            </a:r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#9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75343" y="115098"/>
            <a:ext cx="1248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Entry </a:t>
            </a:r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#8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0828" y="118367"/>
            <a:ext cx="1248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Entry </a:t>
            </a:r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#6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276798" y="97213"/>
            <a:ext cx="1248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Entry </a:t>
            </a:r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#7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8" name="AutoShape 2" descr="https://mbarimail.mbari.org/service/home/~/?auth=co&amp;loc=en_US&amp;id=53482&amp;part=2"/>
          <p:cNvSpPr>
            <a:spLocks noChangeAspect="1" noChangeArrowheads="1"/>
          </p:cNvSpPr>
          <p:nvPr/>
        </p:nvSpPr>
        <p:spPr bwMode="auto">
          <a:xfrm>
            <a:off x="155575" y="-2155825"/>
            <a:ext cx="600075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466" y="3753590"/>
            <a:ext cx="4081540" cy="305791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1" name="TextBox 30"/>
          <p:cNvSpPr txBox="1"/>
          <p:nvPr/>
        </p:nvSpPr>
        <p:spPr>
          <a:xfrm>
            <a:off x="4715171" y="6432827"/>
            <a:ext cx="1401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Entry </a:t>
            </a:r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#10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730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237</TotalTime>
  <Words>53</Words>
  <Application>Microsoft Office PowerPoint</Application>
  <PresentationFormat>On-screen Show (4:3)</PresentationFormat>
  <Paragraphs>14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Emery Nolasco</dc:creator>
  <cp:lastModifiedBy>Emery Nolasco</cp:lastModifiedBy>
  <cp:revision>12</cp:revision>
  <dcterms:created xsi:type="dcterms:W3CDTF">2020-10-26T16:18:41Z</dcterms:created>
  <dcterms:modified xsi:type="dcterms:W3CDTF">2020-10-27T17:45:04Z</dcterms:modified>
</cp:coreProperties>
</file>