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6" autoAdjust="0"/>
    <p:restoredTop sz="94660"/>
  </p:normalViewPr>
  <p:slideViewPr>
    <p:cSldViewPr snapToGrid="0">
      <p:cViewPr varScale="1">
        <p:scale>
          <a:sx n="87" d="100"/>
          <a:sy n="87" d="100"/>
        </p:scale>
        <p:origin x="120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7CC68-F2FA-4161-9623-9EF5521586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4F3657-64F1-4B5E-95E6-5D9295DC57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CF5639-128D-497C-A8D5-A8A3848B7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0EF55-F52D-4767-A7AF-0B1DAA036AB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115932-8B1C-45B9-9EAC-622D2C76C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032CE1-FF32-4BFA-98BD-E7F7BB8C5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E1A3-4950-40BF-B227-6835A403E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620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ED520-F200-468B-A5CD-F3A77014A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2704C0-204E-4805-8142-EE7A7F930F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F52AA-8624-47C7-A7F8-8014A2BCE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0EF55-F52D-4767-A7AF-0B1DAA036AB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7FFEC2-2DB9-42F0-AB9A-C98CF13BB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0B1AB-06F5-4CFE-8C5B-671D9C813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E1A3-4950-40BF-B227-6835A403E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09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229724-089A-4898-B937-1C8896F822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D7AEC1-CA4D-4566-BFCB-4D2754C064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705FDF-144E-43BF-94DF-E1610B1A7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0EF55-F52D-4767-A7AF-0B1DAA036AB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0054B-E84E-4D09-AEC3-7A40D064B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AF5480-D767-4DB6-90D4-B264E83B5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E1A3-4950-40BF-B227-6835A403E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03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85E2D-82BF-4B94-BCCC-DF4C0CA90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B5BC9-DA4E-446E-8912-2892C064D3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374395-4E85-47C5-9DF5-989D5F2EF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0EF55-F52D-4767-A7AF-0B1DAA036AB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89A525-CD4C-4CFE-BA52-E09DED66B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8C9E78-4E49-4DBF-B9FC-717D99853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E1A3-4950-40BF-B227-6835A403E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249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92740-A5E4-48EE-A95B-2C7ACBB71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19BD9B-C69F-4C66-9481-07A615FFE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7BB3AB-88EF-4637-9FAA-941690960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0EF55-F52D-4767-A7AF-0B1DAA036AB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1EECDD-35F0-4F82-9E22-98BC50D5E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DD571B-825E-4318-AE98-B5669D7C0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E1A3-4950-40BF-B227-6835A403E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150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59DFF-49FF-45E7-A732-DC7E97797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7804A-2C0F-4182-8DAA-DA442F5324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F1ECE4-01CA-4D9E-8CFE-4D0761DA1F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58CE86-E4BF-4245-B25A-2A256C3EF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0EF55-F52D-4767-A7AF-0B1DAA036AB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8E6178-8834-439A-A8FC-BAB5CA902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82E15A-AB95-405F-86ED-43593BDA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E1A3-4950-40BF-B227-6835A403E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94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E55FF-61AC-4782-A7B9-ED40645E8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37DF99-9502-422E-9B60-7A4176012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606C1D-E7E3-4260-BCC6-668E6C5B3A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1174CA-B8AC-4F38-A3AB-8B9C18A1D9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87F8EA-DDAE-4643-A483-604E0F7979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EE640A-0B58-46D1-BBE3-B0E82FDE7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0EF55-F52D-4767-A7AF-0B1DAA036AB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F9CED1-F0C2-4D6C-9848-23E6766C8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D1AAD0-83EC-4354-80EF-BE790FA45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E1A3-4950-40BF-B227-6835A403E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132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7C5B1-A309-4ADB-823F-D158EC553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27D2CA-09CB-4A94-8C5F-A7814CC30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0EF55-F52D-4767-A7AF-0B1DAA036AB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F6D35A-6C25-4CBA-9DF0-EF990EFDB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4B4854-5565-4DF9-ACA3-52C396B0D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E1A3-4950-40BF-B227-6835A403E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381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9C60FF-5B68-4F2D-92F3-FDF29A146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0EF55-F52D-4767-A7AF-0B1DAA036AB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F6CF97-1736-4EF6-B451-7E10405A2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8F6786-1E77-48DF-9618-ACBBACCAB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E1A3-4950-40BF-B227-6835A403E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194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C589C-B581-4829-8DF0-6A50B535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EA0CA9-B005-41B4-A61F-1D777F6CB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2CFFB2-9B01-4654-A9FB-E54940C3B4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211D87-470F-4F35-8690-0B636C77B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0EF55-F52D-4767-A7AF-0B1DAA036AB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932626-1F5B-4E46-AB63-DD528E754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5F0D16-5803-425C-877B-5095E7927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E1A3-4950-40BF-B227-6835A403E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002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BE700-3052-462B-9A1D-0CBD6AC83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B88FF4-8350-4AF4-99B0-E823106DBB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B2741D-5661-43C2-9233-CBA656F9B4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5AF495-A88D-48E2-AC6C-D457ECE31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0EF55-F52D-4767-A7AF-0B1DAA036AB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40ADC5-C9E7-42A6-8FFB-2F0D404E0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EA60FC-6249-410E-8926-51C1398AA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E1A3-4950-40BF-B227-6835A403E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176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FCA4BB-AEC6-4AC5-BDC2-4BF9CE792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19FEEA-DD9C-44E2-97CA-807675E895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0BFAB-A1CF-46A1-944D-8AA06FE0BC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0EF55-F52D-4767-A7AF-0B1DAA036AB9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6B5F28-33C8-4027-A8FA-79FEA833B7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417E4-5A67-4081-A406-8B48CB8C98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3E1A3-4950-40BF-B227-6835A403E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443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5E3E25A-D470-4BE2-BB87-C335D6739D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01" y="125454"/>
            <a:ext cx="2893363" cy="3562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AutoShape 2" descr="https://mbarimail.mbari.org/service/home/~/?auth=co&amp;loc=en_US&amp;id=56017&amp;part=2.2">
            <a:extLst>
              <a:ext uri="{FF2B5EF4-FFF2-40B4-BE49-F238E27FC236}">
                <a16:creationId xmlns:a16="http://schemas.microsoft.com/office/drawing/2014/main" id="{15C74A38-E4FD-440F-AD00-DE7E9D45A32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" y="152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587F36DE-AD29-4251-8A43-815152313E29}"/>
              </a:ext>
            </a:extLst>
          </p:cNvPr>
          <p:cNvSpPr/>
          <p:nvPr/>
        </p:nvSpPr>
        <p:spPr>
          <a:xfrm>
            <a:off x="3159403" y="2937165"/>
            <a:ext cx="5805055" cy="831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 Black" panose="020B0A04020102020204" pitchFamily="34" charset="0"/>
              </a:rPr>
              <a:t>SANDY CLAUS CONTEST</a:t>
            </a:r>
          </a:p>
          <a:p>
            <a:pPr algn="ctr"/>
            <a:r>
              <a:rPr lang="en-US" dirty="0"/>
              <a:t>Make a “snow-person” from your surroundings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A3C5F92D-3DA4-4750-A7C7-0A9DA93713FA}"/>
              </a:ext>
            </a:extLst>
          </p:cNvPr>
          <p:cNvSpPr/>
          <p:nvPr/>
        </p:nvSpPr>
        <p:spPr>
          <a:xfrm>
            <a:off x="457200" y="3282596"/>
            <a:ext cx="1967346" cy="2770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 Black" panose="020B0A04020102020204" pitchFamily="34" charset="0"/>
              </a:rPr>
              <a:t>Entry #1- Sandman</a:t>
            </a:r>
            <a:endParaRPr lang="en-US" sz="1200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8C3958B-8200-4235-A9C7-FCF78D86DAEF}"/>
              </a:ext>
            </a:extLst>
          </p:cNvPr>
          <p:cNvGrpSpPr/>
          <p:nvPr/>
        </p:nvGrpSpPr>
        <p:grpSpPr>
          <a:xfrm>
            <a:off x="3276071" y="110836"/>
            <a:ext cx="5467866" cy="2733933"/>
            <a:chOff x="2846582" y="110836"/>
            <a:chExt cx="5467866" cy="2733933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D95F249D-BF6A-40E6-8107-4FCF1A7491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78" r="5867"/>
            <a:stretch/>
          </p:blipFill>
          <p:spPr>
            <a:xfrm rot="5400000">
              <a:off x="2841948" y="115470"/>
              <a:ext cx="2733933" cy="272466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5CEA9167-3409-4E59-B303-92D4582093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80" t="13098" r="12424" b="7172"/>
            <a:stretch/>
          </p:blipFill>
          <p:spPr>
            <a:xfrm rot="5400000">
              <a:off x="5575881" y="106203"/>
              <a:ext cx="2733933" cy="27432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B861AECA-0E22-4F74-BF38-7EB80AB16185}"/>
                </a:ext>
              </a:extLst>
            </p:cNvPr>
            <p:cNvSpPr/>
            <p:nvPr/>
          </p:nvSpPr>
          <p:spPr>
            <a:xfrm>
              <a:off x="4587573" y="2426246"/>
              <a:ext cx="1967346" cy="27709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latin typeface="Arial Black" panose="020B0A04020102020204" pitchFamily="34" charset="0"/>
                </a:rPr>
                <a:t>Entry #2- </a:t>
              </a:r>
              <a:r>
                <a:rPr lang="en-US" sz="1200" dirty="0" err="1">
                  <a:latin typeface="Arial Black" panose="020B0A04020102020204" pitchFamily="34" charset="0"/>
                </a:rPr>
                <a:t>Ballman</a:t>
              </a:r>
              <a:endParaRPr lang="en-US" sz="1200" dirty="0"/>
            </a:p>
          </p:txBody>
        </p: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CFC4181C-5CD5-4DA3-9280-91BD4060135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1" t="18385" r="15522" b="15353"/>
          <a:stretch/>
        </p:blipFill>
        <p:spPr>
          <a:xfrm>
            <a:off x="9119177" y="126056"/>
            <a:ext cx="2915338" cy="35285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D47FC71-74CF-4581-9890-B704192BD2D0}"/>
              </a:ext>
            </a:extLst>
          </p:cNvPr>
          <p:cNvSpPr/>
          <p:nvPr/>
        </p:nvSpPr>
        <p:spPr>
          <a:xfrm>
            <a:off x="9555423" y="3268623"/>
            <a:ext cx="1967346" cy="2770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 Black" panose="020B0A04020102020204" pitchFamily="34" charset="0"/>
              </a:rPr>
              <a:t>Entry #3- Pen-Person</a:t>
            </a:r>
            <a:endParaRPr lang="en-US" sz="1200" dirty="0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9F48C6FC-E219-4F1F-84D0-669C60C2498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00" b="15041"/>
          <a:stretch/>
        </p:blipFill>
        <p:spPr>
          <a:xfrm>
            <a:off x="3884453" y="3860833"/>
            <a:ext cx="4189189" cy="28863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1C191CD1-D0CE-43FC-A03B-E58FA7E81BCE}"/>
              </a:ext>
            </a:extLst>
          </p:cNvPr>
          <p:cNvSpPr/>
          <p:nvPr/>
        </p:nvSpPr>
        <p:spPr>
          <a:xfrm>
            <a:off x="5579657" y="6273681"/>
            <a:ext cx="2252960" cy="3008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 Black" panose="020B0A04020102020204" pitchFamily="34" charset="0"/>
              </a:rPr>
              <a:t>Entry #4- Snow People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654682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https://mbarimail.mbari.org/service/home/~/?auth=co&amp;loc=en_US&amp;id=56017&amp;part=2.2">
            <a:extLst>
              <a:ext uri="{FF2B5EF4-FFF2-40B4-BE49-F238E27FC236}">
                <a16:creationId xmlns:a16="http://schemas.microsoft.com/office/drawing/2014/main" id="{15C74A38-E4FD-440F-AD00-DE7E9D45A32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" y="152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587F36DE-AD29-4251-8A43-815152313E29}"/>
              </a:ext>
            </a:extLst>
          </p:cNvPr>
          <p:cNvSpPr/>
          <p:nvPr/>
        </p:nvSpPr>
        <p:spPr>
          <a:xfrm>
            <a:off x="9025592" y="1354066"/>
            <a:ext cx="2940260" cy="4210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 Black" panose="020B0A04020102020204" pitchFamily="34" charset="0"/>
              </a:rPr>
              <a:t>SANDY CLAUS CONTEST</a:t>
            </a:r>
          </a:p>
          <a:p>
            <a:pPr algn="ctr"/>
            <a:r>
              <a:rPr lang="en-US" sz="1000" dirty="0"/>
              <a:t>Make a “snow-person” from your surroundings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BDEFE7B-FCFA-41E0-A804-18612190F981}"/>
              </a:ext>
            </a:extLst>
          </p:cNvPr>
          <p:cNvGrpSpPr/>
          <p:nvPr/>
        </p:nvGrpSpPr>
        <p:grpSpPr>
          <a:xfrm>
            <a:off x="304799" y="190486"/>
            <a:ext cx="4743925" cy="3169239"/>
            <a:chOff x="3663072" y="185097"/>
            <a:chExt cx="4871327" cy="325435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6FBB511-66B1-41B3-A091-93D5BCE23A3E}"/>
                </a:ext>
              </a:extLst>
            </p:cNvPr>
            <p:cNvGrpSpPr/>
            <p:nvPr/>
          </p:nvGrpSpPr>
          <p:grpSpPr>
            <a:xfrm>
              <a:off x="3663072" y="185097"/>
              <a:ext cx="4871327" cy="3254352"/>
              <a:chOff x="3663073" y="185097"/>
              <a:chExt cx="4855686" cy="3243903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6EC2DB4F-3536-49FC-BDAC-043F3EC4F50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882" r="5882"/>
              <a:stretch/>
            </p:blipFill>
            <p:spPr>
              <a:xfrm>
                <a:off x="6085831" y="185097"/>
                <a:ext cx="2432928" cy="3243903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20F26994-1FC5-4503-A0C1-2B5E9BADFD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63073" y="185097"/>
                <a:ext cx="2432927" cy="3243903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</p:grp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A3C5F92D-3DA4-4750-A7C7-0A9DA93713FA}"/>
                </a:ext>
              </a:extLst>
            </p:cNvPr>
            <p:cNvSpPr/>
            <p:nvPr/>
          </p:nvSpPr>
          <p:spPr>
            <a:xfrm>
              <a:off x="4998301" y="3075710"/>
              <a:ext cx="1967346" cy="27709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latin typeface="Arial Black" panose="020B0A04020102020204" pitchFamily="34" charset="0"/>
                </a:rPr>
                <a:t>Entry #5- Rockman</a:t>
              </a:r>
              <a:endParaRPr lang="en-US" sz="1200" dirty="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37FEEE50-5F2A-4378-ABD1-A5366F710F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9"/>
          <a:stretch/>
        </p:blipFill>
        <p:spPr>
          <a:xfrm rot="5400000">
            <a:off x="5812935" y="458401"/>
            <a:ext cx="3169238" cy="27068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1C191CD1-D0CE-43FC-A03B-E58FA7E81BCE}"/>
              </a:ext>
            </a:extLst>
          </p:cNvPr>
          <p:cNvSpPr/>
          <p:nvPr/>
        </p:nvSpPr>
        <p:spPr>
          <a:xfrm>
            <a:off x="6271074" y="2860770"/>
            <a:ext cx="2252960" cy="3008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 Black" panose="020B0A04020102020204" pitchFamily="34" charset="0"/>
              </a:rPr>
              <a:t>Entry #6- Snowman</a:t>
            </a:r>
            <a:endParaRPr lang="en-US" sz="12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2537A29-B3D5-4559-9700-8D6A405330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3508651"/>
            <a:ext cx="4743925" cy="3243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D47FC71-74CF-4581-9890-B704192BD2D0}"/>
              </a:ext>
            </a:extLst>
          </p:cNvPr>
          <p:cNvSpPr/>
          <p:nvPr/>
        </p:nvSpPr>
        <p:spPr>
          <a:xfrm>
            <a:off x="624682" y="6362713"/>
            <a:ext cx="3876742" cy="2770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 Black" panose="020B0A04020102020204" pitchFamily="34" charset="0"/>
              </a:rPr>
              <a:t>Entry #7- Pleasant Mountain Snowman</a:t>
            </a:r>
            <a:endParaRPr lang="en-US" sz="12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12F0942-B09B-4172-8D09-CA0548EE72F0}"/>
              </a:ext>
            </a:extLst>
          </p:cNvPr>
          <p:cNvGrpSpPr/>
          <p:nvPr/>
        </p:nvGrpSpPr>
        <p:grpSpPr>
          <a:xfrm>
            <a:off x="6100240" y="3508651"/>
            <a:ext cx="4847588" cy="3257828"/>
            <a:chOff x="5232845" y="3468259"/>
            <a:chExt cx="4847588" cy="3257828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55221C7-D7FE-48F7-9328-3E511A3704BB}"/>
                </a:ext>
              </a:extLst>
            </p:cNvPr>
            <p:cNvGrpSpPr/>
            <p:nvPr/>
          </p:nvGrpSpPr>
          <p:grpSpPr>
            <a:xfrm>
              <a:off x="5232845" y="3468259"/>
              <a:ext cx="4847588" cy="3257828"/>
              <a:chOff x="297289" y="3344369"/>
              <a:chExt cx="5071318" cy="3408186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13E62E88-A272-40B6-80CA-C89AD4B7A8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19285" y="3344369"/>
                <a:ext cx="2549322" cy="3408185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4E11549E-BCD4-4BE8-968B-30440F9811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7289" y="3344371"/>
                <a:ext cx="2549322" cy="3408184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</p:grp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BC378B33-C53F-4D6B-A655-09B333A9118F}"/>
                </a:ext>
              </a:extLst>
            </p:cNvPr>
            <p:cNvSpPr/>
            <p:nvPr/>
          </p:nvSpPr>
          <p:spPr>
            <a:xfrm>
              <a:off x="5722923" y="3692650"/>
              <a:ext cx="3388208" cy="30088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latin typeface="Arial Black" panose="020B0A04020102020204" pitchFamily="34" charset="0"/>
                </a:rPr>
                <a:t>Entry #8- Plump Sandy Snow Person</a:t>
              </a:r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862842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18583</TotalTime>
  <Words>60</Words>
  <Application>Microsoft Office PowerPoint</Application>
  <PresentationFormat>Widescreen</PresentationFormat>
  <Paragraphs>12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Emery Nolasco</dc:creator>
  <cp:lastModifiedBy>Emery Nolasco</cp:lastModifiedBy>
  <cp:revision>6</cp:revision>
  <dcterms:created xsi:type="dcterms:W3CDTF">2020-12-01T21:59:14Z</dcterms:created>
  <dcterms:modified xsi:type="dcterms:W3CDTF">2020-12-15T02:34:15Z</dcterms:modified>
</cp:coreProperties>
</file>