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5544800" cy="4572000"/>
  <p:notesSz cx="6858000" cy="9144000"/>
  <p:defaultTextStyle>
    <a:defPPr>
      <a:defRPr lang="en-US"/>
    </a:defPPr>
    <a:lvl1pPr marL="0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43738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287476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31212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574950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18688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862426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06164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149900" algn="l" defTabSz="12874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-1531"/>
      </p:cViewPr>
      <p:guideLst>
        <p:guide orient="horz" pos="1440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420284"/>
            <a:ext cx="13213080" cy="9800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20" y="2590800"/>
            <a:ext cx="1088136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3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7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31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4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8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62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0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269980" y="183092"/>
            <a:ext cx="3497580" cy="39010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240" y="183092"/>
            <a:ext cx="10233660" cy="39010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16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2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932" y="2937935"/>
            <a:ext cx="13213080" cy="90805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932" y="1937810"/>
            <a:ext cx="13213080" cy="1000124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373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28747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31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49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186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624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061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499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9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240" y="1066802"/>
            <a:ext cx="6865620" cy="301730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01940" y="1066802"/>
            <a:ext cx="6865620" cy="301730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1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023410"/>
            <a:ext cx="6868320" cy="426508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738" indent="0">
              <a:buNone/>
              <a:defRPr sz="2800" b="1"/>
            </a:lvl2pPr>
            <a:lvl3pPr marL="1287476" indent="0">
              <a:buNone/>
              <a:defRPr sz="2600" b="1"/>
            </a:lvl3pPr>
            <a:lvl4pPr marL="1931212" indent="0">
              <a:buNone/>
              <a:defRPr sz="2200" b="1"/>
            </a:lvl4pPr>
            <a:lvl5pPr marL="2574950" indent="0">
              <a:buNone/>
              <a:defRPr sz="2200" b="1"/>
            </a:lvl5pPr>
            <a:lvl6pPr marL="3218688" indent="0">
              <a:buNone/>
              <a:defRPr sz="2200" b="1"/>
            </a:lvl6pPr>
            <a:lvl7pPr marL="3862426" indent="0">
              <a:buNone/>
              <a:defRPr sz="2200" b="1"/>
            </a:lvl7pPr>
            <a:lvl8pPr marL="4506164" indent="0">
              <a:buNone/>
              <a:defRPr sz="2200" b="1"/>
            </a:lvl8pPr>
            <a:lvl9pPr marL="514990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1449916"/>
            <a:ext cx="6868320" cy="2634192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96545" y="1023410"/>
            <a:ext cx="6871018" cy="426508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738" indent="0">
              <a:buNone/>
              <a:defRPr sz="2800" b="1"/>
            </a:lvl2pPr>
            <a:lvl3pPr marL="1287476" indent="0">
              <a:buNone/>
              <a:defRPr sz="2600" b="1"/>
            </a:lvl3pPr>
            <a:lvl4pPr marL="1931212" indent="0">
              <a:buNone/>
              <a:defRPr sz="2200" b="1"/>
            </a:lvl4pPr>
            <a:lvl5pPr marL="2574950" indent="0">
              <a:buNone/>
              <a:defRPr sz="2200" b="1"/>
            </a:lvl5pPr>
            <a:lvl6pPr marL="3218688" indent="0">
              <a:buNone/>
              <a:defRPr sz="2200" b="1"/>
            </a:lvl6pPr>
            <a:lvl7pPr marL="3862426" indent="0">
              <a:buNone/>
              <a:defRPr sz="2200" b="1"/>
            </a:lvl7pPr>
            <a:lvl8pPr marL="4506164" indent="0">
              <a:buNone/>
              <a:defRPr sz="2200" b="1"/>
            </a:lvl8pPr>
            <a:lvl9pPr marL="514990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96545" y="1449916"/>
            <a:ext cx="6871018" cy="2634192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5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5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0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2" y="182034"/>
            <a:ext cx="5114132" cy="77470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7584" y="182034"/>
            <a:ext cx="8689976" cy="390207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2" y="956734"/>
            <a:ext cx="5114132" cy="3127376"/>
          </a:xfrm>
        </p:spPr>
        <p:txBody>
          <a:bodyPr/>
          <a:lstStyle>
            <a:lvl1pPr marL="0" indent="0">
              <a:buNone/>
              <a:defRPr sz="2000"/>
            </a:lvl1pPr>
            <a:lvl2pPr marL="643738" indent="0">
              <a:buNone/>
              <a:defRPr sz="1600"/>
            </a:lvl2pPr>
            <a:lvl3pPr marL="1287476" indent="0">
              <a:buNone/>
              <a:defRPr sz="1400"/>
            </a:lvl3pPr>
            <a:lvl4pPr marL="1931212" indent="0">
              <a:buNone/>
              <a:defRPr sz="1200"/>
            </a:lvl4pPr>
            <a:lvl5pPr marL="2574950" indent="0">
              <a:buNone/>
              <a:defRPr sz="1200"/>
            </a:lvl5pPr>
            <a:lvl6pPr marL="3218688" indent="0">
              <a:buNone/>
              <a:defRPr sz="1200"/>
            </a:lvl6pPr>
            <a:lvl7pPr marL="3862426" indent="0">
              <a:buNone/>
              <a:defRPr sz="1200"/>
            </a:lvl7pPr>
            <a:lvl8pPr marL="4506164" indent="0">
              <a:buNone/>
              <a:defRPr sz="1200"/>
            </a:lvl8pPr>
            <a:lvl9pPr marL="51499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6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890" y="3200401"/>
            <a:ext cx="9326880" cy="377826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6890" y="408516"/>
            <a:ext cx="9326880" cy="2743200"/>
          </a:xfrm>
        </p:spPr>
        <p:txBody>
          <a:bodyPr/>
          <a:lstStyle>
            <a:lvl1pPr marL="0" indent="0">
              <a:buNone/>
              <a:defRPr sz="4600"/>
            </a:lvl1pPr>
            <a:lvl2pPr marL="643738" indent="0">
              <a:buNone/>
              <a:defRPr sz="4000"/>
            </a:lvl2pPr>
            <a:lvl3pPr marL="1287476" indent="0">
              <a:buNone/>
              <a:defRPr sz="3400"/>
            </a:lvl3pPr>
            <a:lvl4pPr marL="1931212" indent="0">
              <a:buNone/>
              <a:defRPr sz="2800"/>
            </a:lvl4pPr>
            <a:lvl5pPr marL="2574950" indent="0">
              <a:buNone/>
              <a:defRPr sz="2800"/>
            </a:lvl5pPr>
            <a:lvl6pPr marL="3218688" indent="0">
              <a:buNone/>
              <a:defRPr sz="2800"/>
            </a:lvl6pPr>
            <a:lvl7pPr marL="3862426" indent="0">
              <a:buNone/>
              <a:defRPr sz="2800"/>
            </a:lvl7pPr>
            <a:lvl8pPr marL="4506164" indent="0">
              <a:buNone/>
              <a:defRPr sz="2800"/>
            </a:lvl8pPr>
            <a:lvl9pPr marL="5149900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890" y="3578224"/>
            <a:ext cx="9326880" cy="536576"/>
          </a:xfrm>
        </p:spPr>
        <p:txBody>
          <a:bodyPr/>
          <a:lstStyle>
            <a:lvl1pPr marL="0" indent="0">
              <a:buNone/>
              <a:defRPr sz="2000"/>
            </a:lvl1pPr>
            <a:lvl2pPr marL="643738" indent="0">
              <a:buNone/>
              <a:defRPr sz="1600"/>
            </a:lvl2pPr>
            <a:lvl3pPr marL="1287476" indent="0">
              <a:buNone/>
              <a:defRPr sz="1400"/>
            </a:lvl3pPr>
            <a:lvl4pPr marL="1931212" indent="0">
              <a:buNone/>
              <a:defRPr sz="1200"/>
            </a:lvl4pPr>
            <a:lvl5pPr marL="2574950" indent="0">
              <a:buNone/>
              <a:defRPr sz="1200"/>
            </a:lvl5pPr>
            <a:lvl6pPr marL="3218688" indent="0">
              <a:buNone/>
              <a:defRPr sz="1200"/>
            </a:lvl6pPr>
            <a:lvl7pPr marL="3862426" indent="0">
              <a:buNone/>
              <a:defRPr sz="1200"/>
            </a:lvl7pPr>
            <a:lvl8pPr marL="4506164" indent="0">
              <a:buNone/>
              <a:defRPr sz="1200"/>
            </a:lvl8pPr>
            <a:lvl9pPr marL="51499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5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183092"/>
            <a:ext cx="13990320" cy="762000"/>
          </a:xfrm>
          <a:prstGeom prst="rect">
            <a:avLst/>
          </a:prstGeom>
        </p:spPr>
        <p:txBody>
          <a:bodyPr vert="horz" lIns="128748" tIns="64374" rIns="128748" bIns="6437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066802"/>
            <a:ext cx="13990320" cy="3017308"/>
          </a:xfrm>
          <a:prstGeom prst="rect">
            <a:avLst/>
          </a:prstGeom>
        </p:spPr>
        <p:txBody>
          <a:bodyPr vert="horz" lIns="128748" tIns="64374" rIns="128748" bIns="6437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" y="4237568"/>
            <a:ext cx="3627120" cy="243416"/>
          </a:xfrm>
          <a:prstGeom prst="rect">
            <a:avLst/>
          </a:prstGeom>
        </p:spPr>
        <p:txBody>
          <a:bodyPr vert="horz" lIns="128748" tIns="64374" rIns="128748" bIns="6437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DAAE4-1280-4F63-B9A4-A9864535166F}" type="datetimeFigureOut">
              <a:rPr lang="en-US" smtClean="0"/>
              <a:t>7/21/2015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40" y="4237568"/>
            <a:ext cx="4922520" cy="243416"/>
          </a:xfrm>
          <a:prstGeom prst="rect">
            <a:avLst/>
          </a:prstGeom>
        </p:spPr>
        <p:txBody>
          <a:bodyPr vert="horz" lIns="128748" tIns="64374" rIns="128748" bIns="6437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0440" y="4237568"/>
            <a:ext cx="3627120" cy="243416"/>
          </a:xfrm>
          <a:prstGeom prst="rect">
            <a:avLst/>
          </a:prstGeom>
        </p:spPr>
        <p:txBody>
          <a:bodyPr vert="horz" lIns="128748" tIns="64374" rIns="128748" bIns="6437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8F4C5-27C5-4E05-8A21-0F55D40F8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2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7476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804" indent="-482804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46074" indent="-402336" algn="l" defTabSz="1287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09344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3082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96820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40556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84294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28032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71770" indent="-321868" algn="l" defTabSz="12874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3738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7476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1212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74950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8688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2426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6164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49900" algn="l" defTabSz="1287476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5316200" cy="431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1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chma</dc:creator>
  <cp:lastModifiedBy>chma</cp:lastModifiedBy>
  <cp:revision>2</cp:revision>
  <dcterms:created xsi:type="dcterms:W3CDTF">2015-07-17T22:11:40Z</dcterms:created>
  <dcterms:modified xsi:type="dcterms:W3CDTF">2015-07-21T17:18:01Z</dcterms:modified>
</cp:coreProperties>
</file>