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59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-108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41CD42-7ADB-4031-AAA0-C9C60FA61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AF06FD9-4923-4A67-95AF-D02DE4B54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5286AB-09AB-49DC-8D53-B093DFB0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3061A4-1BDF-4DA6-9599-1F8A289D5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840BAD-A692-47B0-BA95-D0D8EC34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22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0D32A4-68FD-4DB6-A2E6-3E8A540B8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8D4C234-7B06-4717-B9B0-EA6335FA6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31297F-67D1-4A83-9CE9-F90A1EDA7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EB8AE6-35D1-433A-A35E-64102FE21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0474DC-367A-456C-95AB-F910C31C4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92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390AF5A-1A8D-4BA6-A387-BE7836F12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77CD076-AF31-4E5A-A549-6BEEF7EC6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A5C955-5B8F-4B2D-BF22-290BA2755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F87158-DF34-4B08-A936-01352AFAE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334C72-7B0A-4216-9EA2-7F5978089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8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C6894B-0137-41C9-961A-1DEF5016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28D185-D434-4EB7-85DF-CE41BF5E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94A33A-A0D0-446E-9D40-F7A67610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56678E-B437-4F97-88EA-0553EA83D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38E58D-A60F-41DE-A20D-0457C4B9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5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2B9A21-B717-4259-B435-EA9434424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DE3A68-6794-4926-8969-495135C29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84F968-41D6-451F-A358-49966594D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3ED75C-F8DD-44B4-A5B0-61EDCF3D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032ADB-D0D3-4DED-AC9E-EBCBE3A7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84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CB092D-4A72-49EA-AAF9-FC817ABF3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F9E0F4-6148-4C7F-A7AB-F93F5A259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72860BB-D4CE-45FB-B4D6-D7C71E5BA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42D8F7F-FB10-4C1A-ABEC-9BB687A1A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05C958-9346-4599-BE31-1744EBFA8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23C5F44-9E29-461C-83AB-438394D7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33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9E5658-7F70-4571-A7E2-BA3636822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8050BAB-A8A0-4B6C-97AF-C58132EE5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EBE0FB5-6732-4822-9377-AB5F7D805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2B48CEF-915B-4FD8-946C-F6F796810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4FF9E63-F81E-4D05-9001-4AD8C2F63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B10DF57-8967-4DA9-AF00-B1E81E7D4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304CBFD-D0F7-453C-BA56-1930CA1A8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AC4CCBE-8A1B-4DE9-A277-21BB6460D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4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60BDC2-1F78-4143-A4C0-1765E4BCC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88C9209-6E03-41FC-B6EB-5B60F2DA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E47FEF7-1B8D-4785-B2FA-B47F1F685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EE35BB0-15A9-4232-9E5D-C62E7A568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65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8EED783-029E-4416-8D54-D8D284EF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B8283C5-1243-4627-8C1F-2390ECEE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6751674-3188-43D5-93EA-9556A3DC0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0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8004DC-9843-4AFA-B95E-F38428E48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BC47C5-7BA5-4A8F-A2C0-312DF6BE4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45B239-5CD7-4B9A-9307-DD1E462D9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316018-10FD-4E8E-9142-17278AA7B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CDBCA0-F18C-4F23-9389-3A7FA586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C8FEFB-08FC-4D1B-8B7F-C1E62F32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4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37C858-DDAA-4F56-BE8A-84AB508A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90C1D65-C129-45C2-819C-74F7FB0627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F4D627A-4FE2-439A-B83F-BFE360776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0FB15E-2998-457E-915A-EFEE3AE6B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0F7EA1-2FF8-444A-9416-6270B3BA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8C317E6-12DB-4C9C-80A6-944A25FE5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21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16C9EEC-901C-4054-94C0-3EDEB7CDC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4F4713-B7CD-42DE-91B0-C43547C96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3714BF-C62F-4CED-887A-D4BFCB5A59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0865F-3A43-46B4-A0D5-8CAFFA282142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02FF62-FE90-432D-B94A-DE365F7DA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03745F-DD95-4A4D-B31F-C6CECAF09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78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8E4CF9-2797-47F3-816D-2451581FBB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IMU Daughter Board </a:t>
            </a:r>
            <a:br>
              <a:rPr lang="en-US" dirty="0"/>
            </a:br>
            <a:r>
              <a:rPr lang="en-US" dirty="0"/>
              <a:t>Design for BEDS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0A4E776-EDEC-43B8-8BA0-C5C6C3DC07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52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7292A1-AEBC-4B75-9E27-DD4326EA9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557" y="365125"/>
            <a:ext cx="10515600" cy="1325563"/>
          </a:xfrm>
        </p:spPr>
        <p:txBody>
          <a:bodyPr/>
          <a:lstStyle/>
          <a:p>
            <a:r>
              <a:rPr lang="en-US" dirty="0"/>
              <a:t>Steps to Spinning Daughter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A8AC3E-B6B6-49BF-9FD6-B86F8C3AB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0442"/>
            <a:ext cx="6145795" cy="4885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IMU board design notes</a:t>
            </a:r>
          </a:p>
          <a:p>
            <a:pPr lvl="1"/>
            <a:r>
              <a:rPr lang="en-US" dirty="0"/>
              <a:t>Level shifters for SPI (3.3V for PIC, 1.8V for IMU)</a:t>
            </a:r>
          </a:p>
          <a:p>
            <a:pPr lvl="1"/>
            <a:r>
              <a:rPr lang="en-US" dirty="0"/>
              <a:t>VDD: 3.3V or 1.8V (doesn’t matter)</a:t>
            </a:r>
          </a:p>
          <a:p>
            <a:pPr lvl="1"/>
            <a:r>
              <a:rPr lang="en-US" dirty="0"/>
              <a:t>No reset so FW control of VDD would be nice</a:t>
            </a:r>
          </a:p>
          <a:p>
            <a:pPr lvl="1"/>
            <a:r>
              <a:rPr lang="en-US" dirty="0"/>
              <a:t>VDDIO requires 1.8V, does not act as reset</a:t>
            </a:r>
          </a:p>
          <a:p>
            <a:pPr lvl="1"/>
            <a:r>
              <a:rPr lang="en-US" dirty="0"/>
              <a:t>Two interrupt lines </a:t>
            </a:r>
          </a:p>
          <a:p>
            <a:pPr lvl="2"/>
            <a:r>
              <a:rPr lang="en-US" dirty="0"/>
              <a:t>INT2 to INT_IMU to RD1 </a:t>
            </a:r>
          </a:p>
          <a:p>
            <a:pPr lvl="2"/>
            <a:r>
              <a:rPr lang="en-US" dirty="0"/>
              <a:t>INT1 to IMU_IO1 to RA15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See also </a:t>
            </a:r>
            <a:r>
              <a:rPr lang="en-US" dirty="0" err="1"/>
              <a:t>Invensense</a:t>
            </a:r>
            <a:r>
              <a:rPr lang="en-US" dirty="0"/>
              <a:t> </a:t>
            </a:r>
            <a:r>
              <a:rPr lang="en-US" dirty="0" err="1"/>
              <a:t>SmartMotion</a:t>
            </a:r>
            <a:r>
              <a:rPr lang="en-US" dirty="0"/>
              <a:t> Hardware User Guide p14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3A1543-A227-4C03-BF22-AB6F057F3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995" y="1579008"/>
            <a:ext cx="5495925" cy="533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05" y="2321958"/>
            <a:ext cx="605790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51510" y="4162188"/>
            <a:ext cx="605790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1510" y="4647963"/>
            <a:ext cx="605790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1505" y="3079792"/>
            <a:ext cx="605790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1504" y="3559852"/>
            <a:ext cx="554355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943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2FF091-DBA4-42C7-BDAA-8BEAD8BFD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6D8605-85E4-495D-8D93-22174F5A0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ICM-20948</a:t>
            </a:r>
          </a:p>
          <a:p>
            <a:r>
              <a:rPr lang="en-US" dirty="0"/>
              <a:t>MAX337EEUD level shifters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794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9F2A4211-8AAF-4557-A813-4A018F565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setup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3C0E534-0FF6-46A8-951A-7CFA259BF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39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C177AD-5404-45A7-9DC1-9BA6D63BE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Was IMU More Difficult than Expected?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C1DE5A-4F7E-4784-8170-C1573B2AD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426928" cy="4351338"/>
          </a:xfrm>
        </p:spPr>
        <p:txBody>
          <a:bodyPr/>
          <a:lstStyle/>
          <a:p>
            <a:r>
              <a:rPr lang="en-US" dirty="0" err="1"/>
              <a:t>FrankenSystem</a:t>
            </a:r>
            <a:r>
              <a:rPr lang="en-US" dirty="0"/>
              <a:t> needed for </a:t>
            </a:r>
            <a:r>
              <a:rPr lang="en-US" dirty="0" err="1"/>
              <a:t>DevKit</a:t>
            </a:r>
            <a:r>
              <a:rPr lang="en-US" dirty="0"/>
              <a:t> use with BEDS board for different voltages.</a:t>
            </a:r>
          </a:p>
          <a:p>
            <a:r>
              <a:rPr lang="en-US" dirty="0"/>
              <a:t>IMU is capable but requires special FW from Invensense, unclear documentation.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2A9EB52-E2A2-4F9B-96B1-3E5E13B190CE}"/>
              </a:ext>
            </a:extLst>
          </p:cNvPr>
          <p:cNvSpPr/>
          <p:nvPr/>
        </p:nvSpPr>
        <p:spPr>
          <a:xfrm>
            <a:off x="4303625" y="1825625"/>
            <a:ext cx="6908914" cy="2271563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IMU Dev Kit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B0DA5C6-37C0-4CCB-AC88-4E9EB4C2DD85}"/>
              </a:ext>
            </a:extLst>
          </p:cNvPr>
          <p:cNvSpPr/>
          <p:nvPr/>
        </p:nvSpPr>
        <p:spPr>
          <a:xfrm>
            <a:off x="4527692" y="2635257"/>
            <a:ext cx="1534396" cy="75433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Invensense</a:t>
            </a:r>
          </a:p>
          <a:p>
            <a:pPr algn="ctr"/>
            <a:r>
              <a:rPr lang="en-US" dirty="0"/>
              <a:t>IMU ICD-2049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7D709CF-984D-4885-96E7-2CE7240D8268}"/>
              </a:ext>
            </a:extLst>
          </p:cNvPr>
          <p:cNvSpPr/>
          <p:nvPr/>
        </p:nvSpPr>
        <p:spPr>
          <a:xfrm>
            <a:off x="6745479" y="2343469"/>
            <a:ext cx="664143" cy="133791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3.3V -&gt;</a:t>
            </a:r>
          </a:p>
          <a:p>
            <a:pPr algn="ctr"/>
            <a:r>
              <a:rPr lang="en-US" dirty="0"/>
              <a:t>1.8V</a:t>
            </a:r>
          </a:p>
          <a:p>
            <a:pPr algn="ctr"/>
            <a:r>
              <a:rPr lang="en-US" dirty="0"/>
              <a:t>&lt;-</a:t>
            </a:r>
          </a:p>
        </p:txBody>
      </p:sp>
      <p:sp>
        <p:nvSpPr>
          <p:cNvPr id="7" name="Arrow: Left-Right 6">
            <a:extLst>
              <a:ext uri="{FF2B5EF4-FFF2-40B4-BE49-F238E27FC236}">
                <a16:creationId xmlns:a16="http://schemas.microsoft.com/office/drawing/2014/main" xmlns="" id="{398222AD-C74F-4243-A8BD-61861A9D9D22}"/>
              </a:ext>
            </a:extLst>
          </p:cNvPr>
          <p:cNvSpPr/>
          <p:nvPr/>
        </p:nvSpPr>
        <p:spPr>
          <a:xfrm>
            <a:off x="6081336" y="3202154"/>
            <a:ext cx="644893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E6F5975-516A-434E-99A1-C1DEE58786BC}"/>
              </a:ext>
            </a:extLst>
          </p:cNvPr>
          <p:cNvSpPr/>
          <p:nvPr/>
        </p:nvSpPr>
        <p:spPr>
          <a:xfrm>
            <a:off x="8131508" y="2044599"/>
            <a:ext cx="1719968" cy="163678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MCU: modified code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xmlns="" id="{C5684975-73E6-4F61-A558-F7D3ECB1CEC6}"/>
              </a:ext>
            </a:extLst>
          </p:cNvPr>
          <p:cNvSpPr/>
          <p:nvPr/>
        </p:nvSpPr>
        <p:spPr>
          <a:xfrm>
            <a:off x="7448119" y="3179294"/>
            <a:ext cx="644893" cy="6857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58D483E-B5BA-45D4-91CF-416B7E50C14A}"/>
              </a:ext>
            </a:extLst>
          </p:cNvPr>
          <p:cNvSpPr/>
          <p:nvPr/>
        </p:nvSpPr>
        <p:spPr>
          <a:xfrm>
            <a:off x="8201412" y="2711323"/>
            <a:ext cx="1566402" cy="3104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Mirror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3DD6745-C9AA-4413-9044-640C0C44B6B8}"/>
              </a:ext>
            </a:extLst>
          </p:cNvPr>
          <p:cNvSpPr/>
          <p:nvPr/>
        </p:nvSpPr>
        <p:spPr>
          <a:xfrm>
            <a:off x="8201412" y="3050458"/>
            <a:ext cx="1566402" cy="310416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Don’t use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88CA96B-B461-4DA5-9A97-232B7411C11D}"/>
              </a:ext>
            </a:extLst>
          </p:cNvPr>
          <p:cNvSpPr/>
          <p:nvPr/>
        </p:nvSpPr>
        <p:spPr>
          <a:xfrm>
            <a:off x="6192707" y="4851233"/>
            <a:ext cx="6061232" cy="17105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BEDS board</a:t>
            </a: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xmlns="" id="{7A29F0CF-2E9D-4872-967C-01813C5AE7EA}"/>
              </a:ext>
            </a:extLst>
          </p:cNvPr>
          <p:cNvSpPr/>
          <p:nvPr/>
        </p:nvSpPr>
        <p:spPr>
          <a:xfrm>
            <a:off x="7428871" y="2846600"/>
            <a:ext cx="664142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CS</a:t>
            </a:r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xmlns="" id="{A2370718-207A-45DF-92C4-87C998D2112D}"/>
              </a:ext>
            </a:extLst>
          </p:cNvPr>
          <p:cNvSpPr/>
          <p:nvPr/>
        </p:nvSpPr>
        <p:spPr>
          <a:xfrm>
            <a:off x="6062087" y="2862989"/>
            <a:ext cx="664142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E1D0399-F994-4DDE-87D0-4B3D424CF146}"/>
              </a:ext>
            </a:extLst>
          </p:cNvPr>
          <p:cNvSpPr/>
          <p:nvPr/>
        </p:nvSpPr>
        <p:spPr>
          <a:xfrm>
            <a:off x="7618973" y="4870313"/>
            <a:ext cx="2764859" cy="114201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dirty="0"/>
              <a:t>PIC32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BDEB216B-10E0-4BD8-AD52-89BF4A387F58}"/>
              </a:ext>
            </a:extLst>
          </p:cNvPr>
          <p:cNvSpPr/>
          <p:nvPr/>
        </p:nvSpPr>
        <p:spPr>
          <a:xfrm>
            <a:off x="7760942" y="3225013"/>
            <a:ext cx="97058" cy="1634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Bent-Up 16">
            <a:extLst>
              <a:ext uri="{FF2B5EF4-FFF2-40B4-BE49-F238E27FC236}">
                <a16:creationId xmlns:a16="http://schemas.microsoft.com/office/drawing/2014/main" xmlns="" id="{A83169D3-C3A8-4240-81D5-AE6D9A53783A}"/>
              </a:ext>
            </a:extLst>
          </p:cNvPr>
          <p:cNvSpPr/>
          <p:nvPr/>
        </p:nvSpPr>
        <p:spPr>
          <a:xfrm rot="16200000">
            <a:off x="8999638" y="3717297"/>
            <a:ext cx="1988245" cy="27962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bIns="91440"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62B5336-29D9-40C7-8567-0438656D9D4C}"/>
              </a:ext>
            </a:extLst>
          </p:cNvPr>
          <p:cNvSpPr/>
          <p:nvPr/>
        </p:nvSpPr>
        <p:spPr>
          <a:xfrm>
            <a:off x="10832210" y="4859989"/>
            <a:ext cx="1000491" cy="79865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Pressure sensor</a:t>
            </a:r>
          </a:p>
        </p:txBody>
      </p:sp>
      <p:sp>
        <p:nvSpPr>
          <p:cNvPr id="19" name="Arrow: Bent-Up 18">
            <a:extLst>
              <a:ext uri="{FF2B5EF4-FFF2-40B4-BE49-F238E27FC236}">
                <a16:creationId xmlns:a16="http://schemas.microsoft.com/office/drawing/2014/main" xmlns="" id="{01FC5CA7-52BE-4033-BFDA-D028AB8F4D0D}"/>
              </a:ext>
            </a:extLst>
          </p:cNvPr>
          <p:cNvSpPr/>
          <p:nvPr/>
        </p:nvSpPr>
        <p:spPr>
          <a:xfrm rot="16200000">
            <a:off x="10772598" y="4101878"/>
            <a:ext cx="1169854" cy="34636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bIns="91440"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5V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xmlns="" id="{358C3F27-8758-47E8-A51A-5C95F08B8C52}"/>
              </a:ext>
            </a:extLst>
          </p:cNvPr>
          <p:cNvSpPr/>
          <p:nvPr/>
        </p:nvSpPr>
        <p:spPr>
          <a:xfrm>
            <a:off x="10383832" y="5216627"/>
            <a:ext cx="460407" cy="504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EN</a:t>
            </a:r>
          </a:p>
        </p:txBody>
      </p:sp>
    </p:spTree>
    <p:extLst>
      <p:ext uri="{BB962C8B-B14F-4D97-AF65-F5344CB8AC3E}">
        <p14:creationId xmlns:p14="http://schemas.microsoft.com/office/powerpoint/2010/main" val="3748079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E10680-7D49-4513-BBF6-08902B634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47" y="381357"/>
            <a:ext cx="2938436" cy="1325563"/>
          </a:xfrm>
        </p:spPr>
        <p:txBody>
          <a:bodyPr>
            <a:normAutofit/>
          </a:bodyPr>
          <a:lstStyle/>
          <a:p>
            <a:r>
              <a:rPr lang="en-US" dirty="0"/>
              <a:t>Why Was IMU Hard?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EAD7EE-D6A3-4BED-A86B-9A89354A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47" y="1782340"/>
            <a:ext cx="2860156" cy="435133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FrankenSystem</a:t>
            </a:r>
            <a:r>
              <a:rPr lang="en-US" dirty="0"/>
              <a:t> needed for </a:t>
            </a:r>
            <a:r>
              <a:rPr lang="en-US" dirty="0" err="1"/>
              <a:t>DevKit</a:t>
            </a:r>
            <a:r>
              <a:rPr lang="en-US" dirty="0"/>
              <a:t> use with BEDS board for different voltages.</a:t>
            </a:r>
          </a:p>
          <a:p>
            <a:r>
              <a:rPr lang="en-US" dirty="0"/>
              <a:t>IMU is capable but requires special FW from Invensense, unclear documentation.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3FE20F6-4157-4496-A879-CDB47AEE0F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583" y="59517"/>
            <a:ext cx="9668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0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010" y="2308860"/>
            <a:ext cx="6337935" cy="3734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634740" y="3000375"/>
            <a:ext cx="1120140" cy="62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8" y="2308860"/>
            <a:ext cx="5814801" cy="364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6046470" y="4263391"/>
            <a:ext cx="1943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240780" y="2308860"/>
            <a:ext cx="0" cy="195453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240780" y="2297430"/>
            <a:ext cx="2223135" cy="571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8458200" y="2303145"/>
            <a:ext cx="5715" cy="45720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048454" y="4433888"/>
            <a:ext cx="31220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6366510" y="2965372"/>
            <a:ext cx="0" cy="148018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366510" y="2954655"/>
            <a:ext cx="89154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7258050" y="2954655"/>
            <a:ext cx="5715" cy="39719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552864" y="3280410"/>
            <a:ext cx="203307" cy="571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6461549" y="4091940"/>
            <a:ext cx="5716" cy="35433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461549" y="4434840"/>
            <a:ext cx="8022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7263766" y="3496151"/>
            <a:ext cx="5714" cy="93868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1114425" y="1863090"/>
            <a:ext cx="0" cy="124587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1114425" y="1863090"/>
            <a:ext cx="4736677" cy="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7366635" y="1863090"/>
            <a:ext cx="0" cy="17830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5756171" y="2040255"/>
            <a:ext cx="0" cy="124587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050439" y="2040255"/>
            <a:ext cx="44994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 flipV="1">
            <a:off x="10549890" y="2040255"/>
            <a:ext cx="1" cy="117157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6050439" y="4108609"/>
            <a:ext cx="411110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5592869" y="1668780"/>
            <a:ext cx="5716" cy="14401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6050439" y="1668780"/>
            <a:ext cx="4688047" cy="571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10738485" y="1663066"/>
            <a:ext cx="1" cy="168878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10738486" y="3496151"/>
            <a:ext cx="0" cy="2561749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440055" y="3200399"/>
            <a:ext cx="0" cy="124587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40055" y="4434840"/>
            <a:ext cx="5029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84364" y="2183933"/>
            <a:ext cx="645795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+5V from lab power supply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78" name="Straight Connector 77"/>
          <p:cNvCxnSpPr/>
          <p:nvPr/>
        </p:nvCxnSpPr>
        <p:spPr>
          <a:xfrm flipH="1" flipV="1">
            <a:off x="7440931" y="3794047"/>
            <a:ext cx="5714" cy="119514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1611629" y="4989195"/>
            <a:ext cx="582930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1154430" y="6057900"/>
            <a:ext cx="277749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Red wires: Logical Elegance prototype configuration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 flipV="1">
            <a:off x="3931920" y="5166360"/>
            <a:ext cx="2983230" cy="8858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5851103" y="1571625"/>
            <a:ext cx="195368" cy="3034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98" name="Straight Connector 97"/>
          <p:cNvCxnSpPr/>
          <p:nvPr/>
        </p:nvCxnSpPr>
        <p:spPr>
          <a:xfrm>
            <a:off x="5603426" y="4269105"/>
            <a:ext cx="24767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5603426" y="4434840"/>
            <a:ext cx="24767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5598585" y="4108609"/>
            <a:ext cx="24767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V="1">
            <a:off x="5747666" y="2040255"/>
            <a:ext cx="103436" cy="571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046470" y="1863092"/>
            <a:ext cx="132016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5592869" y="1663066"/>
            <a:ext cx="258234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4198779" y="1283196"/>
            <a:ext cx="185166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6-channes of level shifting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8300165" y="1302037"/>
            <a:ext cx="97528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3.3V signals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4038640" y="1570642"/>
            <a:ext cx="97528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1.8V signals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129" name="Straight Connector 128"/>
          <p:cNvCxnSpPr/>
          <p:nvPr/>
        </p:nvCxnSpPr>
        <p:spPr>
          <a:xfrm flipH="1" flipV="1">
            <a:off x="184364" y="4709160"/>
            <a:ext cx="970066" cy="13487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1388865" y="5761077"/>
            <a:ext cx="22458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8 wires connected to CN1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025" name="Rectangle 1024"/>
          <p:cNvSpPr/>
          <p:nvPr/>
        </p:nvSpPr>
        <p:spPr>
          <a:xfrm>
            <a:off x="1611629" y="395228"/>
            <a:ext cx="281701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/>
              <a:t>TDK/ </a:t>
            </a:r>
            <a:r>
              <a:rPr lang="en-US" dirty="0" err="1" smtClean="0"/>
              <a:t>Invensense</a:t>
            </a:r>
            <a:endParaRPr lang="en-US" dirty="0" smtClean="0"/>
          </a:p>
          <a:p>
            <a:r>
              <a:rPr lang="en-US" dirty="0" smtClean="0"/>
              <a:t>DK-20948 Development </a:t>
            </a:r>
            <a:r>
              <a:rPr lang="en-US" dirty="0"/>
              <a:t>Kit</a:t>
            </a:r>
          </a:p>
        </p:txBody>
      </p:sp>
      <p:cxnSp>
        <p:nvCxnSpPr>
          <p:cNvPr id="1029" name="Straight Connector 1028"/>
          <p:cNvCxnSpPr/>
          <p:nvPr/>
        </p:nvCxnSpPr>
        <p:spPr>
          <a:xfrm>
            <a:off x="4428647" y="764560"/>
            <a:ext cx="1827347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942975" y="764560"/>
            <a:ext cx="668654" cy="1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V="1">
            <a:off x="942975" y="764561"/>
            <a:ext cx="0" cy="517385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flipV="1">
            <a:off x="6250279" y="767507"/>
            <a:ext cx="0" cy="517385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 146"/>
          <p:cNvSpPr/>
          <p:nvPr/>
        </p:nvSpPr>
        <p:spPr>
          <a:xfrm>
            <a:off x="7612379" y="395228"/>
            <a:ext cx="281701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/>
              <a:t>MBARI 10020895-MOB3 Mother Board Assembly</a:t>
            </a:r>
            <a:endParaRPr lang="en-US" dirty="0"/>
          </a:p>
        </p:txBody>
      </p:sp>
      <p:cxnSp>
        <p:nvCxnSpPr>
          <p:cNvPr id="148" name="Straight Connector 147"/>
          <p:cNvCxnSpPr/>
          <p:nvPr/>
        </p:nvCxnSpPr>
        <p:spPr>
          <a:xfrm>
            <a:off x="6698705" y="757595"/>
            <a:ext cx="913673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10429397" y="757595"/>
            <a:ext cx="913673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V="1">
            <a:off x="6704420" y="751879"/>
            <a:ext cx="0" cy="517385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11345927" y="757595"/>
            <a:ext cx="0" cy="517385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5948787" y="5795903"/>
            <a:ext cx="4137711" cy="92333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Controls VDD (1.8) on ICM-20948 and MAX3378EEUD Level Shifters Tri-State input signal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154" name="Straight Connector 153"/>
          <p:cNvCxnSpPr/>
          <p:nvPr/>
        </p:nvCxnSpPr>
        <p:spPr>
          <a:xfrm flipH="1" flipV="1">
            <a:off x="10098406" y="6057899"/>
            <a:ext cx="640080" cy="1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6" name="TextBox 155"/>
          <p:cNvSpPr txBox="1"/>
          <p:nvPr/>
        </p:nvSpPr>
        <p:spPr>
          <a:xfrm>
            <a:off x="6317993" y="5507831"/>
            <a:ext cx="22458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</a:rPr>
              <a:t>Proposed addition</a:t>
            </a:r>
            <a:endParaRPr lang="en-US" sz="1200" dirty="0">
              <a:solidFill>
                <a:srgbClr val="00B0F0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 flipH="1" flipV="1">
            <a:off x="10807113" y="3636144"/>
            <a:ext cx="670182" cy="1716249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10949297" y="5346814"/>
            <a:ext cx="1053530" cy="92333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One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reserved signal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39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ICM-20948:</a:t>
            </a:r>
          </a:p>
          <a:p>
            <a:pPr lvl="1"/>
            <a:r>
              <a:rPr lang="en-US" smtClean="0"/>
              <a:t>Built-in temperature </a:t>
            </a:r>
            <a:r>
              <a:rPr lang="en-US" dirty="0" smtClean="0"/>
              <a:t>sensor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8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239</Words>
  <Application>Microsoft Office PowerPoint</Application>
  <PresentationFormat>Custom</PresentationFormat>
  <Paragraphs>61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IMU Daughter Board  Design for BEDS</vt:lpstr>
      <vt:lpstr>Steps to Spinning Daughter Board</vt:lpstr>
      <vt:lpstr>Parts</vt:lpstr>
      <vt:lpstr>Current setup</vt:lpstr>
      <vt:lpstr>Why Was IMU More Difficult than Expected?</vt:lpstr>
      <vt:lpstr>Why Was IMU Hard?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IMU Daughter Board  Design for BEDS</dc:title>
  <dc:creator>elecia</dc:creator>
  <cp:lastModifiedBy>Klimov</cp:lastModifiedBy>
  <cp:revision>15</cp:revision>
  <dcterms:created xsi:type="dcterms:W3CDTF">2019-10-07T15:07:46Z</dcterms:created>
  <dcterms:modified xsi:type="dcterms:W3CDTF">2019-11-22T03:00:20Z</dcterms:modified>
</cp:coreProperties>
</file>