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418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CD42-7ADB-4031-AAA0-C9C60FA61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06FD9-4923-4A67-95AF-D02DE4B54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286AB-09AB-49DC-8D53-B093DFB0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061A4-1BDF-4DA6-9599-1F8A289D5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40BAD-A692-47B0-BA95-D0D8EC34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2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D32A4-68FD-4DB6-A2E6-3E8A540B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D4C234-7B06-4717-B9B0-EA6335FA6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1297F-67D1-4A83-9CE9-F90A1EDA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B8AE6-35D1-433A-A35E-64102FE21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474DC-367A-456C-95AB-F910C31C4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2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90AF5A-1A8D-4BA6-A387-BE7836F12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CD076-AF31-4E5A-A549-6BEEF7EC6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5C955-5B8F-4B2D-BF22-290BA2755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87158-DF34-4B08-A936-01352AFAE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34C72-7B0A-4216-9EA2-7F597808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8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894B-0137-41C9-961A-1DEF5016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8D185-D434-4EB7-85DF-CE41BF5E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4A33A-A0D0-446E-9D40-F7A67610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6678E-B437-4F97-88EA-0553EA83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8E58D-A60F-41DE-A20D-0457C4B9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B9A21-B717-4259-B435-EA9434424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E3A68-6794-4926-8969-495135C29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4F968-41D6-451F-A358-49966594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ED75C-F8DD-44B4-A5B0-61EDCF3D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32ADB-D0D3-4DED-AC9E-EBCBE3A7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8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B092D-4A72-49EA-AAF9-FC817ABF3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9E0F4-6148-4C7F-A7AB-F93F5A259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860BB-D4CE-45FB-B4D6-D7C71E5BA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D8F7F-FB10-4C1A-ABEC-9BB687A1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5C958-9346-4599-BE31-1744EBFA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3C5F44-9E29-461C-83AB-438394D7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3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E5658-7F70-4571-A7E2-BA363682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50BAB-A8A0-4B6C-97AF-C58132EE5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E0FB5-6732-4822-9377-AB5F7D805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B48CEF-915B-4FD8-946C-F6F796810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FF9E63-F81E-4D05-9001-4AD8C2F63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10DF57-8967-4DA9-AF00-B1E81E7D4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4CBFD-D0F7-453C-BA56-1930CA1A8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C4CCBE-8A1B-4DE9-A277-21BB6460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BDC2-1F78-4143-A4C0-1765E4BCC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C9209-6E03-41FC-B6EB-5B60F2D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47FEF7-1B8D-4785-B2FA-B47F1F685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E35BB0-15A9-4232-9E5D-C62E7A568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EED783-029E-4416-8D54-D8D284EF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283C5-1243-4627-8C1F-2390ECEE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674-3188-43D5-93EA-9556A3DC0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004DC-9843-4AFA-B95E-F38428E4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C47C5-7BA5-4A8F-A2C0-312DF6BE4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5B239-5CD7-4B9A-9307-DD1E462D9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16018-10FD-4E8E-9142-17278AA7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DBCA0-F18C-4F23-9389-3A7FA586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C8FEFB-08FC-4D1B-8B7F-C1E62F32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4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C858-DDAA-4F56-BE8A-84AB508A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0C1D65-C129-45C2-819C-74F7FB062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D627A-4FE2-439A-B83F-BFE360776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FB15E-2998-457E-915A-EFEE3AE6B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7EA1-2FF8-444A-9416-6270B3BA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317E6-12DB-4C9C-80A6-944A25FE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6C9EEC-901C-4054-94C0-3EDEB7CDC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F4713-B7CD-42DE-91B0-C43547C96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14BF-C62F-4CED-887A-D4BFCB5A5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0865F-3A43-46B4-A0D5-8CAFFA28214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2FF62-FE90-432D-B94A-DE365F7DA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3745F-DD95-4A4D-B31F-C6CECAF09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0F3CA-BBA6-4CC7-8FBB-1249F9E94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7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4CF9-2797-47F3-816D-2451581FB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IMU Daughter Board </a:t>
            </a:r>
            <a:br>
              <a:rPr lang="en-US" dirty="0"/>
            </a:br>
            <a:r>
              <a:rPr lang="en-US" dirty="0"/>
              <a:t>Design for BEDS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4E776-EDEC-43B8-8BA0-C5C6C3DC07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292A1-AEBC-4B75-9E27-DD4326EA9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557" y="365125"/>
            <a:ext cx="10515600" cy="1325563"/>
          </a:xfrm>
        </p:spPr>
        <p:txBody>
          <a:bodyPr/>
          <a:lstStyle/>
          <a:p>
            <a:r>
              <a:rPr lang="en-US" dirty="0"/>
              <a:t>Steps to Spinning Daughter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AC3E-B6B6-49BF-9FD6-B86F8C3AB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0442"/>
            <a:ext cx="6145795" cy="4885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IMU board design notes</a:t>
            </a:r>
          </a:p>
          <a:p>
            <a:pPr lvl="1"/>
            <a:r>
              <a:rPr lang="en-US" dirty="0"/>
              <a:t>Level shifters for SPI (3.3V for PIC, 1.8V for IMU)</a:t>
            </a:r>
          </a:p>
          <a:p>
            <a:pPr lvl="1"/>
            <a:r>
              <a:rPr lang="en-US" dirty="0"/>
              <a:t>VDD: 3.3V or 1.8V (doesn’t matter)</a:t>
            </a:r>
          </a:p>
          <a:p>
            <a:pPr lvl="1"/>
            <a:r>
              <a:rPr lang="en-US" dirty="0"/>
              <a:t>No reset so FW control of VDD would be nice</a:t>
            </a:r>
          </a:p>
          <a:p>
            <a:pPr lvl="1"/>
            <a:r>
              <a:rPr lang="en-US" dirty="0"/>
              <a:t>VDDIO requires 1.8V, does not act as reset</a:t>
            </a:r>
          </a:p>
          <a:p>
            <a:pPr lvl="1"/>
            <a:r>
              <a:rPr lang="en-US" dirty="0"/>
              <a:t>Two interrupt lines </a:t>
            </a:r>
          </a:p>
          <a:p>
            <a:pPr lvl="2"/>
            <a:r>
              <a:rPr lang="en-US" dirty="0"/>
              <a:t>INT2 to INT_IMU to RD1 </a:t>
            </a:r>
          </a:p>
          <a:p>
            <a:pPr lvl="2"/>
            <a:r>
              <a:rPr lang="en-US" dirty="0"/>
              <a:t>INT1 to IMU_IO1 to RA15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See also </a:t>
            </a:r>
            <a:r>
              <a:rPr lang="en-US" dirty="0" err="1"/>
              <a:t>Invensense</a:t>
            </a:r>
            <a:r>
              <a:rPr lang="en-US" dirty="0"/>
              <a:t> </a:t>
            </a:r>
            <a:r>
              <a:rPr lang="en-US" dirty="0" err="1"/>
              <a:t>SmartMotion</a:t>
            </a:r>
            <a:r>
              <a:rPr lang="en-US" dirty="0"/>
              <a:t> Hardware User Guide p14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A1543-A227-4C03-BF22-AB6F057F3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995" y="1579008"/>
            <a:ext cx="549592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4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F091-DBA4-42C7-BDAA-8BEAD8BFD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D8605-85E4-495D-8D93-22174F5A0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ICM-20948</a:t>
            </a:r>
          </a:p>
          <a:p>
            <a:r>
              <a:rPr lang="en-US" dirty="0"/>
              <a:t>MAX337EEUD level shifters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79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2A4211-8AAF-4557-A813-4A018F56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setup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C0E534-0FF6-46A8-951A-7CFA259BF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39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77AD-5404-45A7-9DC1-9BA6D63BE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Was IMU More Difficult than Expected?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1DE5A-4F7E-4784-8170-C1573B2AD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426928" cy="4351338"/>
          </a:xfrm>
        </p:spPr>
        <p:txBody>
          <a:bodyPr/>
          <a:lstStyle/>
          <a:p>
            <a:r>
              <a:rPr lang="en-US" dirty="0" err="1"/>
              <a:t>FrankenSystem</a:t>
            </a:r>
            <a:r>
              <a:rPr lang="en-US" dirty="0"/>
              <a:t> needed for </a:t>
            </a:r>
            <a:r>
              <a:rPr lang="en-US" dirty="0" err="1"/>
              <a:t>DevKit</a:t>
            </a:r>
            <a:r>
              <a:rPr lang="en-US" dirty="0"/>
              <a:t> use with BEDS board for different voltages.</a:t>
            </a:r>
          </a:p>
          <a:p>
            <a:r>
              <a:rPr lang="en-US" dirty="0"/>
              <a:t>IMU is capable but requires special FW from Invensense, unclear documentation.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A9EB52-E2A2-4F9B-96B1-3E5E13B190CE}"/>
              </a:ext>
            </a:extLst>
          </p:cNvPr>
          <p:cNvSpPr/>
          <p:nvPr/>
        </p:nvSpPr>
        <p:spPr>
          <a:xfrm>
            <a:off x="4303625" y="1825625"/>
            <a:ext cx="6908914" cy="227156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IMU Dev Kit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0DA5C6-37C0-4CCB-AC88-4E9EB4C2DD85}"/>
              </a:ext>
            </a:extLst>
          </p:cNvPr>
          <p:cNvSpPr/>
          <p:nvPr/>
        </p:nvSpPr>
        <p:spPr>
          <a:xfrm>
            <a:off x="4527692" y="2635257"/>
            <a:ext cx="1534396" cy="7543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Invensense</a:t>
            </a:r>
          </a:p>
          <a:p>
            <a:pPr algn="ctr"/>
            <a:r>
              <a:rPr lang="en-US" dirty="0"/>
              <a:t>IMU ICD-2049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D709CF-984D-4885-96E7-2CE7240D8268}"/>
              </a:ext>
            </a:extLst>
          </p:cNvPr>
          <p:cNvSpPr/>
          <p:nvPr/>
        </p:nvSpPr>
        <p:spPr>
          <a:xfrm>
            <a:off x="6745479" y="2343469"/>
            <a:ext cx="664143" cy="13379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3.3V -&gt;</a:t>
            </a:r>
          </a:p>
          <a:p>
            <a:pPr algn="ctr"/>
            <a:r>
              <a:rPr lang="en-US" dirty="0"/>
              <a:t>1.8V</a:t>
            </a:r>
          </a:p>
          <a:p>
            <a:pPr algn="ctr"/>
            <a:r>
              <a:rPr lang="en-US" dirty="0"/>
              <a:t>&lt;-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398222AD-C74F-4243-A8BD-61861A9D9D22}"/>
              </a:ext>
            </a:extLst>
          </p:cNvPr>
          <p:cNvSpPr/>
          <p:nvPr/>
        </p:nvSpPr>
        <p:spPr>
          <a:xfrm>
            <a:off x="6081336" y="3202154"/>
            <a:ext cx="644893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6F5975-516A-434E-99A1-C1DEE58786BC}"/>
              </a:ext>
            </a:extLst>
          </p:cNvPr>
          <p:cNvSpPr/>
          <p:nvPr/>
        </p:nvSpPr>
        <p:spPr>
          <a:xfrm>
            <a:off x="8131508" y="2044599"/>
            <a:ext cx="1719968" cy="163678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MCU: modified code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C5684975-73E6-4F61-A558-F7D3ECB1CEC6}"/>
              </a:ext>
            </a:extLst>
          </p:cNvPr>
          <p:cNvSpPr/>
          <p:nvPr/>
        </p:nvSpPr>
        <p:spPr>
          <a:xfrm>
            <a:off x="7448119" y="3179294"/>
            <a:ext cx="644893" cy="6857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8D483E-B5BA-45D4-91CF-416B7E50C14A}"/>
              </a:ext>
            </a:extLst>
          </p:cNvPr>
          <p:cNvSpPr/>
          <p:nvPr/>
        </p:nvSpPr>
        <p:spPr>
          <a:xfrm>
            <a:off x="8201412" y="2711323"/>
            <a:ext cx="1566402" cy="3104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Mirror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DD6745-C9AA-4413-9044-640C0C44B6B8}"/>
              </a:ext>
            </a:extLst>
          </p:cNvPr>
          <p:cNvSpPr/>
          <p:nvPr/>
        </p:nvSpPr>
        <p:spPr>
          <a:xfrm>
            <a:off x="8201412" y="3050458"/>
            <a:ext cx="1566402" cy="310416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Don’t use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8CA96B-B461-4DA5-9A97-232B7411C11D}"/>
              </a:ext>
            </a:extLst>
          </p:cNvPr>
          <p:cNvSpPr/>
          <p:nvPr/>
        </p:nvSpPr>
        <p:spPr>
          <a:xfrm>
            <a:off x="6192707" y="4851233"/>
            <a:ext cx="6061232" cy="1710556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BEDS board</a:t>
            </a: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A29F0CF-2E9D-4872-967C-01813C5AE7EA}"/>
              </a:ext>
            </a:extLst>
          </p:cNvPr>
          <p:cNvSpPr/>
          <p:nvPr/>
        </p:nvSpPr>
        <p:spPr>
          <a:xfrm>
            <a:off x="7428871" y="2846600"/>
            <a:ext cx="664142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A2370718-207A-45DF-92C4-87C998D2112D}"/>
              </a:ext>
            </a:extLst>
          </p:cNvPr>
          <p:cNvSpPr/>
          <p:nvPr/>
        </p:nvSpPr>
        <p:spPr>
          <a:xfrm>
            <a:off x="6062087" y="2862989"/>
            <a:ext cx="664142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1D0399-F994-4DDE-87D0-4B3D424CF146}"/>
              </a:ext>
            </a:extLst>
          </p:cNvPr>
          <p:cNvSpPr/>
          <p:nvPr/>
        </p:nvSpPr>
        <p:spPr>
          <a:xfrm>
            <a:off x="7618973" y="4870313"/>
            <a:ext cx="2764859" cy="11420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dirty="0"/>
              <a:t>PIC32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BDEB216B-10E0-4BD8-AD52-89BF4A387F58}"/>
              </a:ext>
            </a:extLst>
          </p:cNvPr>
          <p:cNvSpPr/>
          <p:nvPr/>
        </p:nvSpPr>
        <p:spPr>
          <a:xfrm>
            <a:off x="7760942" y="3225013"/>
            <a:ext cx="97058" cy="1634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A83169D3-C3A8-4240-81D5-AE6D9A53783A}"/>
              </a:ext>
            </a:extLst>
          </p:cNvPr>
          <p:cNvSpPr/>
          <p:nvPr/>
        </p:nvSpPr>
        <p:spPr>
          <a:xfrm rot="16200000">
            <a:off x="8999638" y="3717297"/>
            <a:ext cx="1988245" cy="27962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bIns="91440"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2B5336-29D9-40C7-8567-0438656D9D4C}"/>
              </a:ext>
            </a:extLst>
          </p:cNvPr>
          <p:cNvSpPr/>
          <p:nvPr/>
        </p:nvSpPr>
        <p:spPr>
          <a:xfrm>
            <a:off x="10832210" y="4859989"/>
            <a:ext cx="1000491" cy="79865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Pressure sensor</a:t>
            </a:r>
          </a:p>
        </p:txBody>
      </p:sp>
      <p:sp>
        <p:nvSpPr>
          <p:cNvPr id="19" name="Arrow: Bent-Up 18">
            <a:extLst>
              <a:ext uri="{FF2B5EF4-FFF2-40B4-BE49-F238E27FC236}">
                <a16:creationId xmlns:a16="http://schemas.microsoft.com/office/drawing/2014/main" id="{01FC5CA7-52BE-4033-BFDA-D028AB8F4D0D}"/>
              </a:ext>
            </a:extLst>
          </p:cNvPr>
          <p:cNvSpPr/>
          <p:nvPr/>
        </p:nvSpPr>
        <p:spPr>
          <a:xfrm rot="16200000">
            <a:off x="10772598" y="4101878"/>
            <a:ext cx="1169854" cy="3463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bIns="91440"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5V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58C3F27-8758-47E8-A51A-5C95F08B8C52}"/>
              </a:ext>
            </a:extLst>
          </p:cNvPr>
          <p:cNvSpPr/>
          <p:nvPr/>
        </p:nvSpPr>
        <p:spPr>
          <a:xfrm>
            <a:off x="10383832" y="5216627"/>
            <a:ext cx="460407" cy="50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</a:t>
            </a:r>
          </a:p>
        </p:txBody>
      </p:sp>
    </p:spTree>
    <p:extLst>
      <p:ext uri="{BB962C8B-B14F-4D97-AF65-F5344CB8AC3E}">
        <p14:creationId xmlns:p14="http://schemas.microsoft.com/office/powerpoint/2010/main" val="374807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10680-7D49-4513-BBF6-08902B63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47" y="381357"/>
            <a:ext cx="2938436" cy="1325563"/>
          </a:xfrm>
        </p:spPr>
        <p:txBody>
          <a:bodyPr>
            <a:normAutofit/>
          </a:bodyPr>
          <a:lstStyle/>
          <a:p>
            <a:r>
              <a:rPr lang="en-US" dirty="0"/>
              <a:t>Why Was IMU Hard?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AD7EE-D6A3-4BED-A86B-9A89354A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47" y="1782340"/>
            <a:ext cx="2860156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FrankenSystem</a:t>
            </a:r>
            <a:r>
              <a:rPr lang="en-US" dirty="0"/>
              <a:t> needed for </a:t>
            </a:r>
            <a:r>
              <a:rPr lang="en-US" dirty="0" err="1"/>
              <a:t>DevKit</a:t>
            </a:r>
            <a:r>
              <a:rPr lang="en-US" dirty="0"/>
              <a:t> use with BEDS board for different voltages.</a:t>
            </a:r>
          </a:p>
          <a:p>
            <a:r>
              <a:rPr lang="en-US" dirty="0"/>
              <a:t>IMU is capable but requires special FW from Invensense, unclear documentation.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FE20F6-4157-4496-A879-CDB47AEE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83" y="59517"/>
            <a:ext cx="9668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0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177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IMU Daughter Board  Design for BEDS</vt:lpstr>
      <vt:lpstr>Steps to Spinning Daughter Board</vt:lpstr>
      <vt:lpstr>Parts</vt:lpstr>
      <vt:lpstr>Current setup</vt:lpstr>
      <vt:lpstr>Why Was IMU More Difficult than Expected?</vt:lpstr>
      <vt:lpstr>Why Was IMU Hard?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IMU Daughter Board  Design for BEDS</dc:title>
  <dc:creator>elecia</dc:creator>
  <cp:lastModifiedBy>elecia</cp:lastModifiedBy>
  <cp:revision>2</cp:revision>
  <dcterms:created xsi:type="dcterms:W3CDTF">2019-10-07T15:07:46Z</dcterms:created>
  <dcterms:modified xsi:type="dcterms:W3CDTF">2019-10-07T15:14:09Z</dcterms:modified>
</cp:coreProperties>
</file>