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02" y="11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623196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60948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pic>
        <p:nvPicPr>
          <p:cNvPr id="37" name="Picture 36"/>
          <p:cNvPicPr/>
          <p:nvPr/>
        </p:nvPicPr>
        <p:blipFill>
          <a:blip r:embed="rId2"/>
          <a:stretch/>
        </p:blipFill>
        <p:spPr>
          <a:xfrm>
            <a:off x="3602880" y="1604520"/>
            <a:ext cx="4984920" cy="3977280"/>
          </a:xfrm>
          <a:prstGeom prst="rect">
            <a:avLst/>
          </a:prstGeom>
          <a:ln>
            <a:noFill/>
          </a:ln>
        </p:spPr>
      </p:pic>
      <p:pic>
        <p:nvPicPr>
          <p:cNvPr id="38" name="Picture 37"/>
          <p:cNvPicPr/>
          <p:nvPr/>
        </p:nvPicPr>
        <p:blipFill>
          <a:blip r:embed="rId2"/>
          <a:stretch/>
        </p:blipFill>
        <p:spPr>
          <a:xfrm>
            <a:off x="360288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5"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7" name="PlaceHolder 2"/>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 name="PlaceHolder 2"/>
          <p:cNvSpPr>
            <a:spLocks noGrp="1"/>
          </p:cNvSpPr>
          <p:nvPr>
            <p:ph type="body"/>
          </p:nvPr>
        </p:nvSpPr>
        <p:spPr>
          <a:xfrm>
            <a:off x="60948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50" name="PlaceHolder 3"/>
          <p:cNvSpPr>
            <a:spLocks noGrp="1"/>
          </p:cNvSpPr>
          <p:nvPr>
            <p:ph type="body"/>
          </p:nvPr>
        </p:nvSpPr>
        <p:spPr>
          <a:xfrm>
            <a:off x="623196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4"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55" name="PlaceHolder 3"/>
          <p:cNvSpPr>
            <a:spLocks noGrp="1"/>
          </p:cNvSpPr>
          <p:nvPr>
            <p:ph type="body"/>
          </p:nvPr>
        </p:nvSpPr>
        <p:spPr>
          <a:xfrm>
            <a:off x="60948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56" name="PlaceHolder 4"/>
          <p:cNvSpPr>
            <a:spLocks noGrp="1"/>
          </p:cNvSpPr>
          <p:nvPr>
            <p:ph type="body"/>
          </p:nvPr>
        </p:nvSpPr>
        <p:spPr>
          <a:xfrm>
            <a:off x="623196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60948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59"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0" name="PlaceHolder 4"/>
          <p:cNvSpPr>
            <a:spLocks noGrp="1"/>
          </p:cNvSpPr>
          <p:nvPr>
            <p:ph type="body"/>
          </p:nvPr>
        </p:nvSpPr>
        <p:spPr>
          <a:xfrm>
            <a:off x="623196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3"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4" name="PlaceHolder 4"/>
          <p:cNvSpPr>
            <a:spLocks noGrp="1"/>
          </p:cNvSpPr>
          <p:nvPr>
            <p:ph type="body"/>
          </p:nvPr>
        </p:nvSpPr>
        <p:spPr>
          <a:xfrm>
            <a:off x="609480" y="368208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6" name="PlaceHolder 2"/>
          <p:cNvSpPr>
            <a:spLocks noGrp="1"/>
          </p:cNvSpPr>
          <p:nvPr>
            <p:ph type="body"/>
          </p:nvPr>
        </p:nvSpPr>
        <p:spPr>
          <a:xfrm>
            <a:off x="609480" y="160452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67" name="PlaceHolder 3"/>
          <p:cNvSpPr>
            <a:spLocks noGrp="1"/>
          </p:cNvSpPr>
          <p:nvPr>
            <p:ph type="body"/>
          </p:nvPr>
        </p:nvSpPr>
        <p:spPr>
          <a:xfrm>
            <a:off x="609480" y="368208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623196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2" name="PlaceHolder 5"/>
          <p:cNvSpPr>
            <a:spLocks noGrp="1"/>
          </p:cNvSpPr>
          <p:nvPr>
            <p:ph type="body"/>
          </p:nvPr>
        </p:nvSpPr>
        <p:spPr>
          <a:xfrm>
            <a:off x="60948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4" name="PlaceHolder 2"/>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75" name="PlaceHolder 3"/>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pic>
        <p:nvPicPr>
          <p:cNvPr id="76" name="Picture 75"/>
          <p:cNvPicPr/>
          <p:nvPr/>
        </p:nvPicPr>
        <p:blipFill>
          <a:blip r:embed="rId2"/>
          <a:stretch/>
        </p:blipFill>
        <p:spPr>
          <a:xfrm>
            <a:off x="3602880" y="1604520"/>
            <a:ext cx="4984920" cy="3977280"/>
          </a:xfrm>
          <a:prstGeom prst="rect">
            <a:avLst/>
          </a:prstGeom>
          <a:ln>
            <a:noFill/>
          </a:ln>
        </p:spPr>
      </p:pic>
      <p:pic>
        <p:nvPicPr>
          <p:cNvPr id="77" name="Picture 76"/>
          <p:cNvPicPr/>
          <p:nvPr/>
        </p:nvPicPr>
        <p:blipFill>
          <a:blip r:embed="rId2"/>
          <a:stretch/>
        </p:blipFill>
        <p:spPr>
          <a:xfrm>
            <a:off x="3602880" y="1604520"/>
            <a:ext cx="4984920" cy="3977280"/>
          </a:xfrm>
          <a:prstGeom prst="rect">
            <a:avLst/>
          </a:prstGeom>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60948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623196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lstStyle/>
          <a:p>
            <a:endParaRPr lang="en-US" sz="28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100000"/>
              </a:lnSpc>
            </a:pPr>
            <a:r>
              <a:rPr lang="en-US" sz="6000" b="0" strike="noStrike" spc="-1">
                <a:solidFill>
                  <a:srgbClr val="000000"/>
                </a:solidFill>
                <a:uFill>
                  <a:solidFill>
                    <a:srgbClr val="FFFFFF"/>
                  </a:solidFill>
                </a:uFill>
                <a:latin typeface="Calibri Light"/>
              </a:rPr>
              <a:t>Click to edit Master title style</a:t>
            </a:r>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r>
              <a:rPr lang="en-US" sz="1200" b="0" strike="noStrike" spc="-1">
                <a:solidFill>
                  <a:srgbClr val="8B8B8B"/>
                </a:solidFill>
                <a:uFill>
                  <a:solidFill>
                    <a:srgbClr val="FFFFFF"/>
                  </a:solidFill>
                </a:uFill>
                <a:latin typeface="Calibri"/>
              </a:rPr>
              <a:t>7/30/20</a:t>
            </a:r>
            <a:endParaRPr lang="en-US" sz="1400"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8C28C617-345F-49F5-8CDA-FA8E7B07DE59}" type="slidenum">
              <a:rPr lang="en-US" sz="1200" b="0" strike="noStrike" spc="-1">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lstStyle/>
          <a:p>
            <a:pPr marL="432000" indent="-324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0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18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18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dt"/>
          </p:nvPr>
        </p:nvSpPr>
        <p:spPr>
          <a:xfrm>
            <a:off x="838080" y="6356520"/>
            <a:ext cx="2742840" cy="364680"/>
          </a:xfrm>
          <a:prstGeom prst="rect">
            <a:avLst/>
          </a:prstGeom>
        </p:spPr>
        <p:txBody>
          <a:bodyPr anchor="ctr"/>
          <a:lstStyle/>
          <a:p>
            <a:pPr>
              <a:lnSpc>
                <a:spcPct val="100000"/>
              </a:lnSpc>
            </a:pPr>
            <a:r>
              <a:rPr lang="en-US" sz="1200" b="0" strike="noStrike" spc="-1">
                <a:solidFill>
                  <a:srgbClr val="8B8B8B"/>
                </a:solidFill>
                <a:uFill>
                  <a:solidFill>
                    <a:srgbClr val="FFFFFF"/>
                  </a:solidFill>
                </a:uFill>
                <a:latin typeface="Calibri"/>
              </a:rPr>
              <a:t>7/30/20</a:t>
            </a:r>
            <a:endParaRPr lang="en-US" sz="1400" b="0" strike="noStrike" spc="-1">
              <a:solidFill>
                <a:srgbClr val="000000"/>
              </a:solidFill>
              <a:uFill>
                <a:solidFill>
                  <a:srgbClr val="FFFFFF"/>
                </a:solidFill>
              </a:uFill>
              <a:latin typeface="Times New Roman"/>
            </a:endParaRPr>
          </a:p>
        </p:txBody>
      </p:sp>
      <p:sp>
        <p:nvSpPr>
          <p:cNvPr id="40" name="PlaceHolder 2"/>
          <p:cNvSpPr>
            <a:spLocks noGrp="1"/>
          </p:cNvSpPr>
          <p:nvPr>
            <p:ph type="ftr"/>
          </p:nvPr>
        </p:nvSpPr>
        <p:spPr>
          <a:xfrm>
            <a:off x="4038480" y="6356520"/>
            <a:ext cx="4114440" cy="364680"/>
          </a:xfrm>
          <a:prstGeom prst="rect">
            <a:avLst/>
          </a:prstGeom>
        </p:spPr>
        <p:txBody>
          <a:bodyPr anchor="ctr"/>
          <a:lstStyle/>
          <a:p>
            <a:endParaRPr lang="en-US" sz="2400" b="0" strike="noStrike" spc="-1">
              <a:solidFill>
                <a:srgbClr val="000000"/>
              </a:solidFill>
              <a:uFill>
                <a:solidFill>
                  <a:srgbClr val="FFFFFF"/>
                </a:solidFill>
              </a:uFill>
              <a:latin typeface="Times New Roman"/>
            </a:endParaRPr>
          </a:p>
        </p:txBody>
      </p:sp>
      <p:sp>
        <p:nvSpPr>
          <p:cNvPr id="41" name="PlaceHolder 3"/>
          <p:cNvSpPr>
            <a:spLocks noGrp="1"/>
          </p:cNvSpPr>
          <p:nvPr>
            <p:ph type="sldNum"/>
          </p:nvPr>
        </p:nvSpPr>
        <p:spPr>
          <a:xfrm>
            <a:off x="8610480" y="6356520"/>
            <a:ext cx="2742840" cy="364680"/>
          </a:xfrm>
          <a:prstGeom prst="rect">
            <a:avLst/>
          </a:prstGeom>
        </p:spPr>
        <p:txBody>
          <a:bodyPr anchor="ctr"/>
          <a:lstStyle/>
          <a:p>
            <a:pPr algn="r">
              <a:lnSpc>
                <a:spcPct val="100000"/>
              </a:lnSpc>
            </a:pPr>
            <a:fld id="{9ADF729F-F670-4D8B-903A-64E0737A6B64}" type="slidenum">
              <a:rPr lang="en-US" sz="1200" b="0" strike="noStrike" spc="-1">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
        <p:nvSpPr>
          <p:cNvPr id="42" name="PlaceHolder 4"/>
          <p:cNvSpPr>
            <a:spLocks noGrp="1"/>
          </p:cNvSpPr>
          <p:nvPr>
            <p:ph type="title"/>
          </p:nvPr>
        </p:nvSpPr>
        <p:spPr>
          <a:xfrm>
            <a:off x="609480" y="273600"/>
            <a:ext cx="109724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43" name="PlaceHolder 5"/>
          <p:cNvSpPr>
            <a:spLocks noGrp="1"/>
          </p:cNvSpPr>
          <p:nvPr>
            <p:ph type="body"/>
          </p:nvPr>
        </p:nvSpPr>
        <p:spPr>
          <a:xfrm>
            <a:off x="609480" y="1604520"/>
            <a:ext cx="10972440" cy="3977280"/>
          </a:xfrm>
          <a:prstGeom prst="rect">
            <a:avLst/>
          </a:prstGeom>
        </p:spPr>
        <p:txBody>
          <a:bodyPr lIns="0" tIns="0" rIns="0" bIns="0"/>
          <a:lstStyle/>
          <a:p>
            <a:pPr marL="432000" indent="-324000">
              <a:buClr>
                <a:srgbClr val="000000"/>
              </a:buClr>
              <a:buSzPct val="45000"/>
              <a:buFont typeface="Wingdings" charset="2"/>
              <a:buChar char=""/>
            </a:pPr>
            <a:r>
              <a:rPr lang="en-US" sz="28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0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18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18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CustomShape 1"/>
          <p:cNvSpPr/>
          <p:nvPr/>
        </p:nvSpPr>
        <p:spPr>
          <a:xfrm>
            <a:off x="4580640" y="2472120"/>
            <a:ext cx="3005280" cy="1286640"/>
          </a:xfrm>
          <a:prstGeom prst="rect">
            <a:avLst/>
          </a:prstGeom>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p:style>
      </p:sp>
      <p:sp>
        <p:nvSpPr>
          <p:cNvPr id="79" name="CustomShape 2"/>
          <p:cNvSpPr/>
          <p:nvPr/>
        </p:nvSpPr>
        <p:spPr>
          <a:xfrm>
            <a:off x="7018920" y="2404440"/>
            <a:ext cx="694080" cy="1422000"/>
          </a:xfrm>
          <a:prstGeom prst="roundRect">
            <a:avLst>
              <a:gd name="adj" fmla="val 16667"/>
            </a:avLst>
          </a:prstGeom>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p:style>
      </p:sp>
      <p:sp>
        <p:nvSpPr>
          <p:cNvPr id="80" name="CustomShape 3"/>
          <p:cNvSpPr/>
          <p:nvPr/>
        </p:nvSpPr>
        <p:spPr>
          <a:xfrm>
            <a:off x="4233240" y="2404440"/>
            <a:ext cx="694080" cy="1422000"/>
          </a:xfrm>
          <a:prstGeom prst="roundRect">
            <a:avLst>
              <a:gd name="adj" fmla="val 16667"/>
            </a:avLst>
          </a:prstGeom>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p:style>
      </p:sp>
      <p:sp>
        <p:nvSpPr>
          <p:cNvPr id="81" name="CustomShape 4"/>
          <p:cNvSpPr/>
          <p:nvPr/>
        </p:nvSpPr>
        <p:spPr>
          <a:xfrm>
            <a:off x="2023560" y="3026880"/>
            <a:ext cx="2209320" cy="177480"/>
          </a:xfrm>
          <a:prstGeom prst="rect">
            <a:avLst/>
          </a:prstGeom>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p:style>
      </p:sp>
      <p:sp>
        <p:nvSpPr>
          <p:cNvPr id="82" name="CustomShape 5"/>
          <p:cNvSpPr/>
          <p:nvPr/>
        </p:nvSpPr>
        <p:spPr>
          <a:xfrm>
            <a:off x="7713000" y="3026880"/>
            <a:ext cx="2209320" cy="177480"/>
          </a:xfrm>
          <a:prstGeom prst="rect">
            <a:avLst/>
          </a:prstGeom>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p:style>
      </p:sp>
      <p:sp>
        <p:nvSpPr>
          <p:cNvPr id="83" name="CustomShape 6"/>
          <p:cNvSpPr/>
          <p:nvPr/>
        </p:nvSpPr>
        <p:spPr>
          <a:xfrm>
            <a:off x="5190120" y="2472120"/>
            <a:ext cx="194400" cy="1286640"/>
          </a:xfrm>
          <a:prstGeom prst="rect">
            <a:avLst/>
          </a:prstGeom>
          <a:solidFill>
            <a:srgbClr val="7030A0"/>
          </a:solidFill>
          <a:ln/>
        </p:spPr>
        <p:style>
          <a:lnRef idx="2">
            <a:schemeClr val="accent1">
              <a:shade val="50000"/>
            </a:schemeClr>
          </a:lnRef>
          <a:fillRef idx="1">
            <a:schemeClr val="accent1"/>
          </a:fillRef>
          <a:effectRef idx="0">
            <a:schemeClr val="accent1"/>
          </a:effectRef>
          <a:fontRef idx="minor"/>
        </p:style>
      </p:sp>
      <p:sp>
        <p:nvSpPr>
          <p:cNvPr id="84" name="CustomShape 7"/>
          <p:cNvSpPr/>
          <p:nvPr/>
        </p:nvSpPr>
        <p:spPr>
          <a:xfrm>
            <a:off x="5545800" y="2472120"/>
            <a:ext cx="194400" cy="1286640"/>
          </a:xfrm>
          <a:prstGeom prst="rect">
            <a:avLst/>
          </a:prstGeom>
          <a:solidFill>
            <a:srgbClr val="FFC000"/>
          </a:solidFill>
          <a:ln/>
        </p:spPr>
        <p:style>
          <a:lnRef idx="2">
            <a:schemeClr val="accent1">
              <a:shade val="50000"/>
            </a:schemeClr>
          </a:lnRef>
          <a:fillRef idx="1">
            <a:schemeClr val="accent1"/>
          </a:fillRef>
          <a:effectRef idx="0">
            <a:schemeClr val="accent1"/>
          </a:effectRef>
          <a:fontRef idx="minor"/>
        </p:style>
      </p:sp>
      <p:sp>
        <p:nvSpPr>
          <p:cNvPr id="85" name="CustomShape 8"/>
          <p:cNvSpPr/>
          <p:nvPr/>
        </p:nvSpPr>
        <p:spPr>
          <a:xfrm>
            <a:off x="5934960" y="2472120"/>
            <a:ext cx="194400" cy="1286640"/>
          </a:xfrm>
          <a:prstGeom prst="rect">
            <a:avLst/>
          </a:prstGeom>
          <a:solidFill>
            <a:srgbClr val="FF0000"/>
          </a:solidFill>
          <a:ln/>
        </p:spPr>
        <p:style>
          <a:lnRef idx="2">
            <a:schemeClr val="accent1">
              <a:shade val="50000"/>
            </a:schemeClr>
          </a:lnRef>
          <a:fillRef idx="1">
            <a:schemeClr val="accent1"/>
          </a:fillRef>
          <a:effectRef idx="0">
            <a:schemeClr val="accent1"/>
          </a:effectRef>
          <a:fontRef idx="minor"/>
        </p:style>
      </p:sp>
      <p:sp>
        <p:nvSpPr>
          <p:cNvPr id="86" name="CustomShape 9"/>
          <p:cNvSpPr/>
          <p:nvPr/>
        </p:nvSpPr>
        <p:spPr>
          <a:xfrm>
            <a:off x="6324480" y="2472120"/>
            <a:ext cx="194400" cy="1286640"/>
          </a:xfrm>
          <a:prstGeom prst="rect">
            <a:avLst/>
          </a:prstGeom>
          <a:solidFill>
            <a:srgbClr val="FFC000"/>
          </a:solidFill>
          <a:ln/>
        </p:spPr>
        <p:style>
          <a:lnRef idx="2">
            <a:schemeClr val="accent1">
              <a:shade val="50000"/>
            </a:schemeClr>
          </a:lnRef>
          <a:fillRef idx="1">
            <a:schemeClr val="accent1"/>
          </a:fillRef>
          <a:effectRef idx="0">
            <a:schemeClr val="accent1"/>
          </a:effectRef>
          <a:fontRef idx="minor"/>
        </p:style>
      </p:sp>
      <p:sp>
        <p:nvSpPr>
          <p:cNvPr id="87" name="CustomShape 10"/>
          <p:cNvSpPr/>
          <p:nvPr/>
        </p:nvSpPr>
        <p:spPr>
          <a:xfrm>
            <a:off x="6705720" y="2472120"/>
            <a:ext cx="185760" cy="1286640"/>
          </a:xfrm>
          <a:prstGeom prst="rect">
            <a:avLst/>
          </a:prstGeom>
          <a:blipFill>
            <a:blip r:embed="rId2"/>
            <a:tile/>
          </a:blip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p:style>
      </p:sp>
      <p:sp>
        <p:nvSpPr>
          <p:cNvPr id="88" name="CustomShape 11"/>
          <p:cNvSpPr/>
          <p:nvPr/>
        </p:nvSpPr>
        <p:spPr>
          <a:xfrm>
            <a:off x="2530440" y="4115880"/>
            <a:ext cx="700380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0" strike="noStrike" spc="-1">
                <a:solidFill>
                  <a:srgbClr val="000000"/>
                </a:solidFill>
                <a:uFill>
                  <a:solidFill>
                    <a:srgbClr val="FFFFFF"/>
                  </a:solidFill>
                </a:uFill>
                <a:latin typeface="Calibri"/>
              </a:rPr>
              <a:t>What is the resistance of this axial resistor?</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CustomShape 1"/>
          <p:cNvSpPr/>
          <p:nvPr/>
        </p:nvSpPr>
        <p:spPr>
          <a:xfrm>
            <a:off x="4470480" y="982080"/>
            <a:ext cx="2463480" cy="3200040"/>
          </a:xfrm>
          <a:prstGeom prst="roundRect">
            <a:avLst>
              <a:gd name="adj" fmla="val 16667"/>
            </a:avLst>
          </a:prstGeom>
          <a:solidFill>
            <a:srgbClr val="FFFF00"/>
          </a:solidFill>
          <a:ln/>
        </p:spPr>
        <p:style>
          <a:lnRef idx="2">
            <a:schemeClr val="accent1">
              <a:shade val="50000"/>
            </a:schemeClr>
          </a:lnRef>
          <a:fillRef idx="1">
            <a:schemeClr val="accent1"/>
          </a:fillRef>
          <a:effectRef idx="0">
            <a:schemeClr val="accent1"/>
          </a:effectRef>
          <a:fontRef idx="minor"/>
        </p:style>
      </p:sp>
      <p:sp>
        <p:nvSpPr>
          <p:cNvPr id="91" name="CustomShape 2"/>
          <p:cNvSpPr/>
          <p:nvPr/>
        </p:nvSpPr>
        <p:spPr>
          <a:xfrm rot="10800000">
            <a:off x="4868280" y="4182120"/>
            <a:ext cx="423000" cy="507600"/>
          </a:xfrm>
          <a:prstGeom prst="triangle">
            <a:avLst>
              <a:gd name="adj" fmla="val 50000"/>
            </a:avLst>
          </a:prstGeom>
          <a:solidFill>
            <a:srgbClr val="FFFF00"/>
          </a:solidFill>
          <a:ln/>
        </p:spPr>
        <p:style>
          <a:lnRef idx="2">
            <a:schemeClr val="accent1">
              <a:shade val="50000"/>
            </a:schemeClr>
          </a:lnRef>
          <a:fillRef idx="1">
            <a:schemeClr val="accent1"/>
          </a:fillRef>
          <a:effectRef idx="0">
            <a:schemeClr val="accent1"/>
          </a:effectRef>
          <a:fontRef idx="minor"/>
        </p:style>
      </p:sp>
      <p:sp>
        <p:nvSpPr>
          <p:cNvPr id="92" name="CustomShape 3"/>
          <p:cNvSpPr/>
          <p:nvPr/>
        </p:nvSpPr>
        <p:spPr>
          <a:xfrm rot="10800000">
            <a:off x="6112800" y="4182120"/>
            <a:ext cx="423000" cy="507600"/>
          </a:xfrm>
          <a:prstGeom prst="triangle">
            <a:avLst>
              <a:gd name="adj" fmla="val 50000"/>
            </a:avLst>
          </a:prstGeom>
          <a:solidFill>
            <a:srgbClr val="FFFF00"/>
          </a:solidFill>
          <a:ln/>
        </p:spPr>
        <p:style>
          <a:lnRef idx="2">
            <a:schemeClr val="accent1">
              <a:shade val="50000"/>
            </a:schemeClr>
          </a:lnRef>
          <a:fillRef idx="1">
            <a:schemeClr val="accent1"/>
          </a:fillRef>
          <a:effectRef idx="0">
            <a:schemeClr val="accent1"/>
          </a:effectRef>
          <a:fontRef idx="minor"/>
        </p:style>
      </p:sp>
      <p:sp>
        <p:nvSpPr>
          <p:cNvPr id="93" name="CustomShape 4"/>
          <p:cNvSpPr/>
          <p:nvPr/>
        </p:nvSpPr>
        <p:spPr>
          <a:xfrm>
            <a:off x="4995360" y="4495680"/>
            <a:ext cx="168840" cy="1921680"/>
          </a:xfrm>
          <a:prstGeom prst="rect">
            <a:avLst/>
          </a:prstGeom>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p:style>
      </p:sp>
      <p:sp>
        <p:nvSpPr>
          <p:cNvPr id="94" name="CustomShape 5"/>
          <p:cNvSpPr/>
          <p:nvPr/>
        </p:nvSpPr>
        <p:spPr>
          <a:xfrm>
            <a:off x="6239880" y="4495680"/>
            <a:ext cx="168840" cy="1921680"/>
          </a:xfrm>
          <a:prstGeom prst="rect">
            <a:avLst/>
          </a:prstGeom>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p:style>
      </p:sp>
      <p:sp>
        <p:nvSpPr>
          <p:cNvPr id="95" name="CustomShape 6"/>
          <p:cNvSpPr/>
          <p:nvPr/>
        </p:nvSpPr>
        <p:spPr>
          <a:xfrm>
            <a:off x="4747680" y="1901160"/>
            <a:ext cx="1908720" cy="210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6600" b="0" strike="noStrike" spc="-1">
                <a:solidFill>
                  <a:srgbClr val="FFC000"/>
                </a:solidFill>
                <a:uFill>
                  <a:solidFill>
                    <a:srgbClr val="FFFFFF"/>
                  </a:solidFill>
                </a:uFill>
                <a:latin typeface="Calibri"/>
              </a:rPr>
              <a:t>334K</a:t>
            </a:r>
            <a:endParaRPr lang="en-US" sz="1800" b="0" strike="noStrike" spc="-1">
              <a:solidFill>
                <a:srgbClr val="000000"/>
              </a:solidFill>
              <a:uFill>
                <a:solidFill>
                  <a:srgbClr val="FFFFFF"/>
                </a:solidFill>
              </a:uFill>
              <a:latin typeface="Arial"/>
            </a:endParaRPr>
          </a:p>
        </p:txBody>
      </p:sp>
      <p:sp>
        <p:nvSpPr>
          <p:cNvPr id="96" name="CustomShape 7"/>
          <p:cNvSpPr/>
          <p:nvPr/>
        </p:nvSpPr>
        <p:spPr>
          <a:xfrm>
            <a:off x="7512120" y="1901160"/>
            <a:ext cx="3841560" cy="1369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800" b="0" strike="noStrike" spc="-1">
                <a:solidFill>
                  <a:srgbClr val="000000"/>
                </a:solidFill>
                <a:uFill>
                  <a:solidFill>
                    <a:srgbClr val="FFFFFF"/>
                  </a:solidFill>
                </a:uFill>
                <a:latin typeface="Calibri"/>
              </a:rPr>
              <a:t>What is the capacitance of this radial capacitor?</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CustomShape 1"/>
          <p:cNvSpPr/>
          <p:nvPr/>
        </p:nvSpPr>
        <p:spPr>
          <a:xfrm>
            <a:off x="1351440" y="567360"/>
            <a:ext cx="95461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uFill>
                  <a:solidFill>
                    <a:srgbClr val="FFFFFF"/>
                  </a:solidFill>
                </a:uFill>
                <a:latin typeface="Calibri"/>
              </a:rPr>
              <a:t>What is the total current is flowing through this circuit?  What is the voltage at </a:t>
            </a:r>
            <a:r>
              <a:rPr lang="en-US" sz="1800" b="0" i="1" strike="noStrike" spc="-1">
                <a:solidFill>
                  <a:srgbClr val="000000"/>
                </a:solidFill>
                <a:uFill>
                  <a:solidFill>
                    <a:srgbClr val="FFFFFF"/>
                  </a:solidFill>
                </a:uFill>
                <a:latin typeface="Calibri"/>
              </a:rPr>
              <a:t>V1</a:t>
            </a:r>
            <a:endParaRPr lang="en-US" sz="1800" b="0" strike="noStrike" spc="-1">
              <a:solidFill>
                <a:srgbClr val="000000"/>
              </a:solidFill>
              <a:uFill>
                <a:solidFill>
                  <a:srgbClr val="FFFFFF"/>
                </a:solidFill>
              </a:uFill>
              <a:latin typeface="Arial"/>
            </a:endParaRPr>
          </a:p>
        </p:txBody>
      </p:sp>
      <p:pic>
        <p:nvPicPr>
          <p:cNvPr id="99" name="Picture 4"/>
          <p:cNvPicPr/>
          <p:nvPr/>
        </p:nvPicPr>
        <p:blipFill>
          <a:blip r:embed="rId2"/>
          <a:stretch/>
        </p:blipFill>
        <p:spPr>
          <a:xfrm>
            <a:off x="979560" y="1077480"/>
            <a:ext cx="10486800" cy="5447880"/>
          </a:xfrm>
          <a:prstGeom prst="rect">
            <a:avLst/>
          </a:prstGeom>
          <a:ln>
            <a:noFill/>
          </a:ln>
        </p:spPr>
      </p:pic>
      <p:sp>
        <p:nvSpPr>
          <p:cNvPr id="100" name="CustomShape 2"/>
          <p:cNvSpPr/>
          <p:nvPr/>
        </p:nvSpPr>
        <p:spPr>
          <a:xfrm>
            <a:off x="10760040" y="4684320"/>
            <a:ext cx="582120" cy="4561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2400" b="0" i="1" strike="noStrike" spc="-1">
                <a:solidFill>
                  <a:srgbClr val="000000"/>
                </a:solidFill>
                <a:uFill>
                  <a:solidFill>
                    <a:srgbClr val="FFFFFF"/>
                  </a:solidFill>
                </a:uFill>
                <a:latin typeface="Calibri"/>
              </a:rPr>
              <a:t>V1</a:t>
            </a:r>
            <a:endParaRPr lang="en-US" sz="1800" b="0" strike="noStrike" spc="-1">
              <a:solidFill>
                <a:srgbClr val="000000"/>
              </a:solidFill>
              <a:uFill>
                <a:solidFill>
                  <a:srgbClr val="FFFFFF"/>
                </a:solidFill>
              </a:uFill>
              <a:latin typeface="Arial"/>
            </a:endParaRPr>
          </a:p>
        </p:txBody>
      </p:sp>
      <p:sp>
        <p:nvSpPr>
          <p:cNvPr id="101" name="CustomShape 3"/>
          <p:cNvSpPr/>
          <p:nvPr/>
        </p:nvSpPr>
        <p:spPr>
          <a:xfrm>
            <a:off x="10770480" y="3721680"/>
            <a:ext cx="56232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3600" b="0" strike="noStrike" spc="-1">
                <a:solidFill>
                  <a:srgbClr val="000000"/>
                </a:solidFill>
                <a:uFill>
                  <a:solidFill>
                    <a:srgbClr val="FFFFFF"/>
                  </a:solidFill>
                </a:uFill>
                <a:latin typeface="Calibri"/>
              </a:rPr>
              <a:t>+</a:t>
            </a:r>
            <a:endParaRPr lang="en-US" sz="1800" b="0" strike="noStrike" spc="-1">
              <a:solidFill>
                <a:srgbClr val="000000"/>
              </a:solidFill>
              <a:uFill>
                <a:solidFill>
                  <a:srgbClr val="FFFFFF"/>
                </a:solidFill>
              </a:uFill>
              <a:latin typeface="Arial"/>
            </a:endParaRPr>
          </a:p>
        </p:txBody>
      </p:sp>
      <p:sp>
        <p:nvSpPr>
          <p:cNvPr id="102" name="CustomShape 4"/>
          <p:cNvSpPr/>
          <p:nvPr/>
        </p:nvSpPr>
        <p:spPr>
          <a:xfrm>
            <a:off x="10879200" y="5367240"/>
            <a:ext cx="344160" cy="6390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3600" b="0" strike="noStrike" spc="-1">
                <a:solidFill>
                  <a:srgbClr val="000000"/>
                </a:solidFill>
                <a:uFill>
                  <a:solidFill>
                    <a:srgbClr val="FFFFFF"/>
                  </a:solidFill>
                </a:uFill>
                <a:latin typeface="Calibri"/>
              </a:rPr>
              <a:t>-</a:t>
            </a:r>
            <a:endParaRPr lang="en-US" sz="1800" b="0" strike="noStrike" spc="-1">
              <a:solidFill>
                <a:srgbClr val="000000"/>
              </a:solidFill>
              <a:uFill>
                <a:solidFill>
                  <a:srgbClr val="FFFFFF"/>
                </a:solidFill>
              </a:uFill>
              <a:latin typeface="Arial"/>
            </a:endParaRPr>
          </a:p>
        </p:txBody>
      </p:sp>
      <p:sp>
        <p:nvSpPr>
          <p:cNvPr id="103" name="Line 5"/>
          <p:cNvSpPr/>
          <p:nvPr/>
        </p:nvSpPr>
        <p:spPr>
          <a:xfrm flipV="1">
            <a:off x="11051280" y="4309200"/>
            <a:ext cx="360" cy="403200"/>
          </a:xfrm>
          <a:prstGeom prst="line">
            <a:avLst/>
          </a:prstGeom>
          <a:ln/>
        </p:spPr>
        <p:style>
          <a:lnRef idx="1">
            <a:schemeClr val="accent1"/>
          </a:lnRef>
          <a:fillRef idx="0">
            <a:schemeClr val="accent1"/>
          </a:fillRef>
          <a:effectRef idx="0">
            <a:schemeClr val="accent1"/>
          </a:effectRef>
          <a:fontRef idx="minor"/>
        </p:style>
      </p:sp>
      <p:sp>
        <p:nvSpPr>
          <p:cNvPr id="104" name="Line 6"/>
          <p:cNvSpPr/>
          <p:nvPr/>
        </p:nvSpPr>
        <p:spPr>
          <a:xfrm flipV="1">
            <a:off x="11051280" y="5090040"/>
            <a:ext cx="360" cy="402840"/>
          </a:xfrm>
          <a:prstGeom prst="line">
            <a:avLst/>
          </a:prstGeom>
          <a:ln/>
        </p:spPr>
        <p:style>
          <a:lnRef idx="1">
            <a:schemeClr val="accent1"/>
          </a:lnRef>
          <a:fillRef idx="0">
            <a:schemeClr val="accent1"/>
          </a:fillRef>
          <a:effectRef idx="0">
            <a:schemeClr val="accent1"/>
          </a:effectRef>
          <a:fontRef idx="minor"/>
        </p:style>
      </p:sp>
      <p:sp>
        <p:nvSpPr>
          <p:cNvPr id="105" name="CustomShape 7"/>
          <p:cNvSpPr/>
          <p:nvPr/>
        </p:nvSpPr>
        <p:spPr>
          <a:xfrm flipV="1">
            <a:off x="1617120" y="2124360"/>
            <a:ext cx="596160" cy="448200"/>
          </a:xfrm>
          <a:prstGeom prst="bentConnector3">
            <a:avLst>
              <a:gd name="adj1" fmla="val -2501"/>
            </a:avLst>
          </a:prstGeom>
          <a:noFill/>
          <a:ln w="47520">
            <a:tailEnd type="triangle" w="med" len="med"/>
          </a:ln>
        </p:spPr>
        <p:style>
          <a:lnRef idx="1">
            <a:schemeClr val="accent1"/>
          </a:lnRef>
          <a:fillRef idx="0">
            <a:schemeClr val="accent1"/>
          </a:fillRef>
          <a:effectRef idx="0">
            <a:schemeClr val="accent1"/>
          </a:effectRef>
          <a:fontRef idx="minor"/>
        </p:style>
      </p:sp>
      <p:sp>
        <p:nvSpPr>
          <p:cNvPr id="106" name="CustomShape 8"/>
          <p:cNvSpPr/>
          <p:nvPr/>
        </p:nvSpPr>
        <p:spPr>
          <a:xfrm>
            <a:off x="1577520" y="2164680"/>
            <a:ext cx="8427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uFill>
                  <a:solidFill>
                    <a:srgbClr val="FFFFFF"/>
                  </a:solidFill>
                </a:uFill>
                <a:latin typeface="Calibri"/>
              </a:rPr>
              <a:t>I-Total</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Picture 1"/>
          <p:cNvPicPr/>
          <p:nvPr/>
        </p:nvPicPr>
        <p:blipFill>
          <a:blip r:embed="rId2"/>
          <a:stretch/>
        </p:blipFill>
        <p:spPr>
          <a:xfrm>
            <a:off x="3448080" y="658440"/>
            <a:ext cx="5141160" cy="56066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CustomShape 1"/>
          <p:cNvSpPr/>
          <p:nvPr/>
        </p:nvSpPr>
        <p:spPr>
          <a:xfrm>
            <a:off x="1464120" y="254160"/>
            <a:ext cx="961308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uFill>
                  <a:solidFill>
                    <a:srgbClr val="FFFFFF"/>
                  </a:solidFill>
                </a:uFill>
                <a:latin typeface="Calibri"/>
              </a:rPr>
              <a:t>Calculate the coordinate of the center of pin 17’s land pad relative to location 0,0.</a:t>
            </a:r>
            <a:endParaRPr lang="en-US" sz="1800" b="0" strike="noStrike" spc="-1">
              <a:solidFill>
                <a:srgbClr val="000000"/>
              </a:solidFill>
              <a:uFill>
                <a:solidFill>
                  <a:srgbClr val="FFFFFF"/>
                </a:solidFill>
              </a:uFill>
              <a:latin typeface="Arial"/>
            </a:endParaRPr>
          </a:p>
        </p:txBody>
      </p:sp>
      <p:pic>
        <p:nvPicPr>
          <p:cNvPr id="109" name="Picture 5"/>
          <p:cNvPicPr/>
          <p:nvPr/>
        </p:nvPicPr>
        <p:blipFill>
          <a:blip r:embed="rId2"/>
          <a:stretch/>
        </p:blipFill>
        <p:spPr>
          <a:xfrm>
            <a:off x="2879640" y="802080"/>
            <a:ext cx="6092640" cy="5703120"/>
          </a:xfrm>
          <a:prstGeom prst="rect">
            <a:avLst/>
          </a:prstGeom>
          <a:ln>
            <a:noFill/>
          </a:ln>
        </p:spPr>
      </p:pic>
      <p:sp>
        <p:nvSpPr>
          <p:cNvPr id="110" name="CustomShape 2"/>
          <p:cNvSpPr/>
          <p:nvPr/>
        </p:nvSpPr>
        <p:spPr>
          <a:xfrm>
            <a:off x="5892840" y="2961360"/>
            <a:ext cx="5425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uFill>
                  <a:solidFill>
                    <a:srgbClr val="FFFFFF"/>
                  </a:solidFill>
                </a:uFill>
                <a:latin typeface="Calibri"/>
              </a:rPr>
              <a:t>0,0</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028" y="1215540"/>
            <a:ext cx="10642064" cy="5128415"/>
          </a:xfrm>
          <a:prstGeom prst="rect">
            <a:avLst/>
          </a:prstGeom>
        </p:spPr>
      </p:pic>
      <p:sp>
        <p:nvSpPr>
          <p:cNvPr id="112" name="TextShape 1"/>
          <p:cNvSpPr txBox="1"/>
          <p:nvPr/>
        </p:nvSpPr>
        <p:spPr>
          <a:xfrm>
            <a:off x="3429000" y="447675"/>
            <a:ext cx="5557320" cy="602280"/>
          </a:xfrm>
          <a:prstGeom prst="rect">
            <a:avLst/>
          </a:prstGeom>
          <a:noFill/>
          <a:ln>
            <a:noFill/>
          </a:ln>
        </p:spPr>
        <p:txBody>
          <a:bodyPr lIns="90000" tIns="45000" rIns="90000" bIns="45000"/>
          <a:lstStyle/>
          <a:p>
            <a:pPr algn="ctr"/>
            <a:r>
              <a:rPr lang="en-US" sz="1800" b="0" strike="noStrike" spc="-1" dirty="0">
                <a:solidFill>
                  <a:srgbClr val="000000"/>
                </a:solidFill>
                <a:uFill>
                  <a:solidFill>
                    <a:srgbClr val="FFFFFF"/>
                  </a:solidFill>
                </a:uFill>
                <a:latin typeface="Arial"/>
              </a:rPr>
              <a:t>Here is the setup to test this newly assembled PCB. </a:t>
            </a:r>
          </a:p>
          <a:p>
            <a:pPr algn="ctr"/>
            <a:r>
              <a:rPr lang="en-US" sz="1800" b="0" strike="noStrike" spc="-1" dirty="0">
                <a:solidFill>
                  <a:srgbClr val="000000"/>
                </a:solidFill>
                <a:uFill>
                  <a:solidFill>
                    <a:srgbClr val="FFFFFF"/>
                  </a:solidFill>
                </a:uFill>
                <a:latin typeface="Arial"/>
              </a:rPr>
              <a:t>The PCB design has been built and tested functional.</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Picture 2"/>
          <p:cNvPicPr/>
          <p:nvPr/>
        </p:nvPicPr>
        <p:blipFill>
          <a:blip r:embed="rId2"/>
          <a:stretch/>
        </p:blipFill>
        <p:spPr>
          <a:xfrm>
            <a:off x="2885400" y="1375200"/>
            <a:ext cx="9060480" cy="5386680"/>
          </a:xfrm>
          <a:prstGeom prst="rect">
            <a:avLst/>
          </a:prstGeom>
          <a:ln>
            <a:noFill/>
          </a:ln>
        </p:spPr>
      </p:pic>
      <p:pic>
        <p:nvPicPr>
          <p:cNvPr id="114" name="Picture 1"/>
          <p:cNvPicPr/>
          <p:nvPr/>
        </p:nvPicPr>
        <p:blipFill>
          <a:blip r:embed="rId3"/>
          <a:stretch/>
        </p:blipFill>
        <p:spPr>
          <a:xfrm>
            <a:off x="947160" y="0"/>
            <a:ext cx="5597280" cy="2417760"/>
          </a:xfrm>
          <a:prstGeom prst="rect">
            <a:avLst/>
          </a:prstGeom>
          <a:ln>
            <a:noFill/>
          </a:ln>
        </p:spPr>
      </p:pic>
      <p:sp>
        <p:nvSpPr>
          <p:cNvPr id="115" name="CustomShape 1"/>
          <p:cNvSpPr/>
          <p:nvPr/>
        </p:nvSpPr>
        <p:spPr>
          <a:xfrm>
            <a:off x="6781680" y="359640"/>
            <a:ext cx="4927320" cy="1002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strike="noStrike" spc="-1">
                <a:solidFill>
                  <a:srgbClr val="000000"/>
                </a:solidFill>
                <a:uFill>
                  <a:solidFill>
                    <a:srgbClr val="FFFFFF"/>
                  </a:solidFill>
                </a:uFill>
                <a:latin typeface="Calibri"/>
              </a:rPr>
              <a:t>This is the schematic of the PCB.  When power is supplied to J1 using a programmable power supply, it is noticed that the voltage immediately drops to 0V and the current rises to the programmed current limit.  How would you go about troubleshooting the test setup and/or circuit?</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ustomShape 1"/>
          <p:cNvSpPr/>
          <p:nvPr/>
        </p:nvSpPr>
        <p:spPr>
          <a:xfrm>
            <a:off x="201600" y="2592360"/>
            <a:ext cx="12153600" cy="1736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a:solidFill>
                  <a:srgbClr val="000000"/>
                </a:solidFill>
                <a:uFill>
                  <a:solidFill>
                    <a:srgbClr val="FFFFFF"/>
                  </a:solidFill>
                </a:uFill>
                <a:latin typeface="Calibri"/>
              </a:rPr>
              <a:t>An engineer needs a cable with 6 wires fabricated. He dropped off this schematic and the 2 connectors. </a:t>
            </a:r>
            <a:endParaRPr lang="en-US" sz="1800" b="0" strike="noStrike" spc="-1" dirty="0">
              <a:solidFill>
                <a:srgbClr val="000000"/>
              </a:solidFill>
              <a:uFill>
                <a:solidFill>
                  <a:srgbClr val="FFFFFF"/>
                </a:solidFill>
              </a:uFill>
              <a:latin typeface="Arial"/>
            </a:endParaRPr>
          </a:p>
          <a:p>
            <a:pPr>
              <a:lnSpc>
                <a:spcPct val="100000"/>
              </a:lnSpc>
            </a:pPr>
            <a:r>
              <a:rPr lang="en-US" sz="1800" b="0" strike="noStrike" spc="-1" dirty="0">
                <a:solidFill>
                  <a:srgbClr val="000000"/>
                </a:solidFill>
                <a:uFill>
                  <a:solidFill>
                    <a:srgbClr val="FFFFFF"/>
                  </a:solidFill>
                </a:uFill>
                <a:latin typeface="Calibri"/>
              </a:rPr>
              <a:t>The lab you work in has a huge inventory of wire to use.</a:t>
            </a:r>
            <a:endParaRPr lang="en-US" sz="1800" b="0" strike="noStrike" spc="-1" dirty="0">
              <a:solidFill>
                <a:srgbClr val="000000"/>
              </a:solidFill>
              <a:uFill>
                <a:solidFill>
                  <a:srgbClr val="FFFFFF"/>
                </a:solidFill>
              </a:uFill>
              <a:latin typeface="Arial"/>
            </a:endParaRPr>
          </a:p>
          <a:p>
            <a:pPr>
              <a:lnSpc>
                <a:spcPct val="100000"/>
              </a:lnSpc>
            </a:pPr>
            <a:endParaRPr lang="en-US" sz="1800" b="0" strike="noStrike" spc="-1" dirty="0">
              <a:solidFill>
                <a:srgbClr val="000000"/>
              </a:solidFill>
              <a:uFill>
                <a:solidFill>
                  <a:srgbClr val="FFFFFF"/>
                </a:solidFill>
              </a:uFill>
              <a:latin typeface="Arial"/>
            </a:endParaRPr>
          </a:p>
          <a:p>
            <a:pPr marL="343080" indent="-342720">
              <a:lnSpc>
                <a:spcPct val="100000"/>
              </a:lnSpc>
              <a:buClr>
                <a:srgbClr val="000000"/>
              </a:buClr>
              <a:buFont typeface="StarSymbol"/>
              <a:buAutoNum type="arabicPeriod"/>
            </a:pPr>
            <a:r>
              <a:rPr lang="en-US" sz="1800" b="0" strike="noStrike" spc="-1" dirty="0">
                <a:solidFill>
                  <a:srgbClr val="000000"/>
                </a:solidFill>
                <a:uFill>
                  <a:solidFill>
                    <a:srgbClr val="FFFFFF"/>
                  </a:solidFill>
                </a:uFill>
                <a:latin typeface="Calibri"/>
              </a:rPr>
              <a:t>What two pieces of information did he neglect to </a:t>
            </a:r>
            <a:r>
              <a:rPr lang="en-US" sz="1800" b="0" strike="noStrike" spc="-1" dirty="0" smtClean="0">
                <a:solidFill>
                  <a:srgbClr val="000000"/>
                </a:solidFill>
                <a:uFill>
                  <a:solidFill>
                    <a:srgbClr val="FFFFFF"/>
                  </a:solidFill>
                </a:uFill>
                <a:latin typeface="Calibri"/>
              </a:rPr>
              <a:t>include?</a:t>
            </a:r>
            <a:endParaRPr lang="en-US" spc="-1" dirty="0">
              <a:solidFill>
                <a:srgbClr val="000000"/>
              </a:solidFill>
              <a:uFill>
                <a:solidFill>
                  <a:srgbClr val="FFFFFF"/>
                </a:solidFill>
              </a:uFill>
              <a:latin typeface="Arial"/>
            </a:endParaRPr>
          </a:p>
          <a:p>
            <a:pPr marL="343080" indent="-342720">
              <a:lnSpc>
                <a:spcPct val="100000"/>
              </a:lnSpc>
              <a:buClr>
                <a:srgbClr val="000000"/>
              </a:buClr>
              <a:buFont typeface="StarSymbol"/>
              <a:buAutoNum type="arabicPeriod"/>
            </a:pPr>
            <a:r>
              <a:rPr lang="en-US" sz="1800" b="0" strike="noStrike" spc="-1" dirty="0" smtClean="0">
                <a:solidFill>
                  <a:srgbClr val="000000"/>
                </a:solidFill>
                <a:uFill>
                  <a:solidFill>
                    <a:srgbClr val="FFFFFF"/>
                  </a:solidFill>
                </a:uFill>
                <a:latin typeface="Calibri"/>
              </a:rPr>
              <a:t>What </a:t>
            </a:r>
            <a:r>
              <a:rPr lang="en-US" sz="1800" b="0" strike="noStrike" spc="-1" dirty="0">
                <a:solidFill>
                  <a:srgbClr val="000000"/>
                </a:solidFill>
                <a:uFill>
                  <a:solidFill>
                    <a:srgbClr val="FFFFFF"/>
                  </a:solidFill>
                </a:uFill>
                <a:latin typeface="Calibri"/>
              </a:rPr>
              <a:t>do the two X’s on pins 5 and 6 indicate?</a:t>
            </a:r>
            <a:endParaRPr lang="en-US" sz="1800" b="0" strike="noStrike" spc="-1" dirty="0">
              <a:solidFill>
                <a:srgbClr val="000000"/>
              </a:solidFill>
              <a:uFill>
                <a:solidFill>
                  <a:srgbClr val="FFFFFF"/>
                </a:solidFill>
              </a:uFill>
              <a:latin typeface="Arial"/>
            </a:endParaRPr>
          </a:p>
        </p:txBody>
      </p:sp>
      <p:pic>
        <p:nvPicPr>
          <p:cNvPr id="117" name="Picture 4"/>
          <p:cNvPicPr/>
          <p:nvPr/>
        </p:nvPicPr>
        <p:blipFill>
          <a:blip r:embed="rId2"/>
          <a:stretch/>
        </p:blipFill>
        <p:spPr>
          <a:xfrm>
            <a:off x="1227240" y="1039320"/>
            <a:ext cx="8797320" cy="13899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485</TotalTime>
  <Words>190</Words>
  <Application>Microsoft Office PowerPoint</Application>
  <PresentationFormat>Widescreen</PresentationFormat>
  <Paragraphs>18</Paragraphs>
  <Slides>8</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8</vt:i4>
      </vt:variant>
    </vt:vector>
  </HeadingPairs>
  <TitlesOfParts>
    <vt:vector size="18" baseType="lpstr">
      <vt:lpstr>Arial</vt:lpstr>
      <vt:lpstr>Calibri</vt:lpstr>
      <vt:lpstr>Calibri Light</vt:lpstr>
      <vt:lpstr>DejaVu Sans</vt:lpstr>
      <vt:lpstr>StarSymbol</vt:lpstr>
      <vt:lpstr>Symbol</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Jose Rosal</dc:creator>
  <dc:description/>
  <cp:lastModifiedBy>Jose Rosal</cp:lastModifiedBy>
  <cp:revision>23</cp:revision>
  <cp:lastPrinted>2020-07-30T21:26:28Z</cp:lastPrinted>
  <dcterms:created xsi:type="dcterms:W3CDTF">2020-07-29T15:17:26Z</dcterms:created>
  <dcterms:modified xsi:type="dcterms:W3CDTF">2020-07-30T21:52:11Z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MBARI</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0</vt:i4>
  </property>
  <property fmtid="{D5CDD505-2E9C-101B-9397-08002B2CF9AE}" pid="9" name="PresentationFormat">
    <vt:lpwstr>Widescreen</vt:lpwstr>
  </property>
  <property fmtid="{D5CDD505-2E9C-101B-9397-08002B2CF9AE}" pid="10" name="ScaleCrop">
    <vt:bool>false</vt:bool>
  </property>
  <property fmtid="{D5CDD505-2E9C-101B-9397-08002B2CF9AE}" pid="11" name="ShareDoc">
    <vt:bool>false</vt:bool>
  </property>
  <property fmtid="{D5CDD505-2E9C-101B-9397-08002B2CF9AE}" pid="12" name="Slides">
    <vt:i4>7</vt:i4>
  </property>
</Properties>
</file>