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989763" cy="92757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35" d="100"/>
          <a:sy n="135" d="100"/>
        </p:scale>
        <p:origin x="-96" y="-24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28897" cy="463788"/>
          </a:xfrm>
          <a:prstGeom prst="rect">
            <a:avLst/>
          </a:prstGeom>
        </p:spPr>
        <p:txBody>
          <a:bodyPr vert="horz" lIns="92940" tIns="46470" rIns="92940" bIns="4647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59248" y="0"/>
            <a:ext cx="3028897" cy="463788"/>
          </a:xfrm>
          <a:prstGeom prst="rect">
            <a:avLst/>
          </a:prstGeom>
        </p:spPr>
        <p:txBody>
          <a:bodyPr vert="horz" lIns="92940" tIns="46470" rIns="92940" bIns="46470" rtlCol="0"/>
          <a:lstStyle>
            <a:lvl1pPr algn="r">
              <a:defRPr sz="1200"/>
            </a:lvl1pPr>
          </a:lstStyle>
          <a:p>
            <a:fld id="{F3BA87EA-1E0B-46A8-875B-FF1E6769C93C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76338" y="695325"/>
            <a:ext cx="4637087" cy="3478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940" tIns="46470" rIns="92940" bIns="4647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8977" y="4405988"/>
            <a:ext cx="5591810" cy="4174093"/>
          </a:xfrm>
          <a:prstGeom prst="rect">
            <a:avLst/>
          </a:prstGeom>
        </p:spPr>
        <p:txBody>
          <a:bodyPr vert="horz" lIns="92940" tIns="46470" rIns="92940" bIns="4647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10365"/>
            <a:ext cx="3028897" cy="463788"/>
          </a:xfrm>
          <a:prstGeom prst="rect">
            <a:avLst/>
          </a:prstGeom>
        </p:spPr>
        <p:txBody>
          <a:bodyPr vert="horz" lIns="92940" tIns="46470" rIns="92940" bIns="4647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59248" y="8810365"/>
            <a:ext cx="3028897" cy="463788"/>
          </a:xfrm>
          <a:prstGeom prst="rect">
            <a:avLst/>
          </a:prstGeom>
        </p:spPr>
        <p:txBody>
          <a:bodyPr vert="horz" lIns="92940" tIns="46470" rIns="92940" bIns="46470" rtlCol="0" anchor="b"/>
          <a:lstStyle>
            <a:lvl1pPr algn="r">
              <a:defRPr sz="1200"/>
            </a:lvl1pPr>
          </a:lstStyle>
          <a:p>
            <a:fld id="{03E5A7BF-75D8-4298-9E11-CC1822F80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70957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The </a:t>
            </a:r>
            <a:r>
              <a:rPr lang="en-US" dirty="0" err="1" smtClean="0"/>
              <a:t>MiniROV</a:t>
            </a:r>
            <a:r>
              <a:rPr lang="en-US" dirty="0" smtClean="0"/>
              <a:t> is becoming more</a:t>
            </a:r>
            <a:r>
              <a:rPr lang="en-US" baseline="0" dirty="0" smtClean="0"/>
              <a:t>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E5A7BF-75D8-4298-9E11-CC1822F80B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302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1583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6066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85082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0822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891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116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5111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129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8241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2492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BDF83-60E3-406F-BBAE-D4BA0C57A25B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F8C4D-905D-4635-AAB0-5D9A12C3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4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6BDF83-60E3-406F-BBAE-D4BA0C57A25B}" type="datetimeFigureOut">
              <a:rPr lang="en-US" smtClean="0"/>
              <a:t>7/7/2015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1F8C4D-905D-4635-AAB0-5D9A12C3A7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9306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82545" y="0"/>
            <a:ext cx="10309090" cy="68579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0"/>
            <a:ext cx="7772400" cy="1470025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bg1"/>
                </a:solidFill>
              </a:rPr>
              <a:t>370000: Mini ROV Support</a:t>
            </a:r>
            <a:endParaRPr lang="en-US" sz="5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893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Mini ROV Status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2015 Deployments</a:t>
            </a:r>
          </a:p>
          <a:p>
            <a:pPr lvl="1"/>
            <a:r>
              <a:rPr lang="en-US" dirty="0" smtClean="0"/>
              <a:t>Robison GOC on Western Flyer</a:t>
            </a:r>
          </a:p>
          <a:p>
            <a:pPr lvl="1"/>
            <a:r>
              <a:rPr lang="en-US" dirty="0" smtClean="0"/>
              <a:t>GOC </a:t>
            </a:r>
            <a:r>
              <a:rPr lang="en-US" dirty="0" smtClean="0"/>
              <a:t>on Rachel Carson</a:t>
            </a:r>
          </a:p>
          <a:p>
            <a:pPr lvl="1"/>
            <a:r>
              <a:rPr lang="en-US" dirty="0" smtClean="0"/>
              <a:t>DPIV on Rachel Carson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Nature Conservancy on Donna Kathleen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Robison </a:t>
            </a:r>
            <a:r>
              <a:rPr lang="en-US" dirty="0" err="1" smtClean="0">
                <a:solidFill>
                  <a:schemeClr val="tx2"/>
                </a:solidFill>
              </a:rPr>
              <a:t>Midwater</a:t>
            </a:r>
            <a:r>
              <a:rPr lang="en-US" dirty="0" smtClean="0">
                <a:solidFill>
                  <a:schemeClr val="tx2"/>
                </a:solidFill>
              </a:rPr>
              <a:t> cruise on Western Flyer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DPIV/Jelly Track on Umbra</a:t>
            </a:r>
          </a:p>
          <a:p>
            <a:pPr lvl="1"/>
            <a:r>
              <a:rPr lang="en-US" dirty="0" smtClean="0">
                <a:solidFill>
                  <a:schemeClr val="tx2"/>
                </a:solidFill>
              </a:rPr>
              <a:t>DPIV Rachel Carson </a:t>
            </a:r>
          </a:p>
          <a:p>
            <a:pPr lvl="1"/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Proposed Deployments</a:t>
            </a:r>
          </a:p>
          <a:p>
            <a:pPr lvl="1"/>
            <a:r>
              <a:rPr lang="en-US" dirty="0" smtClean="0"/>
              <a:t>Paull Arctic cruise 2016</a:t>
            </a:r>
          </a:p>
          <a:p>
            <a:pPr lvl="1"/>
            <a:r>
              <a:rPr lang="en-US" dirty="0" smtClean="0"/>
              <a:t>Haddock Hawaii expedition 2017-2018</a:t>
            </a:r>
          </a:p>
          <a:p>
            <a:pPr lvl="1"/>
            <a:r>
              <a:rPr lang="en-US" dirty="0" smtClean="0"/>
              <a:t>DPIV Rachel Carson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0380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Proposed Work for 2016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Precision Control/ Data Sharing</a:t>
            </a:r>
          </a:p>
          <a:p>
            <a:r>
              <a:rPr lang="en-US" dirty="0" smtClean="0"/>
              <a:t>Data Logging and Archiving</a:t>
            </a:r>
          </a:p>
          <a:p>
            <a:r>
              <a:rPr lang="en-US" dirty="0" smtClean="0"/>
              <a:t>Video Annotation and Archiving</a:t>
            </a:r>
          </a:p>
          <a:p>
            <a:r>
              <a:rPr lang="en-US" dirty="0" smtClean="0"/>
              <a:t>Vehicle Maintenance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402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Precision Control/Data Sharing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Incorporate protocol for flexible sharing of real time data</a:t>
            </a:r>
          </a:p>
          <a:p>
            <a:r>
              <a:rPr lang="en-US" dirty="0" smtClean="0"/>
              <a:t>Integrate latest station keeping and navigation software</a:t>
            </a:r>
          </a:p>
          <a:p>
            <a:r>
              <a:rPr lang="en-US" dirty="0" smtClean="0"/>
              <a:t>Improvements could benefit:</a:t>
            </a:r>
          </a:p>
          <a:p>
            <a:pPr lvl="1"/>
            <a:r>
              <a:rPr lang="en-US" dirty="0" smtClean="0"/>
              <a:t>Jelly-tracking algorithm development</a:t>
            </a:r>
          </a:p>
          <a:p>
            <a:pPr lvl="1"/>
            <a:r>
              <a:rPr lang="en-US" dirty="0" smtClean="0"/>
              <a:t>High-quality habitat surveys</a:t>
            </a:r>
          </a:p>
          <a:p>
            <a:pPr lvl="1"/>
            <a:r>
              <a:rPr lang="en-US" dirty="0" smtClean="0"/>
              <a:t>Test platform for new AUV control software (Ocean Imaging)</a:t>
            </a:r>
          </a:p>
        </p:txBody>
      </p:sp>
    </p:spTree>
    <p:extLst>
      <p:ext uri="{BB962C8B-B14F-4D97-AF65-F5344CB8AC3E}">
        <p14:creationId xmlns:p14="http://schemas.microsoft.com/office/powerpoint/2010/main" val="2175422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Logging and Archiving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Goal: to come up with a universal way to log dive data that is compatible with existing MBARI data storage/mining applications</a:t>
            </a:r>
          </a:p>
          <a:p>
            <a:pPr lvl="1"/>
            <a:r>
              <a:rPr lang="en-US" dirty="0" smtClean="0"/>
              <a:t>Add dive information to currently logged data</a:t>
            </a:r>
          </a:p>
          <a:p>
            <a:pPr lvl="1"/>
            <a:r>
              <a:rPr lang="en-US" dirty="0" smtClean="0"/>
              <a:t>Automatic transfer post-cruise to permanent storage</a:t>
            </a:r>
          </a:p>
          <a:p>
            <a:pPr lvl="1"/>
            <a:r>
              <a:rPr lang="en-US" dirty="0" smtClean="0"/>
              <a:t>Data files will be easily retrievable by dive number from VARS or other application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8965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Video Annotations and Archiving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Add VARS capability to fly-away system</a:t>
            </a:r>
          </a:p>
          <a:p>
            <a:r>
              <a:rPr lang="en-US" dirty="0" smtClean="0"/>
              <a:t>Create means to export VARS annotations from fly-away system to VARS database</a:t>
            </a:r>
          </a:p>
          <a:p>
            <a:r>
              <a:rPr lang="en-US" dirty="0" smtClean="0"/>
              <a:t>Develop method for indexing into saved video using time code</a:t>
            </a:r>
          </a:p>
          <a:p>
            <a:r>
              <a:rPr lang="en-US" dirty="0" smtClean="0"/>
              <a:t>Sync video to other metadata post-cruise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5082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Vehicle Maintenance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Continue to modify vehicle to support each new application and expedition</a:t>
            </a:r>
          </a:p>
          <a:p>
            <a:r>
              <a:rPr lang="en-US" dirty="0" smtClean="0"/>
              <a:t>Increase vehicle robustness and reliability by performing maintenance and purchasing adequate spares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56977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2007</TotalTime>
  <Words>235</Words>
  <Application>Microsoft Office PowerPoint</Application>
  <PresentationFormat>On-screen Show (4:3)</PresentationFormat>
  <Paragraphs>41</Paragraphs>
  <Slides>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Office Theme</vt:lpstr>
      <vt:lpstr>370000: Mini ROV Support</vt:lpstr>
      <vt:lpstr>Mini ROV Status</vt:lpstr>
      <vt:lpstr>Proposed Work for 2016</vt:lpstr>
      <vt:lpstr>Precision Control/Data Sharing</vt:lpstr>
      <vt:lpstr>Data Logging and Archiving</vt:lpstr>
      <vt:lpstr>Video Annotations and Archiving</vt:lpstr>
      <vt:lpstr>Vehicle Maintenance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370000: Mini ROV Support</dc:title>
  <dc:creator>Alana Sherman</dc:creator>
  <cp:lastModifiedBy>Dale Graves</cp:lastModifiedBy>
  <cp:revision>10</cp:revision>
  <cp:lastPrinted>2015-07-07T13:42:13Z</cp:lastPrinted>
  <dcterms:created xsi:type="dcterms:W3CDTF">2015-07-01T15:24:42Z</dcterms:created>
  <dcterms:modified xsi:type="dcterms:W3CDTF">2015-07-07T13:59:10Z</dcterms:modified>
</cp:coreProperties>
</file>