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2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5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2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4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7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2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23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0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4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D22EB-B164-4F47-BAC0-438738B7CEE9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6B336-48A7-E34C-89C2-2AFA575DB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docs.google.com/presentation/d/1H7Ti2iBLrvPoqbm09LWpqyRScSJm9dumwoo2DAlAqys/edit?usp=sharing" TargetMode="External"/><Relationship Id="rId3" Type="http://schemas.openxmlformats.org/officeDocument/2006/relationships/hyperlink" Target="https://docs.google.com/presentation/d/138lWjoeCFi8PU_ZAYqTzdKEys9rhcgap5zDY9n4luFg/edit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hlinkClick r:id="rId2"/>
              </a:rPr>
              <a:t>Neuromorphic Discovery</a:t>
            </a:r>
            <a:br>
              <a:rPr lang="en-US" sz="2800" dirty="0" smtClean="0">
                <a:hlinkClick r:id="rId2"/>
              </a:rPr>
            </a:br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Abstract </a:t>
            </a:r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Arial"/>
                <a:cs typeface="Arial"/>
              </a:rPr>
              <a:t>901908</a:t>
            </a:r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hlinkClick r:id="rId3"/>
              </a:rPr>
              <a:t/>
            </a:r>
            <a:b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hlinkClick r:id="rId3"/>
              </a:rPr>
            </a:br>
            <a:r>
              <a:rPr lang="en-US" sz="2800" dirty="0" smtClean="0">
                <a:hlinkClick r:id="rId3"/>
              </a:rPr>
              <a:t> </a:t>
            </a:r>
            <a:r>
              <a:rPr lang="en-US" sz="2800" dirty="0" smtClean="0">
                <a:hlinkClick r:id="rId3"/>
              </a:rPr>
              <a:t/>
            </a:r>
            <a:br>
              <a:rPr lang="en-US" sz="2800" dirty="0" smtClean="0">
                <a:hlinkClick r:id="rId3"/>
              </a:rPr>
            </a:br>
            <a:r>
              <a:rPr lang="en-US" sz="2800" dirty="0" smtClean="0">
                <a:hlinkClick r:id="rId3"/>
              </a:rPr>
              <a:t/>
            </a:r>
            <a:br>
              <a:rPr lang="en-US" sz="2800" dirty="0" smtClean="0">
                <a:hlinkClick r:id="rId3"/>
              </a:rPr>
            </a:br>
            <a:r>
              <a:rPr lang="en-US" sz="2800" dirty="0">
                <a:hlinkClick r:id="rId3"/>
              </a:rPr>
              <a:t/>
            </a:r>
            <a:br>
              <a:rPr lang="en-US" sz="2800" dirty="0">
                <a:hlinkClick r:id="rId3"/>
              </a:rPr>
            </a:br>
            <a:r>
              <a:rPr lang="en-US" sz="2800" dirty="0" smtClean="0">
                <a:hlinkClick r:id="rId3"/>
              </a:rPr>
              <a:t/>
            </a:r>
            <a:br>
              <a:rPr lang="en-US" sz="2800" dirty="0" smtClean="0">
                <a:hlinkClick r:id="rId3"/>
              </a:rPr>
            </a:b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010861" y="3239114"/>
            <a:ext cx="1454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Danelle Cline</a:t>
            </a:r>
          </a:p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5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-21-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2018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954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</Words>
  <Application>Microsoft Macintosh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Neuromorphic Discovery Abstract 901908     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Audio/Video ML Discussion    </dc:title>
  <dc:creator>Danelle Cline</dc:creator>
  <cp:lastModifiedBy>Danelle Cline</cp:lastModifiedBy>
  <cp:revision>7</cp:revision>
  <dcterms:created xsi:type="dcterms:W3CDTF">2018-05-10T18:47:58Z</dcterms:created>
  <dcterms:modified xsi:type="dcterms:W3CDTF">2018-05-21T18:52:26Z</dcterms:modified>
</cp:coreProperties>
</file>