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8" d="100"/>
          <a:sy n="158" d="100"/>
        </p:scale>
        <p:origin x="-22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6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88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5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2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4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9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7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23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2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0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4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D22EB-B164-4F47-BAC0-438738B7CEE9}" type="datetimeFigureOut">
              <a:rPr lang="en-US" smtClean="0"/>
              <a:t>5/10/18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7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docs.google.com/presentation/d/1H9QD7xUr6CXRU6Hd7G2uVCTEjCqGZlE-F7M3AdC9fow/edit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hlinkClick r:id="rId2"/>
              </a:rPr>
              <a:t>MBARI </a:t>
            </a:r>
            <a:r>
              <a:rPr lang="en-US" sz="2400" dirty="0" smtClean="0">
                <a:hlinkClick r:id="rId2"/>
              </a:rPr>
              <a:t>Audio/Video Machine Learning </a:t>
            </a:r>
            <a:r>
              <a:rPr lang="en-US" sz="2400" dirty="0" smtClean="0">
                <a:hlinkClick r:id="rId2"/>
              </a:rPr>
              <a:t>Discussion</a:t>
            </a:r>
            <a:br>
              <a:rPr lang="en-US" sz="2400" dirty="0" smtClean="0">
                <a:hlinkClick r:id="rId2"/>
              </a:rPr>
            </a:br>
            <a:r>
              <a:rPr lang="en-US" sz="2400" dirty="0" smtClean="0">
                <a:hlinkClick r:id="rId2"/>
              </a:rPr>
              <a:t/>
            </a:r>
            <a:br>
              <a:rPr lang="en-US" sz="2400" dirty="0" smtClean="0">
                <a:hlinkClick r:id="rId2"/>
              </a:rPr>
            </a:br>
            <a:r>
              <a:rPr lang="en-US" sz="2400" dirty="0">
                <a:hlinkClick r:id="rId2"/>
              </a:rPr>
              <a:t/>
            </a:r>
            <a:br>
              <a:rPr lang="en-US" sz="2400" dirty="0">
                <a:hlinkClick r:id="rId2"/>
              </a:rPr>
            </a:br>
            <a:r>
              <a:rPr lang="en-US" sz="2400" dirty="0" smtClean="0">
                <a:hlinkClick r:id="rId2"/>
              </a:rPr>
              <a:t/>
            </a:r>
            <a:br>
              <a:rPr lang="en-US" sz="2400" dirty="0" smtClean="0">
                <a:hlinkClick r:id="rId2"/>
              </a:rPr>
            </a:b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54607" y="5160076"/>
            <a:ext cx="8383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+mj-lt"/>
              </a:rPr>
              <a:t>VideoTAG</a:t>
            </a:r>
            <a:r>
              <a:rPr lang="en-US" i="1" dirty="0" smtClean="0">
                <a:latin typeface="+mj-lt"/>
              </a:rPr>
              <a:t> team: Duane </a:t>
            </a:r>
            <a:r>
              <a:rPr lang="en-US" i="1" dirty="0" err="1" smtClean="0">
                <a:latin typeface="+mj-lt"/>
              </a:rPr>
              <a:t>Edgington</a:t>
            </a:r>
            <a:r>
              <a:rPr lang="en-US" i="1" dirty="0" smtClean="0">
                <a:latin typeface="+mj-lt"/>
              </a:rPr>
              <a:t>, Nancy Jacobson Stout, Brian Schlining, Danelle Cline</a:t>
            </a:r>
          </a:p>
          <a:p>
            <a:r>
              <a:rPr lang="en-US" i="1" dirty="0" smtClean="0">
                <a:latin typeface="+mj-lt"/>
              </a:rPr>
              <a:t>PAM team: John Ryan, Paul McGill, </a:t>
            </a:r>
            <a:r>
              <a:rPr lang="en-US" i="1" dirty="0" err="1" smtClean="0">
                <a:latin typeface="+mj-lt"/>
              </a:rPr>
              <a:t>Yanwu</a:t>
            </a:r>
            <a:r>
              <a:rPr lang="en-US" i="1" dirty="0" smtClean="0">
                <a:latin typeface="+mj-lt"/>
              </a:rPr>
              <a:t> Zhang, Danelle Cline</a:t>
            </a:r>
            <a:endParaRPr lang="en-US" i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0861" y="3239114"/>
            <a:ext cx="1454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+mj-lt"/>
              </a:rPr>
              <a:t>Danelle Cline</a:t>
            </a:r>
          </a:p>
          <a:p>
            <a:r>
              <a:rPr lang="en-US" i="1" dirty="0" smtClean="0">
                <a:latin typeface="+mj-lt"/>
              </a:rPr>
              <a:t>5-10-2018</a:t>
            </a:r>
            <a:endParaRPr lang="en-US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9545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43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MBARI Audio/Video Machine Learning Discussion   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Audio/Video ML Discussion    </dc:title>
  <dc:creator>Danelle Cline</dc:creator>
  <cp:lastModifiedBy>Danelle Cline</cp:lastModifiedBy>
  <cp:revision>2</cp:revision>
  <dcterms:created xsi:type="dcterms:W3CDTF">2018-05-10T18:47:58Z</dcterms:created>
  <dcterms:modified xsi:type="dcterms:W3CDTF">2018-05-10T19:04:09Z</dcterms:modified>
</cp:coreProperties>
</file>