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58" d="100"/>
          <a:sy n="158" d="100"/>
        </p:scale>
        <p:origin x="-22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62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88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958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821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841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89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70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23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23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505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74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76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docs.google.com/presentation/d/138lWjoeCFi8PU_ZAYqTzdKEys9rhcgap5zDY9n4luFg/edit?usp=shar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hlinkClick r:id="rId2"/>
              </a:rPr>
              <a:t>MBARI </a:t>
            </a:r>
            <a:r>
              <a:rPr lang="en-US" sz="2400" dirty="0" smtClean="0">
                <a:hlinkClick r:id="rId2"/>
              </a:rPr>
              <a:t>Neuromorphic ML </a:t>
            </a:r>
            <a:r>
              <a:rPr lang="en-US" sz="2400" dirty="0" smtClean="0">
                <a:hlinkClick r:id="rId2"/>
              </a:rPr>
              <a:t>Discussion</a:t>
            </a:r>
            <a:br>
              <a:rPr lang="en-US" sz="2400" dirty="0" smtClean="0">
                <a:hlinkClick r:id="rId2"/>
              </a:rPr>
            </a:br>
            <a:r>
              <a:rPr lang="en-US" sz="2400" dirty="0" smtClean="0">
                <a:hlinkClick r:id="rId2"/>
              </a:rPr>
              <a:t/>
            </a:r>
            <a:br>
              <a:rPr lang="en-US" sz="2400" dirty="0" smtClean="0">
                <a:hlinkClick r:id="rId2"/>
              </a:rPr>
            </a:br>
            <a:r>
              <a:rPr lang="en-US" sz="2400" dirty="0">
                <a:hlinkClick r:id="rId2"/>
              </a:rPr>
              <a:t/>
            </a:r>
            <a:br>
              <a:rPr lang="en-US" sz="2400" dirty="0">
                <a:hlinkClick r:id="rId2"/>
              </a:rPr>
            </a:br>
            <a:r>
              <a:rPr lang="en-US" sz="2400" dirty="0" smtClean="0">
                <a:hlinkClick r:id="rId2"/>
              </a:rPr>
              <a:t/>
            </a:r>
            <a:br>
              <a:rPr lang="en-US" sz="2400" dirty="0" smtClean="0">
                <a:hlinkClick r:id="rId2"/>
              </a:rPr>
            </a:b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010861" y="3239114"/>
            <a:ext cx="14545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+mj-lt"/>
              </a:rPr>
              <a:t>Danelle Cline</a:t>
            </a:r>
          </a:p>
          <a:p>
            <a:r>
              <a:rPr lang="en-US" i="1" dirty="0" smtClean="0">
                <a:latin typeface="+mj-lt"/>
              </a:rPr>
              <a:t>5-10-2018</a:t>
            </a:r>
            <a:endParaRPr lang="en-US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9545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</Words>
  <Application>Microsoft Macintosh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MBARI Neuromorphic ML Discussion    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MBARI Audio/Video ML Discussion    </dc:title>
  <dc:creator>Danelle Cline</dc:creator>
  <cp:lastModifiedBy>Danelle Cline</cp:lastModifiedBy>
  <cp:revision>4</cp:revision>
  <dcterms:created xsi:type="dcterms:W3CDTF">2018-05-10T18:47:58Z</dcterms:created>
  <dcterms:modified xsi:type="dcterms:W3CDTF">2018-05-10T19:05:26Z</dcterms:modified>
</cp:coreProperties>
</file>