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hollis:Desktop:ChiroteuthisCount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HD Video of Chiroteuthis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ChiroteuthisCounts!$Q$4604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ChiroteuthisCounts!$P$4605:$P$4614</c:f>
              <c:strCache>
                <c:ptCount val="10"/>
                <c:pt idx="0">
                  <c:v>D0434_05</c:v>
                </c:pt>
                <c:pt idx="1">
                  <c:v>D0439_05</c:v>
                </c:pt>
                <c:pt idx="2">
                  <c:v>D0218-07</c:v>
                </c:pt>
                <c:pt idx="3">
                  <c:v>V3249_02</c:v>
                </c:pt>
                <c:pt idx="4">
                  <c:v>D0200-01</c:v>
                </c:pt>
                <c:pt idx="5">
                  <c:v>V2016_03</c:v>
                </c:pt>
                <c:pt idx="6">
                  <c:v>V2770_02</c:v>
                </c:pt>
                <c:pt idx="7">
                  <c:v>V3429_02</c:v>
                </c:pt>
                <c:pt idx="8">
                  <c:v>V3931_01</c:v>
                </c:pt>
                <c:pt idx="9">
                  <c:v>V1834_04</c:v>
                </c:pt>
              </c:strCache>
            </c:strRef>
          </c:cat>
          <c:val>
            <c:numRef>
              <c:f>ChiroteuthisCounts!$Q$4605:$Q$4614</c:f>
              <c:numCache>
                <c:formatCode>General</c:formatCode>
                <c:ptCount val="10"/>
                <c:pt idx="0">
                  <c:v>39.0</c:v>
                </c:pt>
                <c:pt idx="1">
                  <c:v>30.0</c:v>
                </c:pt>
                <c:pt idx="2">
                  <c:v>27.0</c:v>
                </c:pt>
                <c:pt idx="3">
                  <c:v>6.0</c:v>
                </c:pt>
                <c:pt idx="4">
                  <c:v>11.0</c:v>
                </c:pt>
                <c:pt idx="5">
                  <c:v>5.0</c:v>
                </c:pt>
                <c:pt idx="6">
                  <c:v>7.0</c:v>
                </c:pt>
                <c:pt idx="7">
                  <c:v>5.0</c:v>
                </c:pt>
                <c:pt idx="8">
                  <c:v>4.0</c:v>
                </c:pt>
                <c:pt idx="9">
                  <c:v>5.0</c:v>
                </c:pt>
              </c:numCache>
            </c:numRef>
          </c:val>
        </c:ser>
        <c:ser>
          <c:idx val="1"/>
          <c:order val="1"/>
          <c:tx>
            <c:strRef>
              <c:f>ChiroteuthisCounts!$R$4604</c:f>
              <c:strCache>
                <c:ptCount val="1"/>
                <c:pt idx="0">
                  <c:v>Transect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ChiroteuthisCounts!$P$4605:$P$4614</c:f>
              <c:strCache>
                <c:ptCount val="10"/>
                <c:pt idx="0">
                  <c:v>D0434_05</c:v>
                </c:pt>
                <c:pt idx="1">
                  <c:v>D0439_05</c:v>
                </c:pt>
                <c:pt idx="2">
                  <c:v>D0218-07</c:v>
                </c:pt>
                <c:pt idx="3">
                  <c:v>V3249_02</c:v>
                </c:pt>
                <c:pt idx="4">
                  <c:v>D0200-01</c:v>
                </c:pt>
                <c:pt idx="5">
                  <c:v>V2016_03</c:v>
                </c:pt>
                <c:pt idx="6">
                  <c:v>V2770_02</c:v>
                </c:pt>
                <c:pt idx="7">
                  <c:v>V3429_02</c:v>
                </c:pt>
                <c:pt idx="8">
                  <c:v>V3931_01</c:v>
                </c:pt>
                <c:pt idx="9">
                  <c:v>V1834_04</c:v>
                </c:pt>
              </c:strCache>
            </c:strRef>
          </c:cat>
          <c:val>
            <c:numRef>
              <c:f>ChiroteuthisCounts!$R$4605:$R$4614</c:f>
              <c:numCache>
                <c:formatCode>General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6.0</c:v>
                </c:pt>
                <c:pt idx="4">
                  <c:v>4.0</c:v>
                </c:pt>
                <c:pt idx="5">
                  <c:v>5.0</c:v>
                </c:pt>
                <c:pt idx="6">
                  <c:v>3.0</c:v>
                </c:pt>
                <c:pt idx="7">
                  <c:v>4.0</c:v>
                </c:pt>
                <c:pt idx="8">
                  <c:v>4.0</c:v>
                </c:pt>
                <c:pt idx="9">
                  <c:v>5.0</c:v>
                </c:pt>
              </c:numCache>
            </c:numRef>
          </c:val>
        </c:ser>
        <c:ser>
          <c:idx val="2"/>
          <c:order val="2"/>
          <c:tx>
            <c:strRef>
              <c:f>ChiroteuthisCounts!$S$4604</c:f>
              <c:strCache>
                <c:ptCount val="1"/>
                <c:pt idx="0">
                  <c:v>Minutes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ChiroteuthisCounts!$P$4605:$P$4614</c:f>
              <c:strCache>
                <c:ptCount val="10"/>
                <c:pt idx="0">
                  <c:v>D0434_05</c:v>
                </c:pt>
                <c:pt idx="1">
                  <c:v>D0439_05</c:v>
                </c:pt>
                <c:pt idx="2">
                  <c:v>D0218-07</c:v>
                </c:pt>
                <c:pt idx="3">
                  <c:v>V3249_02</c:v>
                </c:pt>
                <c:pt idx="4">
                  <c:v>D0200-01</c:v>
                </c:pt>
                <c:pt idx="5">
                  <c:v>V2016_03</c:v>
                </c:pt>
                <c:pt idx="6">
                  <c:v>V2770_02</c:v>
                </c:pt>
                <c:pt idx="7">
                  <c:v>V3429_02</c:v>
                </c:pt>
                <c:pt idx="8">
                  <c:v>V3931_01</c:v>
                </c:pt>
                <c:pt idx="9">
                  <c:v>V1834_04</c:v>
                </c:pt>
              </c:strCache>
            </c:strRef>
          </c:cat>
          <c:val>
            <c:numRef>
              <c:f>ChiroteuthisCounts!$S$4605:$S$4614</c:f>
              <c:numCache>
                <c:formatCode>General</c:formatCode>
                <c:ptCount val="10"/>
                <c:pt idx="0">
                  <c:v>32.59</c:v>
                </c:pt>
                <c:pt idx="1">
                  <c:v>25.29</c:v>
                </c:pt>
                <c:pt idx="2">
                  <c:v>41.1</c:v>
                </c:pt>
                <c:pt idx="3">
                  <c:v>7.18</c:v>
                </c:pt>
                <c:pt idx="4">
                  <c:v>6.25</c:v>
                </c:pt>
                <c:pt idx="5">
                  <c:v>33.22</c:v>
                </c:pt>
                <c:pt idx="6">
                  <c:v>3.18</c:v>
                </c:pt>
                <c:pt idx="7">
                  <c:v>9.54</c:v>
                </c:pt>
                <c:pt idx="8">
                  <c:v>3.04</c:v>
                </c:pt>
                <c:pt idx="9">
                  <c:v>28.24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8283688"/>
        <c:axId val="2098280616"/>
      </c:barChart>
      <c:catAx>
        <c:axId val="2098283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98280616"/>
        <c:crosses val="autoZero"/>
        <c:auto val="1"/>
        <c:lblAlgn val="ctr"/>
        <c:lblOffset val="100"/>
        <c:noMultiLvlLbl val="0"/>
      </c:catAx>
      <c:valAx>
        <c:axId val="2098280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82836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3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1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4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5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5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6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6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5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3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E7861-C311-814E-9242-A16A4A8153DB}" type="datetimeFigureOut">
              <a:rPr lang="en-US" smtClean="0"/>
              <a:t>6/28/16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FFFAA-DF7B-6947-9DB6-6EB28B4CB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8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11402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777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4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Dallas Hollis</dc:creator>
  <cp:lastModifiedBy>Dallas Hollis</cp:lastModifiedBy>
  <cp:revision>5</cp:revision>
  <cp:lastPrinted>2016-06-23T16:40:57Z</cp:lastPrinted>
  <dcterms:created xsi:type="dcterms:W3CDTF">2016-06-23T15:21:46Z</dcterms:created>
  <dcterms:modified xsi:type="dcterms:W3CDTF">2016-06-28T17:41:25Z</dcterms:modified>
</cp:coreProperties>
</file>