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36576000" cy="27432000"/>
  <p:notesSz cx="6858000" cy="9144000"/>
  <p:defaultTextStyle>
    <a:defPPr>
      <a:defRPr lang="en-US"/>
    </a:defPPr>
    <a:lvl1pPr marL="0" algn="l" defTabSz="3657600" rtl="0" eaLnBrk="1" latinLnBrk="0" hangingPunct="1">
      <a:defRPr sz="7200" kern="1200">
        <a:solidFill>
          <a:schemeClr val="tx1"/>
        </a:solidFill>
        <a:latin typeface="+mn-lt"/>
        <a:ea typeface="+mn-ea"/>
        <a:cs typeface="+mn-cs"/>
      </a:defRPr>
    </a:lvl1pPr>
    <a:lvl2pPr marL="1828800" algn="l" defTabSz="3657600" rtl="0" eaLnBrk="1" latinLnBrk="0" hangingPunct="1">
      <a:defRPr sz="7200" kern="1200">
        <a:solidFill>
          <a:schemeClr val="tx1"/>
        </a:solidFill>
        <a:latin typeface="+mn-lt"/>
        <a:ea typeface="+mn-ea"/>
        <a:cs typeface="+mn-cs"/>
      </a:defRPr>
    </a:lvl2pPr>
    <a:lvl3pPr marL="3657600" algn="l" defTabSz="3657600" rtl="0" eaLnBrk="1" latinLnBrk="0" hangingPunct="1">
      <a:defRPr sz="7200" kern="1200">
        <a:solidFill>
          <a:schemeClr val="tx1"/>
        </a:solidFill>
        <a:latin typeface="+mn-lt"/>
        <a:ea typeface="+mn-ea"/>
        <a:cs typeface="+mn-cs"/>
      </a:defRPr>
    </a:lvl3pPr>
    <a:lvl4pPr marL="5486400" algn="l" defTabSz="3657600" rtl="0" eaLnBrk="1" latinLnBrk="0" hangingPunct="1">
      <a:defRPr sz="7200" kern="1200">
        <a:solidFill>
          <a:schemeClr val="tx1"/>
        </a:solidFill>
        <a:latin typeface="+mn-lt"/>
        <a:ea typeface="+mn-ea"/>
        <a:cs typeface="+mn-cs"/>
      </a:defRPr>
    </a:lvl4pPr>
    <a:lvl5pPr marL="7315200" algn="l" defTabSz="3657600" rtl="0" eaLnBrk="1" latinLnBrk="0" hangingPunct="1">
      <a:defRPr sz="7200" kern="1200">
        <a:solidFill>
          <a:schemeClr val="tx1"/>
        </a:solidFill>
        <a:latin typeface="+mn-lt"/>
        <a:ea typeface="+mn-ea"/>
        <a:cs typeface="+mn-cs"/>
      </a:defRPr>
    </a:lvl5pPr>
    <a:lvl6pPr marL="9144000" algn="l" defTabSz="3657600" rtl="0" eaLnBrk="1" latinLnBrk="0" hangingPunct="1">
      <a:defRPr sz="7200" kern="1200">
        <a:solidFill>
          <a:schemeClr val="tx1"/>
        </a:solidFill>
        <a:latin typeface="+mn-lt"/>
        <a:ea typeface="+mn-ea"/>
        <a:cs typeface="+mn-cs"/>
      </a:defRPr>
    </a:lvl6pPr>
    <a:lvl7pPr marL="10972800" algn="l" defTabSz="3657600" rtl="0" eaLnBrk="1" latinLnBrk="0" hangingPunct="1">
      <a:defRPr sz="7200" kern="1200">
        <a:solidFill>
          <a:schemeClr val="tx1"/>
        </a:solidFill>
        <a:latin typeface="+mn-lt"/>
        <a:ea typeface="+mn-ea"/>
        <a:cs typeface="+mn-cs"/>
      </a:defRPr>
    </a:lvl7pPr>
    <a:lvl8pPr marL="12801600" algn="l" defTabSz="3657600" rtl="0" eaLnBrk="1" latinLnBrk="0" hangingPunct="1">
      <a:defRPr sz="7200" kern="1200">
        <a:solidFill>
          <a:schemeClr val="tx1"/>
        </a:solidFill>
        <a:latin typeface="+mn-lt"/>
        <a:ea typeface="+mn-ea"/>
        <a:cs typeface="+mn-cs"/>
      </a:defRPr>
    </a:lvl8pPr>
    <a:lvl9pPr marL="14630400" algn="l" defTabSz="3657600" rtl="0" eaLnBrk="1" latinLnBrk="0" hangingPunct="1">
      <a:defRPr sz="7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6897" autoAdjust="0"/>
    <p:restoredTop sz="99424" autoAdjust="0"/>
  </p:normalViewPr>
  <p:slideViewPr>
    <p:cSldViewPr>
      <p:cViewPr varScale="1">
        <p:scale>
          <a:sx n="40" d="100"/>
          <a:sy n="40" d="100"/>
        </p:scale>
        <p:origin x="-2968" y="-176"/>
      </p:cViewPr>
      <p:guideLst>
        <p:guide orient="horz" pos="8640"/>
        <p:guide pos="1152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 Id="rId2"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15467680"/>
            <a:ext cx="36576000" cy="1196432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12" name="Rectangle 11"/>
          <p:cNvSpPr/>
          <p:nvPr/>
        </p:nvSpPr>
        <p:spPr>
          <a:xfrm>
            <a:off x="0" y="0"/>
            <a:ext cx="36576000" cy="1546768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dirty="0"/>
          </a:p>
        </p:txBody>
      </p:sp>
      <p:sp>
        <p:nvSpPr>
          <p:cNvPr id="13" name="Rectangle 12"/>
          <p:cNvSpPr/>
          <p:nvPr/>
        </p:nvSpPr>
        <p:spPr>
          <a:xfrm>
            <a:off x="0" y="10609244"/>
            <a:ext cx="36576000" cy="9144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14" name="Oval 13"/>
          <p:cNvSpPr/>
          <p:nvPr/>
        </p:nvSpPr>
        <p:spPr>
          <a:xfrm>
            <a:off x="0" y="6400800"/>
            <a:ext cx="36576000" cy="204216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3" name="Subtitle 2"/>
          <p:cNvSpPr>
            <a:spLocks noGrp="1"/>
          </p:cNvSpPr>
          <p:nvPr>
            <p:ph type="subTitle" idx="1"/>
          </p:nvPr>
        </p:nvSpPr>
        <p:spPr>
          <a:xfrm>
            <a:off x="5895180" y="20210182"/>
            <a:ext cx="22548040" cy="3528476"/>
          </a:xfrm>
        </p:spPr>
        <p:txBody>
          <a:bodyPr>
            <a:normAutofit/>
          </a:bodyPr>
          <a:lstStyle>
            <a:lvl1pPr marL="0" indent="0" algn="l">
              <a:buNone/>
              <a:defRPr sz="8800">
                <a:solidFill>
                  <a:schemeClr val="tx2"/>
                </a:solidFill>
              </a:defRPr>
            </a:lvl1pPr>
            <a:lvl2pPr marL="1828800" indent="0" algn="ctr">
              <a:buNone/>
              <a:defRPr>
                <a:solidFill>
                  <a:schemeClr val="tx1">
                    <a:tint val="75000"/>
                  </a:schemeClr>
                </a:solidFill>
              </a:defRPr>
            </a:lvl2pPr>
            <a:lvl3pPr marL="3657600" indent="0" algn="ctr">
              <a:buNone/>
              <a:defRPr>
                <a:solidFill>
                  <a:schemeClr val="tx1">
                    <a:tint val="75000"/>
                  </a:schemeClr>
                </a:solidFill>
              </a:defRPr>
            </a:lvl3pPr>
            <a:lvl4pPr marL="5486400" indent="0" algn="ctr">
              <a:buNone/>
              <a:defRPr>
                <a:solidFill>
                  <a:schemeClr val="tx1">
                    <a:tint val="75000"/>
                  </a:schemeClr>
                </a:solidFill>
              </a:defRPr>
            </a:lvl4pPr>
            <a:lvl5pPr marL="7315200" indent="0" algn="ctr">
              <a:buNone/>
              <a:defRPr>
                <a:solidFill>
                  <a:schemeClr val="tx1">
                    <a:tint val="75000"/>
                  </a:schemeClr>
                </a:solidFill>
              </a:defRPr>
            </a:lvl5pPr>
            <a:lvl6pPr marL="9144000" indent="0" algn="ctr">
              <a:buNone/>
              <a:defRPr>
                <a:solidFill>
                  <a:schemeClr val="tx1">
                    <a:tint val="75000"/>
                  </a:schemeClr>
                </a:solidFill>
              </a:defRPr>
            </a:lvl6pPr>
            <a:lvl7pPr marL="10972800" indent="0" algn="ctr">
              <a:buNone/>
              <a:defRPr>
                <a:solidFill>
                  <a:schemeClr val="tx1">
                    <a:tint val="75000"/>
                  </a:schemeClr>
                </a:solidFill>
              </a:defRPr>
            </a:lvl7pPr>
            <a:lvl8pPr marL="12801600" indent="0" algn="ctr">
              <a:buNone/>
              <a:defRPr>
                <a:solidFill>
                  <a:schemeClr val="tx1">
                    <a:tint val="75000"/>
                  </a:schemeClr>
                </a:solidFill>
              </a:defRPr>
            </a:lvl8pPr>
            <a:lvl9pPr marL="146304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2442937-CF7C-4350-BBE1-E889BEE470EA}" type="datetimeFigureOut">
              <a:rPr lang="en-US" smtClean="0"/>
              <a:t>8/9/16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82103-33BE-46CF-8C93-8474DF8093F3}" type="slidenum">
              <a:rPr lang="en-US" smtClean="0"/>
              <a:t>‹#›</a:t>
            </a:fld>
            <a:endParaRPr lang="en-US"/>
          </a:p>
        </p:txBody>
      </p:sp>
      <p:sp>
        <p:nvSpPr>
          <p:cNvPr id="2" name="Title 1"/>
          <p:cNvSpPr>
            <a:spLocks noGrp="1"/>
          </p:cNvSpPr>
          <p:nvPr>
            <p:ph type="ctrTitle"/>
          </p:nvPr>
        </p:nvSpPr>
        <p:spPr>
          <a:xfrm>
            <a:off x="3270327" y="12529163"/>
            <a:ext cx="28701404" cy="7172668"/>
          </a:xfrm>
          <a:effectLst/>
        </p:spPr>
        <p:txBody>
          <a:bodyPr>
            <a:noAutofit/>
          </a:bodyPr>
          <a:lstStyle>
            <a:lvl1pPr marL="2560320" indent="-1828800" algn="l">
              <a:defRPr sz="21600"/>
            </a:lvl1pPr>
          </a:lstStyle>
          <a:p>
            <a:r>
              <a:rPr lang="en-US" smtClean="0"/>
              <a:t>Click to edit Master title style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7620000" y="2926076"/>
            <a:ext cx="25603200" cy="138988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442937-CF7C-4350-BBE1-E889BEE470EA}" type="datetimeFigureOut">
              <a:rPr lang="en-US" smtClean="0"/>
              <a:t>8/9/16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82103-33BE-46CF-8C93-8474DF8093F3}" type="slidenum">
              <a:rPr lang="en-US" smtClean="0"/>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15032" y="1506070"/>
            <a:ext cx="8229600" cy="20953356"/>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13296455" y="2926079"/>
            <a:ext cx="19317148" cy="1957891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442937-CF7C-4350-BBE1-E889BEE470EA}" type="datetimeFigureOut">
              <a:rPr lang="en-US" smtClean="0"/>
              <a:t>8/9/16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82103-33BE-46CF-8C93-8474DF8093F3}" type="slidenum">
              <a:rPr lang="en-US" smtClean="0"/>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2442937-CF7C-4350-BBE1-E889BEE470EA}" type="datetimeFigureOut">
              <a:rPr lang="en-US" smtClean="0"/>
              <a:t>8/9/16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82103-33BE-46CF-8C93-8474DF8093F3}"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4572000" y="2926080"/>
            <a:ext cx="25603200" cy="138988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15467680"/>
            <a:ext cx="36576000" cy="1196432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8" name="Rectangle 7"/>
          <p:cNvSpPr/>
          <p:nvPr/>
        </p:nvSpPr>
        <p:spPr>
          <a:xfrm>
            <a:off x="0" y="0"/>
            <a:ext cx="36576000" cy="1546768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dirty="0"/>
          </a:p>
        </p:txBody>
      </p:sp>
      <p:sp>
        <p:nvSpPr>
          <p:cNvPr id="9" name="Rectangle 8"/>
          <p:cNvSpPr/>
          <p:nvPr/>
        </p:nvSpPr>
        <p:spPr>
          <a:xfrm>
            <a:off x="0" y="10609244"/>
            <a:ext cx="36576000" cy="9144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10" name="Oval 9"/>
          <p:cNvSpPr/>
          <p:nvPr/>
        </p:nvSpPr>
        <p:spPr>
          <a:xfrm>
            <a:off x="0" y="6400800"/>
            <a:ext cx="36576000" cy="204216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2" name="Title 1"/>
          <p:cNvSpPr>
            <a:spLocks noGrp="1"/>
          </p:cNvSpPr>
          <p:nvPr>
            <p:ph type="title"/>
          </p:nvPr>
        </p:nvSpPr>
        <p:spPr>
          <a:xfrm>
            <a:off x="8132780" y="8690592"/>
            <a:ext cx="23866664" cy="9693384"/>
          </a:xfrm>
          <a:effectLst/>
        </p:spPr>
        <p:txBody>
          <a:bodyPr anchor="b"/>
          <a:lstStyle>
            <a:lvl1pPr algn="r">
              <a:defRPr sz="184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089752" y="18430045"/>
            <a:ext cx="23881976" cy="3341840"/>
          </a:xfrm>
        </p:spPr>
        <p:txBody>
          <a:bodyPr anchor="t"/>
          <a:lstStyle>
            <a:lvl1pPr marL="0" indent="0" algn="r">
              <a:buNone/>
              <a:defRPr sz="8000">
                <a:solidFill>
                  <a:schemeClr val="tx2"/>
                </a:solidFill>
              </a:defRPr>
            </a:lvl1pPr>
            <a:lvl2pPr marL="1828800" indent="0">
              <a:buNone/>
              <a:defRPr sz="7200">
                <a:solidFill>
                  <a:schemeClr val="tx1">
                    <a:tint val="75000"/>
                  </a:schemeClr>
                </a:solidFill>
              </a:defRPr>
            </a:lvl2pPr>
            <a:lvl3pPr marL="3657600" indent="0">
              <a:buNone/>
              <a:defRPr sz="6400">
                <a:solidFill>
                  <a:schemeClr val="tx1">
                    <a:tint val="75000"/>
                  </a:schemeClr>
                </a:solidFill>
              </a:defRPr>
            </a:lvl3pPr>
            <a:lvl4pPr marL="5486400" indent="0">
              <a:buNone/>
              <a:defRPr sz="5600">
                <a:solidFill>
                  <a:schemeClr val="tx1">
                    <a:tint val="75000"/>
                  </a:schemeClr>
                </a:solidFill>
              </a:defRPr>
            </a:lvl4pPr>
            <a:lvl5pPr marL="7315200" indent="0">
              <a:buNone/>
              <a:defRPr sz="5600">
                <a:solidFill>
                  <a:schemeClr val="tx1">
                    <a:tint val="75000"/>
                  </a:schemeClr>
                </a:solidFill>
              </a:defRPr>
            </a:lvl5pPr>
            <a:lvl6pPr marL="9144000" indent="0">
              <a:buNone/>
              <a:defRPr sz="5600">
                <a:solidFill>
                  <a:schemeClr val="tx1">
                    <a:tint val="75000"/>
                  </a:schemeClr>
                </a:solidFill>
              </a:defRPr>
            </a:lvl6pPr>
            <a:lvl7pPr marL="10972800" indent="0">
              <a:buNone/>
              <a:defRPr sz="5600">
                <a:solidFill>
                  <a:schemeClr val="tx1">
                    <a:tint val="75000"/>
                  </a:schemeClr>
                </a:solidFill>
              </a:defRPr>
            </a:lvl7pPr>
            <a:lvl8pPr marL="12801600" indent="0">
              <a:buNone/>
              <a:defRPr sz="5600">
                <a:solidFill>
                  <a:schemeClr val="tx1">
                    <a:tint val="75000"/>
                  </a:schemeClr>
                </a:solidFill>
              </a:defRPr>
            </a:lvl8pPr>
            <a:lvl9pPr marL="14630400" indent="0">
              <a:buNone/>
              <a:defRPr sz="5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442937-CF7C-4350-BBE1-E889BEE470EA}" type="datetimeFigureOut">
              <a:rPr lang="en-US" smtClean="0"/>
              <a:t>8/9/16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82103-33BE-46CF-8C93-8474DF8093F3}" type="slidenum">
              <a:rPr lang="en-US" smtClean="0"/>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2442937-CF7C-4350-BBE1-E889BEE470EA}" type="datetimeFigureOut">
              <a:rPr lang="en-US" smtClean="0"/>
              <a:t>8/9/16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82103-33BE-46CF-8C93-8474DF8093F3}"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4571996" y="2926076"/>
            <a:ext cx="13386816" cy="138988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18580608" y="2926080"/>
            <a:ext cx="13386816" cy="138988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0" y="2926080"/>
            <a:ext cx="13386816" cy="2559048"/>
          </a:xfrm>
        </p:spPr>
        <p:txBody>
          <a:bodyPr anchor="b">
            <a:noAutofit/>
          </a:bodyPr>
          <a:lstStyle>
            <a:lvl1pPr marL="0" indent="0" algn="ctr">
              <a:buNone/>
              <a:defRPr lang="en-US" sz="96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US" smtClean="0"/>
              <a:t>Click to edit Master text styles</a:t>
            </a:r>
          </a:p>
        </p:txBody>
      </p:sp>
      <p:sp>
        <p:nvSpPr>
          <p:cNvPr id="4" name="Content Placeholder 3"/>
          <p:cNvSpPr>
            <a:spLocks noGrp="1"/>
          </p:cNvSpPr>
          <p:nvPr>
            <p:ph sz="half" idx="2"/>
          </p:nvPr>
        </p:nvSpPr>
        <p:spPr>
          <a:xfrm>
            <a:off x="4625788" y="5601308"/>
            <a:ext cx="13386816" cy="10972800"/>
          </a:xfrm>
        </p:spPr>
        <p:txBody>
          <a:bodyPr>
            <a:normAutofit/>
          </a:bodyPr>
          <a:lstStyle>
            <a:lvl1pPr>
              <a:defRPr sz="7200"/>
            </a:lvl1pPr>
            <a:lvl2pPr>
              <a:defRPr sz="7200"/>
            </a:lvl2pPr>
            <a:lvl3pPr>
              <a:defRPr sz="6400"/>
            </a:lvl3pPr>
            <a:lvl4pPr>
              <a:defRPr sz="6400"/>
            </a:lvl4pPr>
            <a:lvl5pPr>
              <a:defRPr sz="6400"/>
            </a:lvl5pPr>
            <a:lvl6pPr>
              <a:defRPr sz="6400"/>
            </a:lvl6pPr>
            <a:lvl7pPr>
              <a:defRPr sz="6400"/>
            </a:lvl7pPr>
            <a:lvl8pPr>
              <a:defRPr sz="6400"/>
            </a:lvl8pPr>
            <a:lvl9pPr>
              <a:defRPr sz="6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8589208" y="2926080"/>
            <a:ext cx="13386816" cy="2559048"/>
          </a:xfrm>
        </p:spPr>
        <p:txBody>
          <a:bodyPr anchor="b">
            <a:noAutofit/>
          </a:bodyPr>
          <a:lstStyle>
            <a:lvl1pPr marL="0" indent="0" algn="ctr">
              <a:buNone/>
              <a:defRPr lang="en-US" sz="96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marL="0" lvl="0" indent="0" algn="ctr" defTabSz="3657600" rtl="0" eaLnBrk="1" latinLnBrk="0" hangingPunct="1">
              <a:spcBef>
                <a:spcPct val="20000"/>
              </a:spcBef>
              <a:spcAft>
                <a:spcPts val="12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18580100" y="5596128"/>
            <a:ext cx="13386816" cy="10972800"/>
          </a:xfrm>
        </p:spPr>
        <p:txBody>
          <a:bodyPr>
            <a:normAutofit/>
          </a:bodyPr>
          <a:lstStyle>
            <a:lvl1pPr>
              <a:defRPr sz="7200"/>
            </a:lvl1pPr>
            <a:lvl2pPr>
              <a:defRPr sz="7200"/>
            </a:lvl2pPr>
            <a:lvl3pPr>
              <a:defRPr sz="6400"/>
            </a:lvl3pPr>
            <a:lvl4pPr>
              <a:defRPr sz="6400"/>
            </a:lvl4pPr>
            <a:lvl5pPr>
              <a:defRPr sz="6400"/>
            </a:lvl5pPr>
            <a:lvl6pPr>
              <a:defRPr sz="6400"/>
            </a:lvl6pPr>
            <a:lvl7pPr>
              <a:defRPr sz="6400"/>
            </a:lvl7pPr>
            <a:lvl8pPr>
              <a:defRPr sz="6400"/>
            </a:lvl8pPr>
            <a:lvl9pPr>
              <a:defRPr sz="6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2442937-CF7C-4350-BBE1-E889BEE470EA}" type="datetimeFigureOut">
              <a:rPr lang="en-US" smtClean="0"/>
              <a:t>8/9/16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D82103-33BE-46CF-8C93-8474DF8093F3}"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2442937-CF7C-4350-BBE1-E889BEE470EA}" type="datetimeFigureOut">
              <a:rPr lang="en-US" smtClean="0"/>
              <a:t>8/9/16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D82103-33BE-46CF-8C93-8474DF8093F3}" type="slidenum">
              <a:rPr lang="en-US" smtClean="0"/>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442937-CF7C-4350-BBE1-E889BEE470EA}" type="datetimeFigureOut">
              <a:rPr lang="en-US" smtClean="0"/>
              <a:t>8/9/16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D82103-33BE-46CF-8C93-8474DF8093F3}" type="slidenum">
              <a:rPr lang="en-US" smtClean="0"/>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56383" y="8839203"/>
            <a:ext cx="14544340" cy="5033972"/>
          </a:xfrm>
          <a:effectLst/>
        </p:spPr>
        <p:txBody>
          <a:bodyPr anchor="b">
            <a:noAutofit/>
          </a:bodyPr>
          <a:lstStyle>
            <a:lvl1pPr marL="914400" indent="-914400" algn="l">
              <a:defRPr sz="112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18374063" y="2926081"/>
            <a:ext cx="16068340" cy="19578920"/>
          </a:xfrm>
        </p:spPr>
        <p:txBody>
          <a:bodyPr anchor="ctr"/>
          <a:lstStyle>
            <a:lvl1pPr>
              <a:defRPr sz="8800"/>
            </a:lvl1pPr>
            <a:lvl2pPr>
              <a:defRPr sz="8000"/>
            </a:lvl2pPr>
            <a:lvl3pPr>
              <a:defRPr sz="7200"/>
            </a:lvl3pPr>
            <a:lvl4pPr>
              <a:defRPr sz="6400"/>
            </a:lvl4pPr>
            <a:lvl5pPr>
              <a:defRPr sz="5600"/>
            </a:lvl5pPr>
            <a:lvl6pPr>
              <a:defRPr sz="8000"/>
            </a:lvl6pPr>
            <a:lvl7pPr>
              <a:defRPr sz="8000"/>
            </a:lvl7pPr>
            <a:lvl8pPr>
              <a:defRPr sz="8000"/>
            </a:lvl8pPr>
            <a:lvl9pPr>
              <a:defRPr sz="8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303060" y="13991209"/>
            <a:ext cx="13554640" cy="8558072"/>
          </a:xfrm>
        </p:spPr>
        <p:txBody>
          <a:bodyPr/>
          <a:lstStyle>
            <a:lvl1pPr marL="0" indent="0">
              <a:buNone/>
              <a:defRPr sz="5600"/>
            </a:lvl1pPr>
            <a:lvl2pPr marL="1828800" indent="0">
              <a:buNone/>
              <a:defRPr sz="4800"/>
            </a:lvl2pPr>
            <a:lvl3pPr marL="3657600" indent="0">
              <a:buNone/>
              <a:defRPr sz="4000"/>
            </a:lvl3pPr>
            <a:lvl4pPr marL="5486400" indent="0">
              <a:buNone/>
              <a:defRPr sz="3600"/>
            </a:lvl4pPr>
            <a:lvl5pPr marL="7315200" indent="0">
              <a:buNone/>
              <a:defRPr sz="3600"/>
            </a:lvl5pPr>
            <a:lvl6pPr marL="9144000" indent="0">
              <a:buNone/>
              <a:defRPr sz="3600"/>
            </a:lvl6pPr>
            <a:lvl7pPr marL="10972800" indent="0">
              <a:buNone/>
              <a:defRPr sz="3600"/>
            </a:lvl7pPr>
            <a:lvl8pPr marL="12801600" indent="0">
              <a:buNone/>
              <a:defRPr sz="3600"/>
            </a:lvl8pPr>
            <a:lvl9pPr marL="14630400" indent="0">
              <a:buNone/>
              <a:defRPr sz="3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442937-CF7C-4350-BBE1-E889BEE470EA}" type="datetimeFigureOut">
              <a:rPr lang="en-US" smtClean="0"/>
              <a:t>8/9/16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82103-33BE-46CF-8C93-8474DF8093F3}" type="slidenum">
              <a:rPr lang="en-US" smtClean="0"/>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15467680"/>
            <a:ext cx="36576000" cy="1196432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9" name="Rectangle 8"/>
          <p:cNvSpPr/>
          <p:nvPr/>
        </p:nvSpPr>
        <p:spPr>
          <a:xfrm>
            <a:off x="0" y="0"/>
            <a:ext cx="36576000" cy="1546768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dirty="0"/>
          </a:p>
        </p:txBody>
      </p:sp>
      <p:sp>
        <p:nvSpPr>
          <p:cNvPr id="10" name="Rectangle 9"/>
          <p:cNvSpPr/>
          <p:nvPr/>
        </p:nvSpPr>
        <p:spPr>
          <a:xfrm>
            <a:off x="0" y="10609244"/>
            <a:ext cx="36576000" cy="9144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11" name="Oval 10"/>
          <p:cNvSpPr/>
          <p:nvPr/>
        </p:nvSpPr>
        <p:spPr>
          <a:xfrm>
            <a:off x="0" y="6400800"/>
            <a:ext cx="36576000" cy="204216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3" name="Picture Placeholder 2"/>
          <p:cNvSpPr>
            <a:spLocks noGrp="1"/>
          </p:cNvSpPr>
          <p:nvPr>
            <p:ph type="pic" idx="1"/>
          </p:nvPr>
        </p:nvSpPr>
        <p:spPr>
          <a:xfrm>
            <a:off x="17900700" y="4572000"/>
            <a:ext cx="16459200" cy="12511224"/>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8000"/>
            </a:lvl1pPr>
            <a:lvl2pPr marL="1828800" indent="0">
              <a:buNone/>
              <a:defRPr sz="11200"/>
            </a:lvl2pPr>
            <a:lvl3pPr marL="3657600" indent="0">
              <a:buNone/>
              <a:defRPr sz="9600"/>
            </a:lvl3pPr>
            <a:lvl4pPr marL="5486400" indent="0">
              <a:buNone/>
              <a:defRPr sz="8000"/>
            </a:lvl4pPr>
            <a:lvl5pPr marL="7315200" indent="0">
              <a:buNone/>
              <a:defRPr sz="8000"/>
            </a:lvl5pPr>
            <a:lvl6pPr marL="9144000" indent="0">
              <a:buNone/>
              <a:defRPr sz="8000"/>
            </a:lvl6pPr>
            <a:lvl7pPr marL="10972800" indent="0">
              <a:buNone/>
              <a:defRPr sz="8000"/>
            </a:lvl7pPr>
            <a:lvl8pPr marL="12801600" indent="0">
              <a:buNone/>
              <a:defRPr sz="8000"/>
            </a:lvl8pPr>
            <a:lvl9pPr marL="14630400" indent="0">
              <a:buNone/>
              <a:defRPr sz="8000"/>
            </a:lvl9pPr>
          </a:lstStyle>
          <a:p>
            <a:r>
              <a:rPr lang="en-US" smtClean="0"/>
              <a:t>Click icon to add picture</a:t>
            </a:r>
            <a:endParaRPr lang="en-US" dirty="0"/>
          </a:p>
        </p:txBody>
      </p:sp>
      <p:sp>
        <p:nvSpPr>
          <p:cNvPr id="4" name="Text Placeholder 3"/>
          <p:cNvSpPr>
            <a:spLocks noGrp="1"/>
          </p:cNvSpPr>
          <p:nvPr>
            <p:ph type="body" sz="half" idx="2"/>
          </p:nvPr>
        </p:nvSpPr>
        <p:spPr>
          <a:xfrm>
            <a:off x="3511548" y="4041945"/>
            <a:ext cx="14776456" cy="8652080"/>
          </a:xfrm>
        </p:spPr>
        <p:txBody>
          <a:bodyPr anchor="b"/>
          <a:lstStyle>
            <a:lvl1pPr marL="731520" indent="-731520">
              <a:buFont typeface="Georgia" pitchFamily="18" charset="0"/>
              <a:buChar char="*"/>
              <a:defRPr sz="6400"/>
            </a:lvl1pPr>
            <a:lvl2pPr marL="1828800" indent="0">
              <a:buNone/>
              <a:defRPr sz="4800"/>
            </a:lvl2pPr>
            <a:lvl3pPr marL="3657600" indent="0">
              <a:buNone/>
              <a:defRPr sz="4000"/>
            </a:lvl3pPr>
            <a:lvl4pPr marL="5486400" indent="0">
              <a:buNone/>
              <a:defRPr sz="3600"/>
            </a:lvl4pPr>
            <a:lvl5pPr marL="7315200" indent="0">
              <a:buNone/>
              <a:defRPr sz="3600"/>
            </a:lvl5pPr>
            <a:lvl6pPr marL="9144000" indent="0">
              <a:buNone/>
              <a:defRPr sz="3600"/>
            </a:lvl6pPr>
            <a:lvl7pPr marL="10972800" indent="0">
              <a:buNone/>
              <a:defRPr sz="3600"/>
            </a:lvl7pPr>
            <a:lvl8pPr marL="12801600" indent="0">
              <a:buNone/>
              <a:defRPr sz="3600"/>
            </a:lvl8pPr>
            <a:lvl9pPr marL="14630400" indent="0">
              <a:buNone/>
              <a:defRPr sz="3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442937-CF7C-4350-BBE1-E889BEE470EA}" type="datetimeFigureOut">
              <a:rPr lang="en-US" smtClean="0"/>
              <a:t>8/9/16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82103-33BE-46CF-8C93-8474DF8093F3}" type="slidenum">
              <a:rPr lang="en-US" smtClean="0"/>
              <a:t>‹#›</a:t>
            </a:fld>
            <a:endParaRPr lang="en-US"/>
          </a:p>
        </p:txBody>
      </p:sp>
      <p:sp>
        <p:nvSpPr>
          <p:cNvPr id="2" name="Title 1"/>
          <p:cNvSpPr>
            <a:spLocks noGrp="1"/>
          </p:cNvSpPr>
          <p:nvPr>
            <p:ph type="title"/>
          </p:nvPr>
        </p:nvSpPr>
        <p:spPr>
          <a:xfrm>
            <a:off x="2909072" y="17857684"/>
            <a:ext cx="25534152" cy="4572000"/>
          </a:xfrm>
        </p:spPr>
        <p:txBody>
          <a:bodyPr anchor="b">
            <a:noAutofit/>
          </a:bodyPr>
          <a:lstStyle>
            <a:lvl1pPr algn="l">
              <a:defRPr sz="18400" b="1"/>
            </a:lvl1pPr>
          </a:lstStyle>
          <a:p>
            <a:r>
              <a:rPr lang="en-US" smtClean="0"/>
              <a:t>Click to edit Master title style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20421600"/>
            <a:ext cx="36576000" cy="70104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8" name="Rectangle 7"/>
          <p:cNvSpPr/>
          <p:nvPr/>
        </p:nvSpPr>
        <p:spPr>
          <a:xfrm>
            <a:off x="0" y="0"/>
            <a:ext cx="36576000" cy="204216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dirty="0"/>
          </a:p>
        </p:txBody>
      </p:sp>
      <p:sp>
        <p:nvSpPr>
          <p:cNvPr id="9" name="Rectangle 8"/>
          <p:cNvSpPr/>
          <p:nvPr/>
        </p:nvSpPr>
        <p:spPr>
          <a:xfrm>
            <a:off x="0" y="15073216"/>
            <a:ext cx="36576000" cy="9144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10" name="Oval 9"/>
          <p:cNvSpPr/>
          <p:nvPr/>
        </p:nvSpPr>
        <p:spPr>
          <a:xfrm>
            <a:off x="0" y="6400800"/>
            <a:ext cx="36576000" cy="204216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rtlCol="0" anchor="ctr"/>
          <a:lstStyle/>
          <a:p>
            <a:pPr algn="ctr"/>
            <a:endParaRPr lang="en-US"/>
          </a:p>
        </p:txBody>
      </p:sp>
      <p:sp>
        <p:nvSpPr>
          <p:cNvPr id="2" name="Title Placeholder 1"/>
          <p:cNvSpPr>
            <a:spLocks noGrp="1"/>
          </p:cNvSpPr>
          <p:nvPr>
            <p:ph type="title"/>
          </p:nvPr>
        </p:nvSpPr>
        <p:spPr>
          <a:xfrm>
            <a:off x="7173159" y="17488672"/>
            <a:ext cx="26050044" cy="4572000"/>
          </a:xfrm>
          <a:prstGeom prst="rect">
            <a:avLst/>
          </a:prstGeom>
          <a:effectLst/>
        </p:spPr>
        <p:txBody>
          <a:bodyPr vert="horz" lIns="365760" tIns="182880" rIns="365760" bIns="18288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0" y="2929040"/>
            <a:ext cx="25603200" cy="13898880"/>
          </a:xfrm>
          <a:prstGeom prst="rect">
            <a:avLst/>
          </a:prstGeom>
        </p:spPr>
        <p:txBody>
          <a:bodyPr vert="horz" lIns="365760" tIns="182880" rIns="365760" bIns="18288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4688800" y="24688803"/>
            <a:ext cx="10058400" cy="1460500"/>
          </a:xfrm>
          <a:prstGeom prst="rect">
            <a:avLst/>
          </a:prstGeom>
        </p:spPr>
        <p:txBody>
          <a:bodyPr vert="horz" lIns="365760" tIns="182880" rIns="365760" bIns="182880" rtlCol="0" anchor="ctr"/>
          <a:lstStyle>
            <a:lvl1pPr algn="r">
              <a:defRPr sz="4400" b="1">
                <a:solidFill>
                  <a:schemeClr val="tx1">
                    <a:lumMod val="50000"/>
                    <a:lumOff val="50000"/>
                  </a:schemeClr>
                </a:solidFill>
              </a:defRPr>
            </a:lvl1pPr>
          </a:lstStyle>
          <a:p>
            <a:fld id="{12442937-CF7C-4350-BBE1-E889BEE470EA}" type="datetimeFigureOut">
              <a:rPr lang="en-US" smtClean="0"/>
              <a:t>8/9/16</a:t>
            </a:fld>
            <a:endParaRPr lang="en-US"/>
          </a:p>
        </p:txBody>
      </p:sp>
      <p:sp>
        <p:nvSpPr>
          <p:cNvPr id="5" name="Footer Placeholder 4"/>
          <p:cNvSpPr>
            <a:spLocks noGrp="1"/>
          </p:cNvSpPr>
          <p:nvPr>
            <p:ph type="ftr" sz="quarter" idx="3"/>
          </p:nvPr>
        </p:nvSpPr>
        <p:spPr>
          <a:xfrm>
            <a:off x="1828799" y="24688803"/>
            <a:ext cx="13411204" cy="1460500"/>
          </a:xfrm>
          <a:prstGeom prst="rect">
            <a:avLst/>
          </a:prstGeom>
        </p:spPr>
        <p:txBody>
          <a:bodyPr vert="horz" lIns="365760" tIns="182880" rIns="365760" bIns="182880" rtlCol="0" anchor="ctr"/>
          <a:lstStyle>
            <a:lvl1pPr algn="l">
              <a:defRPr sz="44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5240000" y="24688803"/>
            <a:ext cx="7315200" cy="1460500"/>
          </a:xfrm>
          <a:prstGeom prst="rect">
            <a:avLst/>
          </a:prstGeom>
        </p:spPr>
        <p:txBody>
          <a:bodyPr vert="horz" lIns="365760" tIns="182880" rIns="365760" bIns="182880" rtlCol="0" anchor="ctr"/>
          <a:lstStyle>
            <a:lvl1pPr algn="ctr">
              <a:defRPr sz="4800" b="1">
                <a:solidFill>
                  <a:schemeClr val="tx1">
                    <a:lumMod val="50000"/>
                    <a:lumOff val="50000"/>
                  </a:schemeClr>
                </a:solidFill>
              </a:defRPr>
            </a:lvl1pPr>
          </a:lstStyle>
          <a:p>
            <a:fld id="{89D82103-33BE-46CF-8C93-8474DF8093F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xmlns:p14="http://schemas.microsoft.com/office/powerpoint/2010/main" id="1" dur="indefinite" restart="never" nodeType="tmRoot"/>
      </p:par>
    </p:tnLst>
  </p:timing>
  <p:txStyles>
    <p:titleStyle>
      <a:lvl1pPr marL="1280160" indent="-1280160" algn="r" defTabSz="3657600" rtl="0" eaLnBrk="1" latinLnBrk="0" hangingPunct="1">
        <a:spcBef>
          <a:spcPct val="0"/>
        </a:spcBef>
        <a:buClr>
          <a:schemeClr val="accent6">
            <a:lumMod val="75000"/>
          </a:schemeClr>
        </a:buClr>
        <a:buSzPct val="128000"/>
        <a:buFont typeface="Georgia" pitchFamily="18" charset="0"/>
        <a:buChar char="*"/>
        <a:defRPr sz="184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914400" indent="-731520" algn="l" defTabSz="3657600" rtl="0" eaLnBrk="1" latinLnBrk="0" hangingPunct="1">
        <a:spcBef>
          <a:spcPct val="20000"/>
        </a:spcBef>
        <a:spcAft>
          <a:spcPts val="1200"/>
        </a:spcAft>
        <a:buClr>
          <a:schemeClr val="accent6">
            <a:lumMod val="75000"/>
          </a:schemeClr>
        </a:buClr>
        <a:buSzPct val="130000"/>
        <a:buFont typeface="Georgia" pitchFamily="18" charset="0"/>
        <a:buChar char="*"/>
        <a:defRPr sz="8800" kern="1200">
          <a:solidFill>
            <a:schemeClr val="tx1">
              <a:lumMod val="75000"/>
              <a:lumOff val="25000"/>
            </a:schemeClr>
          </a:solidFill>
          <a:latin typeface="+mn-lt"/>
          <a:ea typeface="+mn-ea"/>
          <a:cs typeface="+mn-cs"/>
        </a:defRPr>
      </a:lvl1pPr>
      <a:lvl2pPr marL="2194560" indent="-731520" algn="l" defTabSz="3657600" rtl="0" eaLnBrk="1" latinLnBrk="0" hangingPunct="1">
        <a:spcBef>
          <a:spcPct val="20000"/>
        </a:spcBef>
        <a:spcAft>
          <a:spcPts val="1200"/>
        </a:spcAft>
        <a:buClr>
          <a:schemeClr val="accent6">
            <a:lumMod val="75000"/>
          </a:schemeClr>
        </a:buClr>
        <a:buSzPct val="130000"/>
        <a:buFont typeface="Georgia" pitchFamily="18" charset="0"/>
        <a:buChar char="*"/>
        <a:defRPr sz="8000" kern="1200">
          <a:solidFill>
            <a:schemeClr val="tx1">
              <a:lumMod val="75000"/>
              <a:lumOff val="25000"/>
            </a:schemeClr>
          </a:solidFill>
          <a:latin typeface="+mn-lt"/>
          <a:ea typeface="+mn-ea"/>
          <a:cs typeface="+mn-cs"/>
        </a:defRPr>
      </a:lvl2pPr>
      <a:lvl3pPr marL="3291840" indent="-731520" algn="l" defTabSz="3657600" rtl="0" eaLnBrk="1" latinLnBrk="0" hangingPunct="1">
        <a:spcBef>
          <a:spcPct val="20000"/>
        </a:spcBef>
        <a:spcAft>
          <a:spcPts val="1200"/>
        </a:spcAft>
        <a:buClr>
          <a:schemeClr val="accent6">
            <a:lumMod val="75000"/>
          </a:schemeClr>
        </a:buClr>
        <a:buSzPct val="130000"/>
        <a:buFont typeface="Georgia" pitchFamily="18" charset="0"/>
        <a:buChar char="*"/>
        <a:defRPr sz="7200" kern="1200">
          <a:solidFill>
            <a:schemeClr val="tx1">
              <a:lumMod val="75000"/>
              <a:lumOff val="25000"/>
            </a:schemeClr>
          </a:solidFill>
          <a:latin typeface="+mn-lt"/>
          <a:ea typeface="+mn-ea"/>
          <a:cs typeface="+mn-cs"/>
        </a:defRPr>
      </a:lvl3pPr>
      <a:lvl4pPr marL="4389120" indent="-731520" algn="l" defTabSz="3657600" rtl="0" eaLnBrk="1" latinLnBrk="0" hangingPunct="1">
        <a:spcBef>
          <a:spcPct val="20000"/>
        </a:spcBef>
        <a:spcAft>
          <a:spcPts val="1200"/>
        </a:spcAft>
        <a:buClr>
          <a:schemeClr val="accent6">
            <a:lumMod val="75000"/>
          </a:schemeClr>
        </a:buClr>
        <a:buSzPct val="130000"/>
        <a:buFont typeface="Georgia" pitchFamily="18" charset="0"/>
        <a:buChar char="*"/>
        <a:defRPr sz="6400" kern="1200">
          <a:solidFill>
            <a:schemeClr val="tx1">
              <a:lumMod val="75000"/>
              <a:lumOff val="25000"/>
            </a:schemeClr>
          </a:solidFill>
          <a:latin typeface="+mn-lt"/>
          <a:ea typeface="+mn-ea"/>
          <a:cs typeface="+mn-cs"/>
        </a:defRPr>
      </a:lvl4pPr>
      <a:lvl5pPr marL="5559552" indent="-731520" algn="l" defTabSz="3657600" rtl="0" eaLnBrk="1" latinLnBrk="0" hangingPunct="1">
        <a:spcBef>
          <a:spcPct val="20000"/>
        </a:spcBef>
        <a:spcAft>
          <a:spcPts val="1200"/>
        </a:spcAft>
        <a:buClr>
          <a:schemeClr val="accent6">
            <a:lumMod val="75000"/>
          </a:schemeClr>
        </a:buClr>
        <a:buSzPct val="130000"/>
        <a:buFont typeface="Georgia" pitchFamily="18" charset="0"/>
        <a:buChar char="*"/>
        <a:defRPr sz="5600" kern="1200">
          <a:solidFill>
            <a:schemeClr val="tx1">
              <a:lumMod val="75000"/>
              <a:lumOff val="25000"/>
            </a:schemeClr>
          </a:solidFill>
          <a:latin typeface="+mn-lt"/>
          <a:ea typeface="+mn-ea"/>
          <a:cs typeface="+mn-cs"/>
        </a:defRPr>
      </a:lvl5pPr>
      <a:lvl6pPr marL="6656832" indent="-731520" algn="l" defTabSz="3657600" rtl="0" eaLnBrk="1" latinLnBrk="0" hangingPunct="1">
        <a:spcBef>
          <a:spcPct val="20000"/>
        </a:spcBef>
        <a:spcAft>
          <a:spcPts val="1200"/>
        </a:spcAft>
        <a:buClr>
          <a:schemeClr val="accent6">
            <a:lumMod val="75000"/>
          </a:schemeClr>
        </a:buClr>
        <a:buSzPct val="130000"/>
        <a:buFont typeface="Georgia" pitchFamily="18" charset="0"/>
        <a:buChar char="*"/>
        <a:defRPr sz="5600" kern="1200">
          <a:solidFill>
            <a:schemeClr val="tx1">
              <a:lumMod val="75000"/>
              <a:lumOff val="25000"/>
            </a:schemeClr>
          </a:solidFill>
          <a:latin typeface="+mn-lt"/>
          <a:ea typeface="+mn-ea"/>
          <a:cs typeface="+mn-cs"/>
        </a:defRPr>
      </a:lvl6pPr>
      <a:lvl7pPr marL="7863840" indent="-731520" algn="l" defTabSz="3657600" rtl="0" eaLnBrk="1" latinLnBrk="0" hangingPunct="1">
        <a:spcBef>
          <a:spcPct val="20000"/>
        </a:spcBef>
        <a:spcAft>
          <a:spcPts val="1200"/>
        </a:spcAft>
        <a:buClr>
          <a:schemeClr val="accent6">
            <a:lumMod val="75000"/>
          </a:schemeClr>
        </a:buClr>
        <a:buSzPct val="130000"/>
        <a:buFont typeface="Georgia" pitchFamily="18" charset="0"/>
        <a:buChar char="*"/>
        <a:defRPr sz="5600" kern="1200">
          <a:solidFill>
            <a:schemeClr val="tx1">
              <a:lumMod val="75000"/>
              <a:lumOff val="25000"/>
            </a:schemeClr>
          </a:solidFill>
          <a:latin typeface="+mn-lt"/>
          <a:ea typeface="+mn-ea"/>
          <a:cs typeface="+mn-cs"/>
        </a:defRPr>
      </a:lvl7pPr>
      <a:lvl8pPr marL="9144000" indent="-731520" algn="l" defTabSz="3657600" rtl="0" eaLnBrk="1" latinLnBrk="0" hangingPunct="1">
        <a:spcBef>
          <a:spcPct val="20000"/>
        </a:spcBef>
        <a:spcAft>
          <a:spcPts val="1200"/>
        </a:spcAft>
        <a:buClr>
          <a:schemeClr val="accent6">
            <a:lumMod val="75000"/>
          </a:schemeClr>
        </a:buClr>
        <a:buSzPct val="130000"/>
        <a:buFont typeface="Georgia" pitchFamily="18" charset="0"/>
        <a:buChar char="*"/>
        <a:defRPr sz="5600" kern="1200">
          <a:solidFill>
            <a:schemeClr val="tx1">
              <a:lumMod val="75000"/>
              <a:lumOff val="25000"/>
            </a:schemeClr>
          </a:solidFill>
          <a:latin typeface="+mn-lt"/>
          <a:ea typeface="+mn-ea"/>
          <a:cs typeface="+mn-cs"/>
        </a:defRPr>
      </a:lvl8pPr>
      <a:lvl9pPr marL="10351008" indent="-731520" algn="l" defTabSz="3657600" rtl="0" eaLnBrk="1" latinLnBrk="0" hangingPunct="1">
        <a:spcBef>
          <a:spcPct val="20000"/>
        </a:spcBef>
        <a:spcAft>
          <a:spcPts val="1200"/>
        </a:spcAft>
        <a:buClr>
          <a:schemeClr val="accent6">
            <a:lumMod val="75000"/>
          </a:schemeClr>
        </a:buClr>
        <a:buSzPct val="130000"/>
        <a:buFont typeface="Georgia" pitchFamily="18" charset="0"/>
        <a:buChar char="*"/>
        <a:defRPr sz="5600" kern="1200">
          <a:solidFill>
            <a:schemeClr val="tx1">
              <a:lumMod val="75000"/>
              <a:lumOff val="25000"/>
            </a:schemeClr>
          </a:solidFill>
          <a:latin typeface="+mn-lt"/>
          <a:ea typeface="+mn-ea"/>
          <a:cs typeface="+mn-cs"/>
        </a:defRPr>
      </a:lvl9pPr>
    </p:bodyStyle>
    <p:otherStyle>
      <a:defPPr>
        <a:defRPr lang="en-US"/>
      </a:defPPr>
      <a:lvl1pPr marL="0" algn="l" defTabSz="3657600" rtl="0" eaLnBrk="1" latinLnBrk="0" hangingPunct="1">
        <a:defRPr sz="7200" kern="1200">
          <a:solidFill>
            <a:schemeClr val="tx1"/>
          </a:solidFill>
          <a:latin typeface="+mn-lt"/>
          <a:ea typeface="+mn-ea"/>
          <a:cs typeface="+mn-cs"/>
        </a:defRPr>
      </a:lvl1pPr>
      <a:lvl2pPr marL="1828800" algn="l" defTabSz="3657600" rtl="0" eaLnBrk="1" latinLnBrk="0" hangingPunct="1">
        <a:defRPr sz="7200" kern="1200">
          <a:solidFill>
            <a:schemeClr val="tx1"/>
          </a:solidFill>
          <a:latin typeface="+mn-lt"/>
          <a:ea typeface="+mn-ea"/>
          <a:cs typeface="+mn-cs"/>
        </a:defRPr>
      </a:lvl2pPr>
      <a:lvl3pPr marL="3657600" algn="l" defTabSz="3657600" rtl="0" eaLnBrk="1" latinLnBrk="0" hangingPunct="1">
        <a:defRPr sz="7200" kern="1200">
          <a:solidFill>
            <a:schemeClr val="tx1"/>
          </a:solidFill>
          <a:latin typeface="+mn-lt"/>
          <a:ea typeface="+mn-ea"/>
          <a:cs typeface="+mn-cs"/>
        </a:defRPr>
      </a:lvl3pPr>
      <a:lvl4pPr marL="5486400" algn="l" defTabSz="3657600" rtl="0" eaLnBrk="1" latinLnBrk="0" hangingPunct="1">
        <a:defRPr sz="7200" kern="1200">
          <a:solidFill>
            <a:schemeClr val="tx1"/>
          </a:solidFill>
          <a:latin typeface="+mn-lt"/>
          <a:ea typeface="+mn-ea"/>
          <a:cs typeface="+mn-cs"/>
        </a:defRPr>
      </a:lvl4pPr>
      <a:lvl5pPr marL="7315200" algn="l" defTabSz="3657600" rtl="0" eaLnBrk="1" latinLnBrk="0" hangingPunct="1">
        <a:defRPr sz="7200" kern="1200">
          <a:solidFill>
            <a:schemeClr val="tx1"/>
          </a:solidFill>
          <a:latin typeface="+mn-lt"/>
          <a:ea typeface="+mn-ea"/>
          <a:cs typeface="+mn-cs"/>
        </a:defRPr>
      </a:lvl5pPr>
      <a:lvl6pPr marL="9144000" algn="l" defTabSz="3657600" rtl="0" eaLnBrk="1" latinLnBrk="0" hangingPunct="1">
        <a:defRPr sz="7200" kern="1200">
          <a:solidFill>
            <a:schemeClr val="tx1"/>
          </a:solidFill>
          <a:latin typeface="+mn-lt"/>
          <a:ea typeface="+mn-ea"/>
          <a:cs typeface="+mn-cs"/>
        </a:defRPr>
      </a:lvl6pPr>
      <a:lvl7pPr marL="10972800" algn="l" defTabSz="3657600" rtl="0" eaLnBrk="1" latinLnBrk="0" hangingPunct="1">
        <a:defRPr sz="7200" kern="1200">
          <a:solidFill>
            <a:schemeClr val="tx1"/>
          </a:solidFill>
          <a:latin typeface="+mn-lt"/>
          <a:ea typeface="+mn-ea"/>
          <a:cs typeface="+mn-cs"/>
        </a:defRPr>
      </a:lvl7pPr>
      <a:lvl8pPr marL="12801600" algn="l" defTabSz="3657600" rtl="0" eaLnBrk="1" latinLnBrk="0" hangingPunct="1">
        <a:defRPr sz="7200" kern="1200">
          <a:solidFill>
            <a:schemeClr val="tx1"/>
          </a:solidFill>
          <a:latin typeface="+mn-lt"/>
          <a:ea typeface="+mn-ea"/>
          <a:cs typeface="+mn-cs"/>
        </a:defRPr>
      </a:lvl8pPr>
      <a:lvl9pPr marL="14630400" algn="l" defTabSz="3657600"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20" Type="http://schemas.openxmlformats.org/officeDocument/2006/relationships/image" Target="../media/image16.jpg"/><Relationship Id="rId10" Type="http://schemas.openxmlformats.org/officeDocument/2006/relationships/image" Target="../media/image10.png"/><Relationship Id="rId11" Type="http://schemas.openxmlformats.org/officeDocument/2006/relationships/image" Target="../media/image11.png"/><Relationship Id="rId12" Type="http://schemas.openxmlformats.org/officeDocument/2006/relationships/image" Target="../media/image12.png"/><Relationship Id="rId13" Type="http://schemas.openxmlformats.org/officeDocument/2006/relationships/image" Target="../media/image13.jpg"/><Relationship Id="rId14" Type="http://schemas.openxmlformats.org/officeDocument/2006/relationships/image" Target="../media/image14.png"/><Relationship Id="rId15" Type="http://schemas.openxmlformats.org/officeDocument/2006/relationships/image" Target="../media/image15.png"/><Relationship Id="rId16" Type="http://schemas.openxmlformats.org/officeDocument/2006/relationships/package" Target="../embeddings/Microsoft_Word_Document1.docx"/><Relationship Id="rId17" Type="http://schemas.openxmlformats.org/officeDocument/2006/relationships/image" Target="../media/image1.emf"/><Relationship Id="rId18" Type="http://schemas.openxmlformats.org/officeDocument/2006/relationships/package" Target="../embeddings/Microsoft_Word_Document2.docx"/><Relationship Id="rId19" Type="http://schemas.openxmlformats.org/officeDocument/2006/relationships/image" Target="../media/image2.emf"/><Relationship Id="rId1" Type="http://schemas.openxmlformats.org/officeDocument/2006/relationships/vmlDrawing" Target="../drawings/vmlDrawing1.vml"/><Relationship Id="rId2" Type="http://schemas.openxmlformats.org/officeDocument/2006/relationships/slideLayout" Target="../slideLayouts/slideLayout1.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685800" y="19659600"/>
            <a:ext cx="10820400" cy="830997"/>
          </a:xfrm>
          <a:prstGeom prst="rect">
            <a:avLst/>
          </a:prstGeom>
          <a:noFill/>
        </p:spPr>
        <p:txBody>
          <a:bodyPr wrap="square" rtlCol="0">
            <a:spAutoFit/>
          </a:bodyPr>
          <a:lstStyle/>
          <a:p>
            <a:r>
              <a:rPr lang="en-US" sz="4800" dirty="0" smtClean="0"/>
              <a:t>Methods</a:t>
            </a:r>
            <a:endParaRPr lang="en-US" sz="4800" dirty="0"/>
          </a:p>
        </p:txBody>
      </p:sp>
      <p:sp>
        <p:nvSpPr>
          <p:cNvPr id="11" name="Rectangle 10"/>
          <p:cNvSpPr/>
          <p:nvPr/>
        </p:nvSpPr>
        <p:spPr>
          <a:xfrm>
            <a:off x="762000" y="762000"/>
            <a:ext cx="2133600" cy="1828800"/>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r">
              <a:rot lat="0" lon="0" rev="8700000"/>
            </a:lightRig>
          </a:scene3d>
          <a:sp3d>
            <a:bevelT w="190500" h="38100"/>
          </a:sp3d>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 name="TextBox 3"/>
          <p:cNvSpPr txBox="1"/>
          <p:nvPr/>
        </p:nvSpPr>
        <p:spPr>
          <a:xfrm>
            <a:off x="914400" y="971550"/>
            <a:ext cx="22783800" cy="1200329"/>
          </a:xfrm>
          <a:prstGeom prst="rect">
            <a:avLst/>
          </a:prstGeom>
          <a:noFill/>
        </p:spPr>
        <p:txBody>
          <a:bodyPr wrap="square" rtlCol="0">
            <a:spAutoFit/>
          </a:bodyPr>
          <a:lstStyle/>
          <a:p>
            <a:pPr algn="ctr"/>
            <a:r>
              <a:rPr lang="en-US" dirty="0" smtClean="0"/>
              <a:t>Automated Detection of Deep-Sea Animals </a:t>
            </a:r>
            <a:endParaRPr lang="en-US" dirty="0"/>
          </a:p>
        </p:txBody>
      </p:sp>
      <p:sp>
        <p:nvSpPr>
          <p:cNvPr id="5" name="TextBox 4"/>
          <p:cNvSpPr txBox="1"/>
          <p:nvPr/>
        </p:nvSpPr>
        <p:spPr>
          <a:xfrm>
            <a:off x="5486400" y="2209802"/>
            <a:ext cx="13716000" cy="584775"/>
          </a:xfrm>
          <a:prstGeom prst="rect">
            <a:avLst/>
          </a:prstGeom>
          <a:noFill/>
        </p:spPr>
        <p:txBody>
          <a:bodyPr wrap="square" rtlCol="0">
            <a:spAutoFit/>
          </a:bodyPr>
          <a:lstStyle/>
          <a:p>
            <a:pPr algn="ctr"/>
            <a:r>
              <a:rPr lang="en-US" sz="3200" dirty="0" smtClean="0"/>
              <a:t>Dallas Hollis</a:t>
            </a:r>
            <a:r>
              <a:rPr lang="en-US" sz="3200" baseline="30000" dirty="0" smtClean="0"/>
              <a:t>1,2</a:t>
            </a:r>
            <a:r>
              <a:rPr lang="en-US" sz="3200" dirty="0" smtClean="0"/>
              <a:t>, Duane Edgington</a:t>
            </a:r>
            <a:r>
              <a:rPr lang="en-US" sz="3200" baseline="30000" dirty="0"/>
              <a:t>3</a:t>
            </a:r>
            <a:r>
              <a:rPr lang="en-US" sz="3200" dirty="0" smtClean="0"/>
              <a:t>, </a:t>
            </a:r>
            <a:r>
              <a:rPr lang="en-US" sz="3200" dirty="0" err="1" smtClean="0"/>
              <a:t>Danelle</a:t>
            </a:r>
            <a:r>
              <a:rPr lang="en-US" sz="3200" dirty="0" smtClean="0"/>
              <a:t> Cline</a:t>
            </a:r>
            <a:r>
              <a:rPr lang="en-US" sz="3200" baseline="30000" dirty="0"/>
              <a:t>3</a:t>
            </a:r>
          </a:p>
        </p:txBody>
      </p:sp>
      <p:sp>
        <p:nvSpPr>
          <p:cNvPr id="6" name="TextBox 5"/>
          <p:cNvSpPr txBox="1"/>
          <p:nvPr/>
        </p:nvSpPr>
        <p:spPr>
          <a:xfrm>
            <a:off x="8458200" y="2794575"/>
            <a:ext cx="7696200" cy="1200328"/>
          </a:xfrm>
          <a:prstGeom prst="rect">
            <a:avLst/>
          </a:prstGeom>
          <a:noFill/>
        </p:spPr>
        <p:txBody>
          <a:bodyPr wrap="square" rtlCol="0">
            <a:spAutoFit/>
          </a:bodyPr>
          <a:lstStyle/>
          <a:p>
            <a:r>
              <a:rPr lang="en-US" sz="2400" baseline="30000" dirty="0" smtClean="0"/>
              <a:t>1</a:t>
            </a:r>
            <a:r>
              <a:rPr lang="en-US" sz="2400" dirty="0" smtClean="0"/>
              <a:t> STEM Teacher as Researcher (STAR) program</a:t>
            </a:r>
          </a:p>
          <a:p>
            <a:r>
              <a:rPr lang="en-US" sz="2400" baseline="30000" dirty="0" smtClean="0"/>
              <a:t>2</a:t>
            </a:r>
            <a:r>
              <a:rPr lang="en-US" sz="2400" dirty="0" smtClean="0"/>
              <a:t> California State University, Sacramento  </a:t>
            </a:r>
          </a:p>
          <a:p>
            <a:r>
              <a:rPr lang="en-US" sz="2400" baseline="30000" dirty="0"/>
              <a:t>3</a:t>
            </a:r>
            <a:r>
              <a:rPr lang="en-US" sz="2400" dirty="0" smtClean="0"/>
              <a:t> Monterey Bay Aquarium Research Institute </a:t>
            </a:r>
          </a:p>
        </p:txBody>
      </p:sp>
      <p:sp>
        <p:nvSpPr>
          <p:cNvPr id="8" name="TextBox 7"/>
          <p:cNvSpPr txBox="1"/>
          <p:nvPr/>
        </p:nvSpPr>
        <p:spPr>
          <a:xfrm>
            <a:off x="24650700" y="1895565"/>
            <a:ext cx="10896600" cy="5262980"/>
          </a:xfrm>
          <a:prstGeom prst="rect">
            <a:avLst/>
          </a:prstGeom>
          <a:noFill/>
        </p:spPr>
        <p:txBody>
          <a:bodyPr wrap="square" rtlCol="0">
            <a:spAutoFit/>
          </a:bodyPr>
          <a:lstStyle/>
          <a:p>
            <a:pPr algn="just"/>
            <a:r>
              <a:rPr lang="en-US" sz="2800" dirty="0" smtClean="0"/>
              <a:t>There was no detection method that provided the ability to detect all animals without also detecting non-animal events (marine snow, rocks, etc.) Detection algorithms can be fine-tuned to detect objects that were unseen, but there remains a constant battle between increasing detection while attempting to decrease the amount of data and computational power needed for analysis. Moving forward, the images created for the training library could be used for further automation towards classification.</a:t>
            </a:r>
            <a:r>
              <a:rPr lang="en-US" sz="2800" baseline="30000" dirty="0" smtClean="0"/>
              <a:t>1</a:t>
            </a:r>
            <a:r>
              <a:rPr lang="en-US" sz="2800" dirty="0" smtClean="0"/>
              <a:t> </a:t>
            </a:r>
            <a:r>
              <a:rPr lang="en-US" sz="2800" dirty="0"/>
              <a:t>With access to greater computing power and a second layer of classification, this method of detection may prove to be very effective in the future for analyzing and classifying large video datasets like the one found at </a:t>
            </a:r>
            <a:r>
              <a:rPr lang="en-US" sz="2800" dirty="0" smtClean="0"/>
              <a:t>MBARI. </a:t>
            </a:r>
            <a:endParaRPr lang="en-US" sz="2800" baseline="300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897795"/>
            <a:ext cx="1906528" cy="1575819"/>
          </a:xfrm>
          <a:prstGeom prst="rect">
            <a:avLst/>
          </a:prstGeom>
          <a:noFill/>
        </p:spPr>
      </p:pic>
      <p:sp>
        <p:nvSpPr>
          <p:cNvPr id="15" name="Rectangle 14"/>
          <p:cNvSpPr/>
          <p:nvPr/>
        </p:nvSpPr>
        <p:spPr>
          <a:xfrm>
            <a:off x="12725400" y="25188208"/>
            <a:ext cx="10858500" cy="1938992"/>
          </a:xfrm>
          <a:prstGeom prst="rect">
            <a:avLst/>
          </a:prstGeom>
        </p:spPr>
        <p:txBody>
          <a:bodyPr wrap="square">
            <a:spAutoFit/>
          </a:bodyPr>
          <a:lstStyle/>
          <a:p>
            <a:pPr marL="914400" indent="-914400"/>
            <a:r>
              <a:rPr lang="en-US" sz="2000" dirty="0" smtClean="0"/>
              <a:t>1. </a:t>
            </a:r>
            <a:r>
              <a:rPr lang="en-US" sz="2000" dirty="0" err="1" smtClean="0"/>
              <a:t>Edgington</a:t>
            </a:r>
            <a:r>
              <a:rPr lang="en-US" sz="2000" dirty="0" smtClean="0"/>
              <a:t>, D.R., Cline, D.E., Davis, D., </a:t>
            </a:r>
            <a:r>
              <a:rPr lang="en-US" sz="2000" dirty="0" err="1" smtClean="0"/>
              <a:t>Kerkez</a:t>
            </a:r>
            <a:r>
              <a:rPr lang="en-US" sz="2000" dirty="0" smtClean="0"/>
              <a:t>, I., &amp; Mariette, J. (2006). Detecting, Tracking and Classifying Animals in Underwater Video. </a:t>
            </a:r>
            <a:r>
              <a:rPr lang="en-US" sz="2000" i="1" dirty="0" smtClean="0"/>
              <a:t>Oceans 2006. doi:10.1109/oceans.2006.306878</a:t>
            </a:r>
          </a:p>
          <a:p>
            <a:pPr marL="914400" indent="-914400"/>
            <a:r>
              <a:rPr lang="en-US" sz="2000" dirty="0" smtClean="0"/>
              <a:t>2. </a:t>
            </a:r>
            <a:r>
              <a:rPr lang="en-US" sz="2000" dirty="0" err="1" smtClean="0"/>
              <a:t>Godec</a:t>
            </a:r>
            <a:r>
              <a:rPr lang="en-US" sz="2000" dirty="0"/>
              <a:t>, M., Roth, P. M., &amp; </a:t>
            </a:r>
            <a:r>
              <a:rPr lang="en-US" sz="2000" dirty="0" err="1"/>
              <a:t>Bischof</a:t>
            </a:r>
            <a:r>
              <a:rPr lang="en-US" sz="2000" dirty="0"/>
              <a:t>, H. (2011). Hough-based tracking of non-rigid objects. </a:t>
            </a:r>
            <a:r>
              <a:rPr lang="en-US" sz="2000" i="1" dirty="0"/>
              <a:t>2011 International Conference on Computer Vision</a:t>
            </a:r>
            <a:r>
              <a:rPr lang="en-US" sz="2000" dirty="0"/>
              <a:t>. doi:10.1109/iccv.2011.6126228</a:t>
            </a:r>
            <a:endParaRPr lang="en-US" sz="2000" dirty="0" smtClean="0"/>
          </a:p>
          <a:p>
            <a:pPr marL="914400" indent="-914400"/>
            <a:endParaRPr lang="en-US" sz="2000" dirty="0"/>
          </a:p>
        </p:txBody>
      </p:sp>
      <p:sp>
        <p:nvSpPr>
          <p:cNvPr id="16" name="TextBox 15"/>
          <p:cNvSpPr txBox="1"/>
          <p:nvPr/>
        </p:nvSpPr>
        <p:spPr>
          <a:xfrm>
            <a:off x="914400" y="4156501"/>
            <a:ext cx="10820400" cy="830997"/>
          </a:xfrm>
          <a:prstGeom prst="rect">
            <a:avLst/>
          </a:prstGeom>
          <a:noFill/>
        </p:spPr>
        <p:txBody>
          <a:bodyPr wrap="square" rtlCol="0">
            <a:spAutoFit/>
          </a:bodyPr>
          <a:lstStyle/>
          <a:p>
            <a:r>
              <a:rPr lang="en-US" sz="4800" dirty="0" smtClean="0"/>
              <a:t>Introduction</a:t>
            </a:r>
            <a:endParaRPr lang="en-US" sz="4800" dirty="0"/>
          </a:p>
        </p:txBody>
      </p:sp>
      <p:sp>
        <p:nvSpPr>
          <p:cNvPr id="18" name="TextBox 17"/>
          <p:cNvSpPr txBox="1"/>
          <p:nvPr/>
        </p:nvSpPr>
        <p:spPr>
          <a:xfrm>
            <a:off x="12763500" y="4156501"/>
            <a:ext cx="10820400" cy="830997"/>
          </a:xfrm>
          <a:prstGeom prst="rect">
            <a:avLst/>
          </a:prstGeom>
          <a:noFill/>
        </p:spPr>
        <p:txBody>
          <a:bodyPr wrap="square" rtlCol="0">
            <a:spAutoFit/>
          </a:bodyPr>
          <a:lstStyle/>
          <a:p>
            <a:r>
              <a:rPr lang="en-US" sz="4800" dirty="0" smtClean="0"/>
              <a:t>Results</a:t>
            </a:r>
            <a:endParaRPr lang="en-US" sz="4800" dirty="0"/>
          </a:p>
        </p:txBody>
      </p:sp>
      <p:sp>
        <p:nvSpPr>
          <p:cNvPr id="19" name="TextBox 18"/>
          <p:cNvSpPr txBox="1"/>
          <p:nvPr/>
        </p:nvSpPr>
        <p:spPr>
          <a:xfrm>
            <a:off x="24688800" y="939075"/>
            <a:ext cx="10820400" cy="830997"/>
          </a:xfrm>
          <a:prstGeom prst="rect">
            <a:avLst/>
          </a:prstGeom>
          <a:noFill/>
        </p:spPr>
        <p:txBody>
          <a:bodyPr wrap="square" rtlCol="0">
            <a:spAutoFit/>
          </a:bodyPr>
          <a:lstStyle/>
          <a:p>
            <a:r>
              <a:rPr lang="en-US" sz="4800" dirty="0" smtClean="0"/>
              <a:t>Discussion</a:t>
            </a:r>
            <a:endParaRPr lang="en-US" sz="4800" dirty="0"/>
          </a:p>
        </p:txBody>
      </p:sp>
      <p:sp>
        <p:nvSpPr>
          <p:cNvPr id="20" name="TextBox 19"/>
          <p:cNvSpPr txBox="1"/>
          <p:nvPr/>
        </p:nvSpPr>
        <p:spPr>
          <a:xfrm>
            <a:off x="12763500" y="24353220"/>
            <a:ext cx="10820400" cy="830997"/>
          </a:xfrm>
          <a:prstGeom prst="rect">
            <a:avLst/>
          </a:prstGeom>
          <a:noFill/>
        </p:spPr>
        <p:txBody>
          <a:bodyPr wrap="square" rtlCol="0">
            <a:spAutoFit/>
          </a:bodyPr>
          <a:lstStyle/>
          <a:p>
            <a:r>
              <a:rPr lang="en-US" sz="4800" dirty="0" smtClean="0"/>
              <a:t>References</a:t>
            </a:r>
            <a:endParaRPr lang="en-US" sz="4800" dirty="0"/>
          </a:p>
        </p:txBody>
      </p:sp>
      <p:sp>
        <p:nvSpPr>
          <p:cNvPr id="22" name="TextBox 21"/>
          <p:cNvSpPr txBox="1"/>
          <p:nvPr/>
        </p:nvSpPr>
        <p:spPr>
          <a:xfrm>
            <a:off x="952500" y="4987498"/>
            <a:ext cx="10896600" cy="3170099"/>
          </a:xfrm>
          <a:prstGeom prst="rect">
            <a:avLst/>
          </a:prstGeom>
          <a:noFill/>
        </p:spPr>
        <p:txBody>
          <a:bodyPr wrap="square" rtlCol="0">
            <a:spAutoFit/>
          </a:bodyPr>
          <a:lstStyle/>
          <a:p>
            <a:pPr algn="just"/>
            <a:r>
              <a:rPr lang="en-US" sz="2800" dirty="0" smtClean="0"/>
              <a:t>The Monterey Bay Aquarium Research Institute routinely </a:t>
            </a:r>
            <a:r>
              <a:rPr lang="en-US" sz="2800" dirty="0"/>
              <a:t>deploys r</a:t>
            </a:r>
            <a:r>
              <a:rPr lang="en-US" sz="2800" dirty="0" smtClean="0"/>
              <a:t>emotely operated underwater vehicles equipped </a:t>
            </a:r>
            <a:r>
              <a:rPr lang="en-US" sz="2800" dirty="0"/>
              <a:t>with high definition cameras for use in scientific studies. Utilizing </a:t>
            </a:r>
            <a:r>
              <a:rPr lang="en-US" sz="2800" dirty="0" smtClean="0"/>
              <a:t>22,000 hours of dive video, </a:t>
            </a:r>
            <a:r>
              <a:rPr lang="en-US" sz="2800" dirty="0"/>
              <a:t>we have set out to automate the detection </a:t>
            </a:r>
            <a:r>
              <a:rPr lang="en-US" sz="2800" dirty="0" smtClean="0"/>
              <a:t>and taxonomic </a:t>
            </a:r>
            <a:r>
              <a:rPr lang="en-US" sz="2800" dirty="0"/>
              <a:t>classification of deep-sea </a:t>
            </a:r>
            <a:r>
              <a:rPr lang="en-US" sz="2800" dirty="0" smtClean="0"/>
              <a:t>animals by using saliency-based </a:t>
            </a:r>
            <a:r>
              <a:rPr lang="en-US" sz="2800" dirty="0" err="1" smtClean="0"/>
              <a:t>neuromorphic</a:t>
            </a:r>
            <a:r>
              <a:rPr lang="en-US" sz="2800" dirty="0" smtClean="0"/>
              <a:t> selective attention algorithms to detect objects of interest within video frames.</a:t>
            </a:r>
            <a:r>
              <a:rPr lang="en-US" sz="2800" baseline="30000" dirty="0" smtClean="0"/>
              <a:t>1</a:t>
            </a:r>
            <a:endParaRPr lang="en-US" sz="2800" baseline="30000" dirty="0"/>
          </a:p>
        </p:txBody>
      </p:sp>
      <p:sp>
        <p:nvSpPr>
          <p:cNvPr id="23" name="TextBox 22"/>
          <p:cNvSpPr txBox="1"/>
          <p:nvPr/>
        </p:nvSpPr>
        <p:spPr>
          <a:xfrm>
            <a:off x="23698200" y="24776668"/>
            <a:ext cx="10820400" cy="830997"/>
          </a:xfrm>
          <a:prstGeom prst="rect">
            <a:avLst/>
          </a:prstGeom>
          <a:noFill/>
        </p:spPr>
        <p:txBody>
          <a:bodyPr wrap="square" rtlCol="0">
            <a:spAutoFit/>
          </a:bodyPr>
          <a:lstStyle/>
          <a:p>
            <a:r>
              <a:rPr lang="en-US" sz="4800" dirty="0" smtClean="0"/>
              <a:t>Acknowledgements</a:t>
            </a:r>
            <a:endParaRPr lang="en-US" sz="4800" dirty="0"/>
          </a:p>
        </p:txBody>
      </p:sp>
      <p:sp>
        <p:nvSpPr>
          <p:cNvPr id="25" name="TextBox 24"/>
          <p:cNvSpPr txBox="1"/>
          <p:nvPr/>
        </p:nvSpPr>
        <p:spPr>
          <a:xfrm>
            <a:off x="762000" y="18306872"/>
            <a:ext cx="10134600" cy="1200328"/>
          </a:xfrm>
          <a:prstGeom prst="rect">
            <a:avLst/>
          </a:prstGeom>
          <a:noFill/>
        </p:spPr>
        <p:txBody>
          <a:bodyPr wrap="square" rtlCol="0">
            <a:spAutoFit/>
          </a:bodyPr>
          <a:lstStyle/>
          <a:p>
            <a:pPr algn="just"/>
            <a:r>
              <a:rPr lang="en-US" sz="2400" b="1" dirty="0" smtClean="0"/>
              <a:t>Figure 1. </a:t>
            </a:r>
            <a:r>
              <a:rPr lang="en-US" sz="2400" dirty="0" smtClean="0"/>
              <a:t>MBARI ROV dive video is analyzed for saliency and objects of interest  are automatically cropped out of frame for later review. Photographs courtesy of MBARI. ROV image taken by Dallas Hollis.</a:t>
            </a:r>
            <a:endParaRPr lang="en-US" sz="2400" baseline="30000" dirty="0"/>
          </a:p>
        </p:txBody>
      </p:sp>
      <p:sp>
        <p:nvSpPr>
          <p:cNvPr id="29" name="TextBox 28"/>
          <p:cNvSpPr txBox="1"/>
          <p:nvPr/>
        </p:nvSpPr>
        <p:spPr>
          <a:xfrm>
            <a:off x="533400" y="20421600"/>
            <a:ext cx="5029200" cy="4832093"/>
          </a:xfrm>
          <a:prstGeom prst="rect">
            <a:avLst/>
          </a:prstGeom>
          <a:noFill/>
        </p:spPr>
        <p:txBody>
          <a:bodyPr wrap="square" rtlCol="0">
            <a:spAutoFit/>
          </a:bodyPr>
          <a:lstStyle/>
          <a:p>
            <a:pPr algn="just"/>
            <a:r>
              <a:rPr lang="en-US" sz="2800" dirty="0" smtClean="0"/>
              <a:t>Three benthic animals of interest were chosen based on levels of abundance (high, medium, and low), location (Station M, Monterey Canyon), and scientific interest (Integrated Time Series). Videos that contained these organisms in highest numbers (2007 – 2015) were selected for analysis.</a:t>
            </a:r>
            <a:endParaRPr lang="en-US" sz="2800" baseline="30000" dirty="0"/>
          </a:p>
        </p:txBody>
      </p:sp>
      <p:sp>
        <p:nvSpPr>
          <p:cNvPr id="33" name="TextBox 32"/>
          <p:cNvSpPr txBox="1"/>
          <p:nvPr/>
        </p:nvSpPr>
        <p:spPr>
          <a:xfrm>
            <a:off x="12725400" y="4987498"/>
            <a:ext cx="11049000" cy="2246769"/>
          </a:xfrm>
          <a:prstGeom prst="rect">
            <a:avLst/>
          </a:prstGeom>
          <a:noFill/>
        </p:spPr>
        <p:txBody>
          <a:bodyPr wrap="square" rtlCol="0">
            <a:spAutoFit/>
          </a:bodyPr>
          <a:lstStyle/>
          <a:p>
            <a:pPr algn="just"/>
            <a:r>
              <a:rPr lang="en-US" sz="2800" dirty="0" smtClean="0"/>
              <a:t>Saliency parameters were set high in an effort to only crop images of the highest quality. High abundance </a:t>
            </a:r>
            <a:r>
              <a:rPr lang="en-US" sz="2800" i="1" dirty="0" err="1" smtClean="0"/>
              <a:t>Peniagone</a:t>
            </a:r>
            <a:r>
              <a:rPr lang="en-US" sz="2800" i="1" dirty="0" smtClean="0"/>
              <a:t> sp. </a:t>
            </a:r>
            <a:r>
              <a:rPr lang="en-US" sz="2800" dirty="0" smtClean="0"/>
              <a:t>returned enough high resolution cropped images in the first video analyses that no changes needed to be made. The following changes were made to increase detection of the other two organisms.</a:t>
            </a:r>
            <a:endParaRPr lang="en-US" sz="2800" baseline="30000" dirty="0"/>
          </a:p>
        </p:txBody>
      </p:sp>
      <p:sp>
        <p:nvSpPr>
          <p:cNvPr id="35" name="TextBox 34"/>
          <p:cNvSpPr txBox="1"/>
          <p:nvPr/>
        </p:nvSpPr>
        <p:spPr>
          <a:xfrm>
            <a:off x="25603200" y="23622000"/>
            <a:ext cx="10134600" cy="1200328"/>
          </a:xfrm>
          <a:prstGeom prst="rect">
            <a:avLst/>
          </a:prstGeom>
          <a:noFill/>
        </p:spPr>
        <p:txBody>
          <a:bodyPr wrap="square" rtlCol="0">
            <a:spAutoFit/>
          </a:bodyPr>
          <a:lstStyle/>
          <a:p>
            <a:pPr algn="just"/>
            <a:r>
              <a:rPr lang="en-US" sz="2400" b="1" dirty="0" smtClean="0"/>
              <a:t>Table 1. </a:t>
            </a:r>
            <a:r>
              <a:rPr lang="en-US" sz="2400" dirty="0" smtClean="0"/>
              <a:t>Benthic videos outlined for time analyzed, images generated, and how many were used for the training library. Training library is then broken down by number of images per animal.</a:t>
            </a:r>
            <a:endParaRPr lang="en-US" sz="2400" baseline="30000" dirty="0"/>
          </a:p>
        </p:txBody>
      </p:sp>
      <p:sp>
        <p:nvSpPr>
          <p:cNvPr id="44" name="TextBox 43"/>
          <p:cNvSpPr txBox="1"/>
          <p:nvPr/>
        </p:nvSpPr>
        <p:spPr>
          <a:xfrm>
            <a:off x="914400" y="9144000"/>
            <a:ext cx="10820400" cy="1815882"/>
          </a:xfrm>
          <a:prstGeom prst="rect">
            <a:avLst/>
          </a:prstGeom>
          <a:noFill/>
        </p:spPr>
        <p:txBody>
          <a:bodyPr wrap="square" rtlCol="0">
            <a:spAutoFit/>
          </a:bodyPr>
          <a:lstStyle/>
          <a:p>
            <a:pPr marL="457200" indent="-457200" algn="just">
              <a:buFont typeface="Arial"/>
              <a:buChar char="•"/>
            </a:pPr>
            <a:r>
              <a:rPr lang="en-US" sz="2800" dirty="0" smtClean="0"/>
              <a:t>Convert digital video frames </a:t>
            </a:r>
            <a:r>
              <a:rPr lang="en-US" sz="2800" dirty="0" smtClean="0"/>
              <a:t>to color images</a:t>
            </a:r>
          </a:p>
          <a:p>
            <a:pPr marL="457200" indent="-457200" algn="just">
              <a:buFont typeface="Arial"/>
              <a:buChar char="•"/>
            </a:pPr>
            <a:r>
              <a:rPr lang="en-US" sz="2800" dirty="0" smtClean="0"/>
              <a:t>Analyze images with AVED software for </a:t>
            </a:r>
            <a:r>
              <a:rPr lang="en-US" sz="2800" dirty="0" smtClean="0"/>
              <a:t>highest saliency to produce cropped images of detected objects</a:t>
            </a:r>
            <a:r>
              <a:rPr lang="en-US" sz="2800" baseline="30000" dirty="0" smtClean="0"/>
              <a:t>1</a:t>
            </a:r>
            <a:endParaRPr lang="en-US" sz="2800" dirty="0"/>
          </a:p>
          <a:p>
            <a:pPr marL="457200" indent="-457200" algn="just">
              <a:buFont typeface="Arial"/>
              <a:buChar char="•"/>
            </a:pPr>
            <a:r>
              <a:rPr lang="en-US" sz="2800" dirty="0" smtClean="0"/>
              <a:t>Sort salient objects based on taxonomy as seen in Fig. 1</a:t>
            </a:r>
            <a:endParaRPr lang="en-US" sz="2800" dirty="0"/>
          </a:p>
        </p:txBody>
      </p:sp>
      <p:sp>
        <p:nvSpPr>
          <p:cNvPr id="48" name="Rectangle 47"/>
          <p:cNvSpPr/>
          <p:nvPr/>
        </p:nvSpPr>
        <p:spPr>
          <a:xfrm>
            <a:off x="4506642" y="4572000"/>
            <a:ext cx="6694758" cy="15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9" name="Rectangle 48"/>
          <p:cNvSpPr/>
          <p:nvPr/>
        </p:nvSpPr>
        <p:spPr>
          <a:xfrm>
            <a:off x="15117492" y="4536108"/>
            <a:ext cx="6694758" cy="15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Rectangle 49"/>
          <p:cNvSpPr/>
          <p:nvPr/>
        </p:nvSpPr>
        <p:spPr>
          <a:xfrm>
            <a:off x="27813000" y="1354573"/>
            <a:ext cx="6694758" cy="15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4" name="Rectangle 53"/>
          <p:cNvSpPr/>
          <p:nvPr/>
        </p:nvSpPr>
        <p:spPr>
          <a:xfrm>
            <a:off x="3200400" y="20040600"/>
            <a:ext cx="6694758" cy="15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2" name="TextBox 61"/>
          <p:cNvSpPr txBox="1"/>
          <p:nvPr/>
        </p:nvSpPr>
        <p:spPr>
          <a:xfrm>
            <a:off x="12420600" y="19964400"/>
            <a:ext cx="11582400" cy="1200328"/>
          </a:xfrm>
          <a:prstGeom prst="rect">
            <a:avLst/>
          </a:prstGeom>
          <a:noFill/>
        </p:spPr>
        <p:txBody>
          <a:bodyPr wrap="square" rtlCol="0">
            <a:spAutoFit/>
          </a:bodyPr>
          <a:lstStyle/>
          <a:p>
            <a:pPr algn="just"/>
            <a:r>
              <a:rPr lang="en-US" sz="2400" b="1" dirty="0" smtClean="0"/>
              <a:t>Figure 3. </a:t>
            </a:r>
            <a:r>
              <a:rPr lang="en-US" sz="2400" i="1" dirty="0" err="1" smtClean="0"/>
              <a:t>Scotoplanes</a:t>
            </a:r>
            <a:r>
              <a:rPr lang="en-US" sz="2400" i="1" dirty="0" smtClean="0"/>
              <a:t> sp. </a:t>
            </a:r>
            <a:r>
              <a:rPr lang="en-US" sz="2400" dirty="0" smtClean="0"/>
              <a:t>incomplete segmentation in image A returns the cropped image B. After implementation of Hough-based tracking in C, image D returns fully cropped</a:t>
            </a:r>
            <a:r>
              <a:rPr lang="en-US" sz="2400" dirty="0"/>
              <a:t>. Photographs courtesy of </a:t>
            </a:r>
            <a:r>
              <a:rPr lang="en-US" sz="2400" dirty="0" smtClean="0"/>
              <a:t>MBARI.</a:t>
            </a:r>
            <a:endParaRPr lang="en-US" sz="2400" i="1" baseline="30000" dirty="0"/>
          </a:p>
        </p:txBody>
      </p:sp>
      <p:sp>
        <p:nvSpPr>
          <p:cNvPr id="66" name="TextBox 65"/>
          <p:cNvSpPr txBox="1"/>
          <p:nvPr/>
        </p:nvSpPr>
        <p:spPr>
          <a:xfrm>
            <a:off x="23698200" y="25607665"/>
            <a:ext cx="12573000" cy="1200329"/>
          </a:xfrm>
          <a:prstGeom prst="rect">
            <a:avLst/>
          </a:prstGeom>
          <a:noFill/>
        </p:spPr>
        <p:txBody>
          <a:bodyPr wrap="square" rtlCol="0">
            <a:spAutoFit/>
          </a:bodyPr>
          <a:lstStyle/>
          <a:p>
            <a:pPr algn="just"/>
            <a:r>
              <a:rPr lang="en-US" sz="1800" dirty="0" smtClean="0"/>
              <a:t>Thank you to all the staff of MBARI for your support and consistent cookie breaks, fellow summer interns for help with projects and re-writes, George Matsumoto and Linda </a:t>
            </a:r>
            <a:r>
              <a:rPr lang="en-US" sz="1800" dirty="0" err="1" smtClean="0"/>
              <a:t>Kuhnz</a:t>
            </a:r>
            <a:r>
              <a:rPr lang="en-US" sz="1800" dirty="0" smtClean="0"/>
              <a:t> for their selfless dedication to the intern program, STAR cohort leaders for guidance, and a special thank you to Duane </a:t>
            </a:r>
            <a:r>
              <a:rPr lang="en-US" sz="1800" dirty="0" err="1" smtClean="0"/>
              <a:t>Edgington</a:t>
            </a:r>
            <a:r>
              <a:rPr lang="en-US" sz="1800" dirty="0" smtClean="0"/>
              <a:t> and </a:t>
            </a:r>
            <a:r>
              <a:rPr lang="en-US" sz="1800" dirty="0" err="1" smtClean="0"/>
              <a:t>Danelle</a:t>
            </a:r>
            <a:r>
              <a:rPr lang="en-US" sz="1800" dirty="0" smtClean="0"/>
              <a:t> Cline for your patience, advice, and mentorship. Finally, thank you to Kelly McDonald for believing in me as a teacher and challenging me academically.</a:t>
            </a:r>
            <a:endParaRPr lang="en-US" sz="1800" dirty="0"/>
          </a:p>
        </p:txBody>
      </p:sp>
      <p:sp>
        <p:nvSpPr>
          <p:cNvPr id="68" name="Rectangle 67"/>
          <p:cNvSpPr/>
          <p:nvPr/>
        </p:nvSpPr>
        <p:spPr>
          <a:xfrm>
            <a:off x="29413200" y="25175139"/>
            <a:ext cx="5766729" cy="15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9" name="Rectangle 68"/>
          <p:cNvSpPr/>
          <p:nvPr/>
        </p:nvSpPr>
        <p:spPr>
          <a:xfrm>
            <a:off x="16045521" y="24752944"/>
            <a:ext cx="5766729" cy="15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stretch>
            <a:fillRect/>
          </a:stretch>
        </p:blipFill>
        <p:spPr>
          <a:xfrm>
            <a:off x="21869400" y="914400"/>
            <a:ext cx="1828800" cy="1900990"/>
          </a:xfrm>
          <a:prstGeom prst="rect">
            <a:avLst/>
          </a:prstGeom>
          <a:effectLst/>
          <a:scene3d>
            <a:camera prst="orthographicFront"/>
            <a:lightRig rig="threePt" dir="t"/>
          </a:scene3d>
          <a:sp3d>
            <a:bevelT/>
          </a:sp3d>
        </p:spPr>
      </p:pic>
      <p:sp>
        <p:nvSpPr>
          <p:cNvPr id="61" name="TextBox 60"/>
          <p:cNvSpPr txBox="1"/>
          <p:nvPr/>
        </p:nvSpPr>
        <p:spPr>
          <a:xfrm>
            <a:off x="838200" y="8160603"/>
            <a:ext cx="10820400" cy="830997"/>
          </a:xfrm>
          <a:prstGeom prst="rect">
            <a:avLst/>
          </a:prstGeom>
          <a:noFill/>
        </p:spPr>
        <p:txBody>
          <a:bodyPr wrap="square" rtlCol="0">
            <a:spAutoFit/>
          </a:bodyPr>
          <a:lstStyle/>
          <a:p>
            <a:r>
              <a:rPr lang="en-US" sz="4800" dirty="0" smtClean="0"/>
              <a:t>Objectives</a:t>
            </a:r>
            <a:endParaRPr lang="en-US" sz="4800" dirty="0"/>
          </a:p>
        </p:txBody>
      </p:sp>
      <p:sp>
        <p:nvSpPr>
          <p:cNvPr id="70" name="Rectangle 69"/>
          <p:cNvSpPr/>
          <p:nvPr/>
        </p:nvSpPr>
        <p:spPr>
          <a:xfrm>
            <a:off x="4343400" y="8541603"/>
            <a:ext cx="6694758" cy="15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09" name="Straight Connector 108"/>
          <p:cNvCxnSpPr/>
          <p:nvPr/>
        </p:nvCxnSpPr>
        <p:spPr>
          <a:xfrm flipV="1">
            <a:off x="6629398" y="17339731"/>
            <a:ext cx="987780" cy="1"/>
          </a:xfrm>
          <a:prstGeom prst="line">
            <a:avLst/>
          </a:prstGeom>
          <a:ln w="38100" cmpd="sng">
            <a:solidFill>
              <a:srgbClr val="00000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0">
            <a:schemeClr val="accent1"/>
          </a:fillRef>
          <a:effectRef idx="1">
            <a:schemeClr val="accent1"/>
          </a:effectRef>
          <a:fontRef idx="minor">
            <a:schemeClr val="tx1"/>
          </a:fontRef>
        </p:style>
      </p:cxnSp>
      <p:pic>
        <p:nvPicPr>
          <p:cNvPr id="111" name="Picture 110" descr="Screen Shot 2016-08-08 at 11.00.11 AM.png"/>
          <p:cNvPicPr>
            <a:picLocks noChangeAspect="1"/>
          </p:cNvPicPr>
          <p:nvPr/>
        </p:nvPicPr>
        <p:blipFill rotWithShape="1">
          <a:blip r:embed="rId5">
            <a:extLst>
              <a:ext uri="{28A0092B-C50C-407E-A947-70E740481C1C}">
                <a14:useLocalDpi xmlns:a14="http://schemas.microsoft.com/office/drawing/2010/main" val="0"/>
              </a:ext>
            </a:extLst>
          </a:blip>
          <a:srcRect l="28374"/>
          <a:stretch/>
        </p:blipFill>
        <p:spPr>
          <a:xfrm>
            <a:off x="5199257" y="14457886"/>
            <a:ext cx="1430141" cy="1118889"/>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pic>
        <p:nvPicPr>
          <p:cNvPr id="112" name="Picture 111" descr="Screen Shot 2016-08-08 at 11.00.33 AM.png"/>
          <p:cNvPicPr>
            <a:picLocks noChangeAspect="1"/>
          </p:cNvPicPr>
          <p:nvPr/>
        </p:nvPicPr>
        <p:blipFill rotWithShape="1">
          <a:blip r:embed="rId6">
            <a:extLst>
              <a:ext uri="{28A0092B-C50C-407E-A947-70E740481C1C}">
                <a14:useLocalDpi xmlns:a14="http://schemas.microsoft.com/office/drawing/2010/main" val="0"/>
              </a:ext>
            </a:extLst>
          </a:blip>
          <a:srcRect l="28460"/>
          <a:stretch/>
        </p:blipFill>
        <p:spPr>
          <a:xfrm>
            <a:off x="5199257" y="15576775"/>
            <a:ext cx="1430141" cy="1116210"/>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pic>
        <p:nvPicPr>
          <p:cNvPr id="113" name="Picture 112" descr="Screen Shot 2016-08-08 at 11.02.35 AM.png"/>
          <p:cNvPicPr>
            <a:picLocks noChangeAspect="1"/>
          </p:cNvPicPr>
          <p:nvPr/>
        </p:nvPicPr>
        <p:blipFill rotWithShape="1">
          <a:blip r:embed="rId7">
            <a:extLst>
              <a:ext uri="{28A0092B-C50C-407E-A947-70E740481C1C}">
                <a14:useLocalDpi xmlns:a14="http://schemas.microsoft.com/office/drawing/2010/main" val="0"/>
              </a:ext>
            </a:extLst>
          </a:blip>
          <a:srcRect l="28734"/>
          <a:stretch/>
        </p:blipFill>
        <p:spPr>
          <a:xfrm>
            <a:off x="5199257" y="16692985"/>
            <a:ext cx="1430141" cy="1121567"/>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pic>
        <p:nvPicPr>
          <p:cNvPr id="115" name="Picture 114"/>
          <p:cNvPicPr>
            <a:picLocks noChangeAspect="1"/>
          </p:cNvPicPr>
          <p:nvPr/>
        </p:nvPicPr>
        <p:blipFill>
          <a:blip r:embed="rId8"/>
          <a:stretch>
            <a:fillRect/>
          </a:stretch>
        </p:blipFill>
        <p:spPr>
          <a:xfrm>
            <a:off x="7391400" y="15838616"/>
            <a:ext cx="2789763" cy="2234893"/>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pic>
        <p:nvPicPr>
          <p:cNvPr id="117" name="Picture 116" descr="Screen Shot 2016-08-08 at 10.59.08 AM.png"/>
          <p:cNvPicPr>
            <a:picLocks noChangeAspect="1"/>
          </p:cNvPicPr>
          <p:nvPr/>
        </p:nvPicPr>
        <p:blipFill rotWithShape="1">
          <a:blip r:embed="rId9">
            <a:extLst>
              <a:ext uri="{28A0092B-C50C-407E-A947-70E740481C1C}">
                <a14:useLocalDpi xmlns:a14="http://schemas.microsoft.com/office/drawing/2010/main" val="0"/>
              </a:ext>
            </a:extLst>
          </a:blip>
          <a:srcRect l="27266"/>
          <a:stretch/>
        </p:blipFill>
        <p:spPr>
          <a:xfrm>
            <a:off x="5199257" y="11295453"/>
            <a:ext cx="1430141" cy="1102842"/>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pic>
        <p:nvPicPr>
          <p:cNvPr id="118" name="Picture 117" descr="Screen Shot 2016-08-08 at 10.59.24 AM.png"/>
          <p:cNvPicPr>
            <a:picLocks noChangeAspect="1"/>
          </p:cNvPicPr>
          <p:nvPr/>
        </p:nvPicPr>
        <p:blipFill rotWithShape="1">
          <a:blip r:embed="rId10">
            <a:extLst>
              <a:ext uri="{28A0092B-C50C-407E-A947-70E740481C1C}">
                <a14:useLocalDpi xmlns:a14="http://schemas.microsoft.com/office/drawing/2010/main" val="0"/>
              </a:ext>
            </a:extLst>
          </a:blip>
          <a:srcRect l="27087"/>
          <a:stretch/>
        </p:blipFill>
        <p:spPr>
          <a:xfrm>
            <a:off x="5199257" y="12384184"/>
            <a:ext cx="1430141" cy="1103216"/>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pic>
        <p:nvPicPr>
          <p:cNvPr id="119" name="Picture 118" descr="Screen Shot 2016-08-08 at 10.59.37 AM.png"/>
          <p:cNvPicPr>
            <a:picLocks noChangeAspect="1"/>
          </p:cNvPicPr>
          <p:nvPr/>
        </p:nvPicPr>
        <p:blipFill rotWithShape="1">
          <a:blip r:embed="rId11">
            <a:extLst>
              <a:ext uri="{28A0092B-C50C-407E-A947-70E740481C1C}">
                <a14:useLocalDpi xmlns:a14="http://schemas.microsoft.com/office/drawing/2010/main" val="0"/>
              </a:ext>
            </a:extLst>
          </a:blip>
          <a:srcRect l="26728" t="-957" r="359" b="957"/>
          <a:stretch/>
        </p:blipFill>
        <p:spPr>
          <a:xfrm>
            <a:off x="5199257" y="13388622"/>
            <a:ext cx="1430141" cy="1092761"/>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sp>
        <p:nvSpPr>
          <p:cNvPr id="120" name="Left Brace 119"/>
          <p:cNvSpPr/>
          <p:nvPr/>
        </p:nvSpPr>
        <p:spPr>
          <a:xfrm>
            <a:off x="4583287" y="11624732"/>
            <a:ext cx="615970" cy="5715000"/>
          </a:xfrm>
          <a:prstGeom prst="leftBrace">
            <a:avLst>
              <a:gd name="adj1" fmla="val 42696"/>
              <a:gd name="adj2" fmla="val 49326"/>
            </a:avLst>
          </a:prstGeom>
          <a:ln w="38100" cmpd="sng"/>
          <a:effectLst>
            <a:outerShdw blurRad="50800" dist="38100" dir="2700000" algn="tl" rotWithShape="0">
              <a:prstClr val="black">
                <a:alpha val="40000"/>
              </a:prstClr>
            </a:outerShdw>
          </a:effectLst>
          <a:scene3d>
            <a:camera prst="orthographicFront"/>
            <a:lightRig rig="threePt" dir="t"/>
          </a:scene3d>
          <a:sp3d>
            <a:bevelT/>
          </a:sp3d>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21" name="Left Brace 120"/>
          <p:cNvSpPr/>
          <p:nvPr/>
        </p:nvSpPr>
        <p:spPr>
          <a:xfrm flipH="1">
            <a:off x="6629396" y="11624732"/>
            <a:ext cx="762002" cy="2285999"/>
          </a:xfrm>
          <a:prstGeom prst="leftBrace">
            <a:avLst>
              <a:gd name="adj1" fmla="val 37179"/>
              <a:gd name="adj2" fmla="val 33524"/>
            </a:avLst>
          </a:prstGeom>
          <a:ln w="38100" cmpd="sng"/>
          <a:effectLst>
            <a:outerShdw blurRad="50800" dist="38100" dir="2700000" algn="tl" rotWithShape="0">
              <a:prstClr val="black">
                <a:alpha val="40000"/>
              </a:prstClr>
            </a:outerShdw>
          </a:effectLst>
          <a:scene3d>
            <a:camera prst="orthographicFront"/>
            <a:lightRig rig="threePt" dir="t"/>
          </a:scene3d>
          <a:sp3d>
            <a:bevelT/>
          </a:sp3d>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22" name="Left Brace 121"/>
          <p:cNvSpPr/>
          <p:nvPr/>
        </p:nvSpPr>
        <p:spPr>
          <a:xfrm flipH="1">
            <a:off x="6629398" y="14799733"/>
            <a:ext cx="762002" cy="1382887"/>
          </a:xfrm>
          <a:prstGeom prst="leftBrace">
            <a:avLst>
              <a:gd name="adj1" fmla="val 11901"/>
              <a:gd name="adj2" fmla="val 32504"/>
            </a:avLst>
          </a:prstGeom>
          <a:ln w="38100" cmpd="sng"/>
          <a:effectLst>
            <a:outerShdw blurRad="50800" dist="38100" dir="2700000" algn="tl" rotWithShape="0">
              <a:prstClr val="black">
                <a:alpha val="40000"/>
              </a:prstClr>
            </a:outerShdw>
          </a:effectLst>
          <a:scene3d>
            <a:camera prst="orthographicFront"/>
            <a:lightRig rig="threePt" dir="t"/>
          </a:scene3d>
          <a:sp3d>
            <a:bevelT/>
          </a:sp3d>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pic>
        <p:nvPicPr>
          <p:cNvPr id="114" name="Picture 113"/>
          <p:cNvPicPr>
            <a:picLocks noChangeAspect="1"/>
          </p:cNvPicPr>
          <p:nvPr/>
        </p:nvPicPr>
        <p:blipFill>
          <a:blip r:embed="rId12"/>
          <a:stretch>
            <a:fillRect/>
          </a:stretch>
        </p:blipFill>
        <p:spPr>
          <a:xfrm>
            <a:off x="7391400" y="11159066"/>
            <a:ext cx="2229556" cy="2229556"/>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pic>
        <p:nvPicPr>
          <p:cNvPr id="116" name="Picture 115" descr="D008_03HD_00_22_26-evt0003_000034.jpg"/>
          <p:cNvPicPr>
            <a:picLocks noChangeAspect="1"/>
          </p:cNvPicPr>
          <p:nvPr/>
        </p:nvPicPr>
        <p:blipFill rotWithShape="1">
          <a:blip r:embed="rId13">
            <a:extLst>
              <a:ext uri="{28A0092B-C50C-407E-A947-70E740481C1C}">
                <a14:useLocalDpi xmlns:a14="http://schemas.microsoft.com/office/drawing/2010/main" val="0"/>
              </a:ext>
            </a:extLst>
          </a:blip>
          <a:srcRect l="17370"/>
          <a:stretch/>
        </p:blipFill>
        <p:spPr>
          <a:xfrm>
            <a:off x="7391400" y="13487400"/>
            <a:ext cx="3051053" cy="2224218"/>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pic>
        <p:nvPicPr>
          <p:cNvPr id="38" name="Picture 37" descr="Screen Shot 2016-08-08 at 12.20.20 PM.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96000" y="20421600"/>
            <a:ext cx="5715000" cy="6433279"/>
          </a:xfrm>
          <a:prstGeom prst="rect">
            <a:avLst/>
          </a:prstGeom>
        </p:spPr>
      </p:pic>
      <p:sp>
        <p:nvSpPr>
          <p:cNvPr id="128" name="TextBox 127"/>
          <p:cNvSpPr txBox="1"/>
          <p:nvPr/>
        </p:nvSpPr>
        <p:spPr>
          <a:xfrm>
            <a:off x="533400" y="25298400"/>
            <a:ext cx="5410200" cy="1569660"/>
          </a:xfrm>
          <a:prstGeom prst="rect">
            <a:avLst/>
          </a:prstGeom>
          <a:noFill/>
        </p:spPr>
        <p:txBody>
          <a:bodyPr wrap="square" rtlCol="0">
            <a:spAutoFit/>
          </a:bodyPr>
          <a:lstStyle/>
          <a:p>
            <a:pPr algn="just"/>
            <a:r>
              <a:rPr lang="en-US" sz="2400" b="1" dirty="0" smtClean="0"/>
              <a:t>Figure </a:t>
            </a:r>
            <a:r>
              <a:rPr lang="en-US" sz="2400" b="1" dirty="0"/>
              <a:t>2</a:t>
            </a:r>
            <a:r>
              <a:rPr lang="en-US" sz="2400" b="1" dirty="0" smtClean="0"/>
              <a:t>. </a:t>
            </a:r>
            <a:r>
              <a:rPr lang="en-US" sz="2400" dirty="0" smtClean="0"/>
              <a:t>Benthic animals of main focus and associated abundance levels in analyzed videos</a:t>
            </a:r>
            <a:r>
              <a:rPr lang="en-US" sz="2400" dirty="0"/>
              <a:t>. Photographs courtesy of </a:t>
            </a:r>
            <a:r>
              <a:rPr lang="en-US" sz="2400" dirty="0" smtClean="0"/>
              <a:t>MBARI.</a:t>
            </a:r>
            <a:endParaRPr lang="en-US" sz="2400" baseline="30000" dirty="0"/>
          </a:p>
        </p:txBody>
      </p:sp>
      <p:pic>
        <p:nvPicPr>
          <p:cNvPr id="129" name="Content Placeholder 3"/>
          <p:cNvPicPr>
            <a:picLocks/>
          </p:cNvPicPr>
          <p:nvPr/>
        </p:nvPicPr>
        <p:blipFill>
          <a:blip r:embed="rId15">
            <a:extLst>
              <a:ext uri="{28A0092B-C50C-407E-A947-70E740481C1C}">
                <a14:useLocalDpi xmlns:a14="http://schemas.microsoft.com/office/drawing/2010/main" val="0"/>
              </a:ext>
            </a:extLst>
          </a:blip>
          <a:srcRect l="-8237" r="-8237"/>
          <a:stretch>
            <a:fillRect/>
          </a:stretch>
        </p:blipFill>
        <p:spPr>
          <a:xfrm>
            <a:off x="10591800" y="10972800"/>
            <a:ext cx="15773400" cy="8763000"/>
          </a:xfrm>
          <a:prstGeom prst="rect">
            <a:avLst/>
          </a:prstGeom>
        </p:spPr>
      </p:pic>
      <p:sp>
        <p:nvSpPr>
          <p:cNvPr id="131" name="TextBox 130"/>
          <p:cNvSpPr txBox="1"/>
          <p:nvPr/>
        </p:nvSpPr>
        <p:spPr>
          <a:xfrm>
            <a:off x="12725400" y="8153400"/>
            <a:ext cx="10972800" cy="2677656"/>
          </a:xfrm>
          <a:prstGeom prst="rect">
            <a:avLst/>
          </a:prstGeom>
          <a:noFill/>
        </p:spPr>
        <p:txBody>
          <a:bodyPr wrap="square" rtlCol="0">
            <a:spAutoFit/>
          </a:bodyPr>
          <a:lstStyle/>
          <a:p>
            <a:pPr algn="just"/>
            <a:r>
              <a:rPr lang="en-US" sz="2800" dirty="0" smtClean="0"/>
              <a:t>High contrast shadowing behind the legs of </a:t>
            </a:r>
            <a:r>
              <a:rPr lang="en-US" sz="2800" i="1" dirty="0" err="1" smtClean="0"/>
              <a:t>Scotoplanes</a:t>
            </a:r>
            <a:r>
              <a:rPr lang="en-US" sz="2800" i="1" dirty="0" smtClean="0"/>
              <a:t> sp. </a:t>
            </a:r>
            <a:r>
              <a:rPr lang="en-US" sz="2800" dirty="0" smtClean="0"/>
              <a:t>is</a:t>
            </a:r>
            <a:r>
              <a:rPr lang="en-US" sz="2800" i="1" dirty="0" smtClean="0"/>
              <a:t> </a:t>
            </a:r>
            <a:r>
              <a:rPr lang="en-US" sz="2800" dirty="0" smtClean="0"/>
              <a:t>recognized as salient, but the rest of the animal fails to fully segment. The image is then cropped and removes critical identification features. A Hough-based tracking algorithm increases segmentation and returns a cropped image of the full animal as seen in figure 3.</a:t>
            </a:r>
            <a:r>
              <a:rPr lang="en-US" sz="2800" baseline="30000" dirty="0"/>
              <a:t>2</a:t>
            </a:r>
            <a:r>
              <a:rPr lang="en-US" sz="2800" dirty="0" smtClean="0"/>
              <a:t> </a:t>
            </a:r>
            <a:endParaRPr lang="en-US" sz="2800" baseline="30000" dirty="0"/>
          </a:p>
        </p:txBody>
      </p:sp>
      <p:sp>
        <p:nvSpPr>
          <p:cNvPr id="132" name="TextBox 131"/>
          <p:cNvSpPr txBox="1"/>
          <p:nvPr/>
        </p:nvSpPr>
        <p:spPr>
          <a:xfrm>
            <a:off x="12877800" y="7467600"/>
            <a:ext cx="11049000" cy="584776"/>
          </a:xfrm>
          <a:prstGeom prst="rect">
            <a:avLst/>
          </a:prstGeom>
          <a:noFill/>
        </p:spPr>
        <p:txBody>
          <a:bodyPr wrap="square" rtlCol="0">
            <a:spAutoFit/>
          </a:bodyPr>
          <a:lstStyle/>
          <a:p>
            <a:pPr algn="just"/>
            <a:r>
              <a:rPr lang="en-US" sz="3200" dirty="0" smtClean="0"/>
              <a:t>Hough-</a:t>
            </a:r>
            <a:r>
              <a:rPr lang="en-US" sz="3200" dirty="0"/>
              <a:t>B</a:t>
            </a:r>
            <a:r>
              <a:rPr lang="en-US" sz="3200" dirty="0" smtClean="0"/>
              <a:t>ased Tracking</a:t>
            </a:r>
            <a:r>
              <a:rPr lang="en-US" sz="2800" dirty="0" smtClean="0"/>
              <a:t> </a:t>
            </a:r>
            <a:endParaRPr lang="en-US" sz="2800" baseline="30000" dirty="0"/>
          </a:p>
        </p:txBody>
      </p:sp>
      <p:sp>
        <p:nvSpPr>
          <p:cNvPr id="133" name="TextBox 132"/>
          <p:cNvSpPr txBox="1"/>
          <p:nvPr/>
        </p:nvSpPr>
        <p:spPr>
          <a:xfrm>
            <a:off x="12877800" y="21640800"/>
            <a:ext cx="11049000" cy="584776"/>
          </a:xfrm>
          <a:prstGeom prst="rect">
            <a:avLst/>
          </a:prstGeom>
          <a:noFill/>
        </p:spPr>
        <p:txBody>
          <a:bodyPr wrap="square" rtlCol="0">
            <a:spAutoFit/>
          </a:bodyPr>
          <a:lstStyle/>
          <a:p>
            <a:pPr algn="just"/>
            <a:r>
              <a:rPr lang="en-US" sz="3200" dirty="0" smtClean="0"/>
              <a:t>Algorithm Tuning</a:t>
            </a:r>
            <a:r>
              <a:rPr lang="en-US" sz="2800" dirty="0" smtClean="0"/>
              <a:t> </a:t>
            </a:r>
            <a:endParaRPr lang="en-US" sz="2800" baseline="30000" dirty="0"/>
          </a:p>
        </p:txBody>
      </p:sp>
      <p:sp>
        <p:nvSpPr>
          <p:cNvPr id="134" name="TextBox 133"/>
          <p:cNvSpPr txBox="1"/>
          <p:nvPr/>
        </p:nvSpPr>
        <p:spPr>
          <a:xfrm>
            <a:off x="12877800" y="22392144"/>
            <a:ext cx="10972800" cy="1815882"/>
          </a:xfrm>
          <a:prstGeom prst="rect">
            <a:avLst/>
          </a:prstGeom>
          <a:noFill/>
        </p:spPr>
        <p:txBody>
          <a:bodyPr wrap="square" rtlCol="0">
            <a:spAutoFit/>
          </a:bodyPr>
          <a:lstStyle/>
          <a:p>
            <a:pPr algn="just"/>
            <a:r>
              <a:rPr lang="en-US" sz="2800" dirty="0" smtClean="0"/>
              <a:t>Other minor changes to saliency filters were added to increase detection; increased detection size, added color filters, increased detection frequency from every second to every half second, and cut saliency voltage from 4mv to 2mv. </a:t>
            </a:r>
            <a:endParaRPr lang="en-US" sz="2800" baseline="30000" dirty="0"/>
          </a:p>
        </p:txBody>
      </p:sp>
      <p:graphicFrame>
        <p:nvGraphicFramePr>
          <p:cNvPr id="41" name="Object 40"/>
          <p:cNvGraphicFramePr>
            <a:graphicFrameLocks noChangeAspect="1"/>
          </p:cNvGraphicFramePr>
          <p:nvPr>
            <p:extLst>
              <p:ext uri="{D42A27DB-BD31-4B8C-83A1-F6EECF244321}">
                <p14:modId xmlns:p14="http://schemas.microsoft.com/office/powerpoint/2010/main" val="235885796"/>
              </p:ext>
            </p:extLst>
          </p:nvPr>
        </p:nvGraphicFramePr>
        <p:xfrm>
          <a:off x="25734963" y="7569200"/>
          <a:ext cx="9874250" cy="5434013"/>
        </p:xfrm>
        <a:graphic>
          <a:graphicData uri="http://schemas.openxmlformats.org/presentationml/2006/ole">
            <mc:AlternateContent xmlns:mc="http://schemas.openxmlformats.org/markup-compatibility/2006">
              <mc:Choice xmlns:v="urn:schemas-microsoft-com:vml" Requires="v">
                <p:oleObj spid="_x0000_s1056" name="Document" r:id="rId16" imgW="5740400" imgH="3162300" progId="Word.Document.12">
                  <p:embed/>
                </p:oleObj>
              </mc:Choice>
              <mc:Fallback>
                <p:oleObj name="Document" r:id="rId16" imgW="5740400" imgH="3162300" progId="Word.Document.12">
                  <p:embed/>
                  <p:pic>
                    <p:nvPicPr>
                      <p:cNvPr id="0" name=""/>
                      <p:cNvPicPr/>
                      <p:nvPr/>
                    </p:nvPicPr>
                    <p:blipFill>
                      <a:blip r:embed="rId17"/>
                      <a:stretch>
                        <a:fillRect/>
                      </a:stretch>
                    </p:blipFill>
                    <p:spPr>
                      <a:xfrm>
                        <a:off x="25734963" y="7569200"/>
                        <a:ext cx="9874250" cy="5434013"/>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390531350"/>
              </p:ext>
            </p:extLst>
          </p:nvPr>
        </p:nvGraphicFramePr>
        <p:xfrm>
          <a:off x="25527000" y="11811000"/>
          <a:ext cx="10287000" cy="11705120"/>
        </p:xfrm>
        <a:graphic>
          <a:graphicData uri="http://schemas.openxmlformats.org/presentationml/2006/ole">
            <mc:AlternateContent xmlns:mc="http://schemas.openxmlformats.org/markup-compatibility/2006">
              <mc:Choice xmlns:v="urn:schemas-microsoft-com:vml" Requires="v">
                <p:oleObj spid="_x0000_s1057" name="Document" r:id="rId18" imgW="5803900" imgH="6604000" progId="Word.Document.12">
                  <p:embed/>
                </p:oleObj>
              </mc:Choice>
              <mc:Fallback>
                <p:oleObj name="Document" r:id="rId18" imgW="5803900" imgH="6604000" progId="Word.Document.12">
                  <p:embed/>
                  <p:pic>
                    <p:nvPicPr>
                      <p:cNvPr id="0" name=""/>
                      <p:cNvPicPr/>
                      <p:nvPr/>
                    </p:nvPicPr>
                    <p:blipFill>
                      <a:blip r:embed="rId19"/>
                      <a:stretch>
                        <a:fillRect/>
                      </a:stretch>
                    </p:blipFill>
                    <p:spPr>
                      <a:xfrm>
                        <a:off x="25527000" y="11811000"/>
                        <a:ext cx="10287000" cy="11705120"/>
                      </a:xfrm>
                      <a:prstGeom prst="rect">
                        <a:avLst/>
                      </a:prstGeom>
                    </p:spPr>
                  </p:pic>
                </p:oleObj>
              </mc:Fallback>
            </mc:AlternateContent>
          </a:graphicData>
        </a:graphic>
      </p:graphicFrame>
      <p:pic>
        <p:nvPicPr>
          <p:cNvPr id="7" name="Picture 6" descr="13445443_10154323158608169_2844698838185250415_n.jpg"/>
          <p:cNvPicPr>
            <a:picLocks noChangeAspect="1"/>
          </p:cNvPicPr>
          <p:nvPr/>
        </p:nvPicPr>
        <p:blipFill rotWithShape="1">
          <a:blip r:embed="rId20">
            <a:extLst>
              <a:ext uri="{28A0092B-C50C-407E-A947-70E740481C1C}">
                <a14:useLocalDpi xmlns:a14="http://schemas.microsoft.com/office/drawing/2010/main" val="0"/>
              </a:ext>
            </a:extLst>
          </a:blip>
          <a:srcRect t="30781" r="36704" b="4379"/>
          <a:stretch/>
        </p:blipFill>
        <p:spPr>
          <a:xfrm>
            <a:off x="804332" y="13272909"/>
            <a:ext cx="3793606" cy="2590800"/>
          </a:xfrm>
          <a:prstGeom prst="rect">
            <a:avLst/>
          </a:prstGeom>
        </p:spPr>
      </p:pic>
    </p:spTree>
    <p:extLst>
      <p:ext uri="{BB962C8B-B14F-4D97-AF65-F5344CB8AC3E}">
        <p14:creationId xmlns:p14="http://schemas.microsoft.com/office/powerpoint/2010/main" val="3989297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744</TotalTime>
  <Words>803</Words>
  <Application>Microsoft Macintosh PowerPoint</Application>
  <PresentationFormat>Custom</PresentationFormat>
  <Paragraphs>30</Paragraphs>
  <Slides>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3" baseType="lpstr">
      <vt:lpstr>Slipstream</vt:lpstr>
      <vt:lpstr>Document</vt:lpstr>
      <vt:lpstr>PowerPoint Presentation</vt:lpstr>
    </vt:vector>
  </TitlesOfParts>
  <Company>California Polytechnic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Paavo</dc:creator>
  <cp:lastModifiedBy>Dallas Hollis</cp:lastModifiedBy>
  <cp:revision>46</cp:revision>
  <dcterms:created xsi:type="dcterms:W3CDTF">2015-06-04T21:05:30Z</dcterms:created>
  <dcterms:modified xsi:type="dcterms:W3CDTF">2016-08-09T22:50:11Z</dcterms:modified>
</cp:coreProperties>
</file>