
<file path=[Content_Types].xml><?xml version="1.0" encoding="utf-8"?>
<Types xmlns="http://schemas.openxmlformats.org/package/2006/content-types">
  <Default Extension="rels" ContentType="application/vnd.openxmlformats-package.relationships+xml"/>
  <Override PartName="/ppt/slideLayouts/slideLayout1.xml" ContentType="application/vnd.openxmlformats-officedocument.presentationml.slideLayout+xml"/>
  <Default Extension="png" ContentType="image/png"/>
  <Default Extension="jpeg" ContentType="image/jpeg"/>
  <Default Extension="xml" ContentType="application/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8.xml" ContentType="application/vnd.openxmlformats-officedocument.presentationml.slideLayout+xml"/>
  <Override PartName="/ppt/slides/slide7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5.xml" ContentType="application/vnd.openxmlformats-officedocument.presentationml.slide+xml"/>
  <Override PartName="/docProps/core.xml" ContentType="application/vnd.openxmlformats-package.core-properties+xml"/>
  <Override PartName="/ppt/slideLayouts/slideLayout4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10.xml" ContentType="application/vnd.openxmlformats-officedocument.presentationml.slideLayout+xml"/>
  <Override PartName="/ppt/slides/slide3.xml" ContentType="application/vnd.openxmlformats-officedocument.presentationml.slide+xml"/>
  <Override PartName="/docProps/app.xml" ContentType="application/vnd.openxmlformats-officedocument.extended-properties+xml"/>
  <Override PartName="/ppt/slideLayouts/slideLayout2.xml" ContentType="application/vnd.openxmlformats-officedocument.presentationml.slideLayout+xml"/>
  <Override PartName="/ppt/slides/slide1.xml" ContentType="application/vnd.openxmlformats-officedocument.presentationml.slide+xml"/>
  <Default Extension="bin" ContentType="application/vnd.openxmlformats-officedocument.presentationml.printerSettings"/>
  <Override PartName="/ppt/slides/slide10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s/slide8.xml" ContentType="application/vnd.openxmlformats-officedocument.presentationml.slide+xml"/>
  <Override PartName="/ppt/presentation.xml" ContentType="application/vnd.openxmlformats-officedocument.presentationml.presentation.main+xml"/>
  <Override PartName="/ppt/slideLayouts/slideLayout7.xml" ContentType="application/vnd.openxmlformats-officedocument.presentationml.slideLayout+xml"/>
  <Override PartName="/ppt/slides/slide6.xml" ContentType="application/vnd.openxmlformats-officedocument.presentationml.slide+xml"/>
  <Override PartName="/ppt/slideLayouts/slideLayout5.xml" ContentType="application/vnd.openxmlformats-officedocument.presentationml.slideLayout+xml"/>
  <Override PartName="/ppt/slides/slide4.xml" ContentType="application/vnd.openxmlformats-officedocument.presentationml.slide+xml"/>
  <Override PartName="/ppt/slideLayouts/slideLayout11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slideLayouts/slideLayout3.xml" ContentType="application/vnd.openxmlformats-officedocument.presentationml.slideLayout+xml"/>
  <Override PartName="/ppt/slides/slide2.xml" ContentType="application/vnd.openxmlformats-officedocument.presentationml.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saveSubsetFonts="1" autoCompressPictures="0">
  <p:sldMasterIdLst>
    <p:sldMasterId id="2147483648" r:id="rId1"/>
  </p:sldMasterIdLst>
  <p:sldIdLst>
    <p:sldId id="256" r:id="rId2"/>
    <p:sldId id="265" r:id="rId3"/>
    <p:sldId id="257" r:id="rId4"/>
    <p:sldId id="258" r:id="rId5"/>
    <p:sldId id="259" r:id="rId6"/>
    <p:sldId id="260" r:id="rId7"/>
    <p:sldId id="262" r:id="rId8"/>
    <p:sldId id="263" r:id="rId9"/>
    <p:sldId id="261" r:id="rId10"/>
    <p:sldId id="264" r:id="rId11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normalViewPr>
    <p:restoredLeft sz="15620"/>
    <p:restoredTop sz="94660"/>
  </p:normalViewPr>
  <p:slideViewPr>
    <p:cSldViewPr snapToGrid="0" snapToObjects="1">
      <p:cViewPr varScale="1">
        <p:scale>
          <a:sx n="189" d="100"/>
          <a:sy n="189" d="100"/>
        </p:scale>
        <p:origin x="-1504" y="-1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slide" Target="slides/slide10.xml"/><Relationship Id="rId12" Type="http://schemas.openxmlformats.org/officeDocument/2006/relationships/printerSettings" Target="printerSettings/printerSettings1.bin"/><Relationship Id="rId13" Type="http://schemas.openxmlformats.org/officeDocument/2006/relationships/presProps" Target="presProps.xml"/><Relationship Id="rId14" Type="http://schemas.openxmlformats.org/officeDocument/2006/relationships/viewProps" Target="viewProps.xml"/><Relationship Id="rId15" Type="http://schemas.openxmlformats.org/officeDocument/2006/relationships/theme" Target="theme/them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97E47B-671E-894A-BDC2-BD9B153D7A8B}" type="datetimeFigureOut">
              <a:rPr lang="en-US" smtClean="0"/>
              <a:pPr/>
              <a:t>2/14/12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629C76-F4E4-2A47-8C9F-5B3D885FCEF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97E47B-671E-894A-BDC2-BD9B153D7A8B}" type="datetimeFigureOut">
              <a:rPr lang="en-US" smtClean="0"/>
              <a:pPr/>
              <a:t>2/14/12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629C76-F4E4-2A47-8C9F-5B3D885FCEF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97E47B-671E-894A-BDC2-BD9B153D7A8B}" type="datetimeFigureOut">
              <a:rPr lang="en-US" smtClean="0"/>
              <a:pPr/>
              <a:t>2/14/12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629C76-F4E4-2A47-8C9F-5B3D885FCEF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97E47B-671E-894A-BDC2-BD9B153D7A8B}" type="datetimeFigureOut">
              <a:rPr lang="en-US" smtClean="0"/>
              <a:pPr/>
              <a:t>2/14/12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629C76-F4E4-2A47-8C9F-5B3D885FCEF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97E47B-671E-894A-BDC2-BD9B153D7A8B}" type="datetimeFigureOut">
              <a:rPr lang="en-US" smtClean="0"/>
              <a:pPr/>
              <a:t>2/14/12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629C76-F4E4-2A47-8C9F-5B3D885FCEF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97E47B-671E-894A-BDC2-BD9B153D7A8B}" type="datetimeFigureOut">
              <a:rPr lang="en-US" smtClean="0"/>
              <a:pPr/>
              <a:t>2/14/12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629C76-F4E4-2A47-8C9F-5B3D885FCEF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97E47B-671E-894A-BDC2-BD9B153D7A8B}" type="datetimeFigureOut">
              <a:rPr lang="en-US" smtClean="0"/>
              <a:pPr/>
              <a:t>2/14/12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629C76-F4E4-2A47-8C9F-5B3D885FCEF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97E47B-671E-894A-BDC2-BD9B153D7A8B}" type="datetimeFigureOut">
              <a:rPr lang="en-US" smtClean="0"/>
              <a:pPr/>
              <a:t>2/14/12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629C76-F4E4-2A47-8C9F-5B3D885FCEF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97E47B-671E-894A-BDC2-BD9B153D7A8B}" type="datetimeFigureOut">
              <a:rPr lang="en-US" smtClean="0"/>
              <a:pPr/>
              <a:t>2/14/12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629C76-F4E4-2A47-8C9F-5B3D885FCEF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97E47B-671E-894A-BDC2-BD9B153D7A8B}" type="datetimeFigureOut">
              <a:rPr lang="en-US" smtClean="0"/>
              <a:pPr/>
              <a:t>2/14/12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629C76-F4E4-2A47-8C9F-5B3D885FCEF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97E47B-671E-894A-BDC2-BD9B153D7A8B}" type="datetimeFigureOut">
              <a:rPr lang="en-US" smtClean="0"/>
              <a:pPr/>
              <a:t>2/14/12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629C76-F4E4-2A47-8C9F-5B3D885FCEF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97E47B-671E-894A-BDC2-BD9B153D7A8B}" type="datetimeFigureOut">
              <a:rPr lang="en-US" smtClean="0"/>
              <a:pPr/>
              <a:t>2/14/12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1629C76-F4E4-2A47-8C9F-5B3D885FCEF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Relationship Id="rId3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1.png"/><Relationship Id="rId3" Type="http://schemas.openxmlformats.org/officeDocument/2006/relationships/image" Target="../media/image12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589364" y="51144"/>
            <a:ext cx="6554636" cy="23391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Bottom boundary </a:t>
            </a:r>
            <a:r>
              <a:rPr lang="en-US" sz="2800" b="1" dirty="0" smtClean="0"/>
              <a:t>l</a:t>
            </a:r>
            <a:r>
              <a:rPr lang="en-US" sz="2800" b="1" dirty="0" smtClean="0"/>
              <a:t>ayer </a:t>
            </a:r>
            <a:r>
              <a:rPr lang="en-US" sz="2800" b="1" dirty="0" smtClean="0"/>
              <a:t>s</a:t>
            </a:r>
            <a:r>
              <a:rPr lang="en-US" sz="2800" b="1" dirty="0" smtClean="0"/>
              <a:t>eparation </a:t>
            </a:r>
          </a:p>
          <a:p>
            <a:pPr algn="ctr"/>
            <a:r>
              <a:rPr lang="en-US" sz="2800" b="1" dirty="0" smtClean="0"/>
              <a:t>i</a:t>
            </a:r>
            <a:r>
              <a:rPr lang="en-US" sz="2800" b="1" dirty="0" smtClean="0"/>
              <a:t>n a density front generated by</a:t>
            </a:r>
          </a:p>
          <a:p>
            <a:pPr algn="ctr"/>
            <a:r>
              <a:rPr lang="en-US" sz="2800" b="1" dirty="0" smtClean="0"/>
              <a:t>c</a:t>
            </a:r>
            <a:r>
              <a:rPr lang="en-US" sz="2800" b="1" dirty="0" smtClean="0"/>
              <a:t>anyon-to-shelf transport</a:t>
            </a:r>
          </a:p>
          <a:p>
            <a:pPr algn="ctr"/>
            <a:endParaRPr lang="en-US" sz="800" b="1" dirty="0" smtClean="0"/>
          </a:p>
          <a:p>
            <a:pPr algn="ctr"/>
            <a:r>
              <a:rPr lang="en-US" sz="2400" dirty="0" smtClean="0"/>
              <a:t>J. P. Ryan</a:t>
            </a:r>
            <a:r>
              <a:rPr lang="en-US" sz="2400" baseline="30000" dirty="0" smtClean="0"/>
              <a:t>1</a:t>
            </a:r>
            <a:r>
              <a:rPr lang="en-US" sz="2400" dirty="0" smtClean="0"/>
              <a:t> and E. McPhee-Shaw</a:t>
            </a:r>
            <a:r>
              <a:rPr lang="en-US" sz="2400" baseline="30000" dirty="0" smtClean="0"/>
              <a:t>2</a:t>
            </a:r>
          </a:p>
          <a:p>
            <a:pPr algn="ctr"/>
            <a:r>
              <a:rPr lang="en-US" sz="1400" i="1" baseline="30000" dirty="0" smtClean="0"/>
              <a:t>1</a:t>
            </a:r>
            <a:r>
              <a:rPr lang="en-US" sz="1400" i="1" dirty="0" smtClean="0"/>
              <a:t>Monterey Bay Aquarium Research Institute, Moss Landing, CA</a:t>
            </a:r>
          </a:p>
          <a:p>
            <a:pPr algn="ctr"/>
            <a:r>
              <a:rPr lang="en-US" sz="1400" i="1" baseline="30000" dirty="0" smtClean="0"/>
              <a:t>2</a:t>
            </a:r>
            <a:r>
              <a:rPr lang="en-US" sz="1400" i="1" dirty="0" smtClean="0"/>
              <a:t>Moss Landing Marine Laboratories, Moss Landing, CA</a:t>
            </a:r>
            <a:endParaRPr lang="en-US" sz="1400" i="1" dirty="0" smtClean="0"/>
          </a:p>
        </p:txBody>
      </p:sp>
      <p:pic>
        <p:nvPicPr>
          <p:cNvPr id="3" name="Picture 2" descr="MBgloberef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776" y="60839"/>
            <a:ext cx="2942183" cy="2944611"/>
          </a:xfrm>
          <a:prstGeom prst="rect">
            <a:avLst/>
          </a:prstGeom>
        </p:spPr>
      </p:pic>
      <p:pic>
        <p:nvPicPr>
          <p:cNvPr id="6" name="Picture 5" descr="INLintros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6958" y="2384971"/>
            <a:ext cx="8254877" cy="4003616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7429334" y="5786092"/>
            <a:ext cx="15594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View from NW</a:t>
            </a:r>
            <a:endParaRPr 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-604" y="6556248"/>
            <a:ext cx="9144604" cy="307777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 smtClean="0">
                <a:solidFill>
                  <a:schemeClr val="bg1"/>
                </a:solidFill>
                <a:latin typeface="Arial"/>
              </a:rPr>
              <a:t>2012 Ocean </a:t>
            </a:r>
            <a:r>
              <a:rPr lang="en-US" sz="1400" b="1" dirty="0" smtClean="0">
                <a:solidFill>
                  <a:schemeClr val="bg1"/>
                </a:solidFill>
                <a:latin typeface="Arial"/>
              </a:rPr>
              <a:t>Sciences </a:t>
            </a:r>
            <a:r>
              <a:rPr lang="en-US" sz="1400" b="1" dirty="0" smtClean="0">
                <a:solidFill>
                  <a:schemeClr val="bg1"/>
                </a:solidFill>
                <a:latin typeface="Arial"/>
              </a:rPr>
              <a:t>Meeting       Salt </a:t>
            </a:r>
            <a:r>
              <a:rPr lang="en-US" sz="1400" b="1" dirty="0" smtClean="0">
                <a:solidFill>
                  <a:schemeClr val="bg1"/>
                </a:solidFill>
                <a:latin typeface="Arial"/>
              </a:rPr>
              <a:t>Lake </a:t>
            </a:r>
            <a:r>
              <a:rPr lang="en-US" sz="1400" b="1" dirty="0" smtClean="0">
                <a:solidFill>
                  <a:schemeClr val="bg1"/>
                </a:solidFill>
                <a:latin typeface="Arial"/>
              </a:rPr>
              <a:t>City       Session 142, Oceanic Fronts       Abstract </a:t>
            </a:r>
            <a:r>
              <a:rPr lang="en-US" sz="1400" b="1" dirty="0" smtClean="0">
                <a:solidFill>
                  <a:schemeClr val="bg1"/>
                </a:solidFill>
                <a:latin typeface="Arial"/>
              </a:rPr>
              <a:t>ID: </a:t>
            </a:r>
            <a:r>
              <a:rPr lang="en-US" sz="1400" b="1" dirty="0" smtClean="0">
                <a:solidFill>
                  <a:schemeClr val="bg1"/>
                </a:solidFill>
                <a:latin typeface="Arial"/>
              </a:rPr>
              <a:t>9436</a:t>
            </a:r>
            <a:endParaRPr lang="en-US" sz="1400" b="1" dirty="0">
              <a:solidFill>
                <a:schemeClr val="bg1"/>
              </a:solidFill>
              <a:latin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BayProcesses_simplified_smal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61664"/>
            <a:ext cx="9144000" cy="639633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" y="0"/>
            <a:ext cx="9144000" cy="461665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smtClean="0">
                <a:solidFill>
                  <a:schemeClr val="bg1"/>
                </a:solidFill>
              </a:rPr>
              <a:t>Motivation</a:t>
            </a:r>
            <a:endParaRPr lang="en-US" sz="24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creen shot 2012-02-11 at 5.47.35 PM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546707"/>
            <a:ext cx="9144000" cy="560946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" y="0"/>
            <a:ext cx="9144000" cy="461665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smtClean="0">
                <a:solidFill>
                  <a:schemeClr val="bg1"/>
                </a:solidFill>
              </a:rPr>
              <a:t>The mid-shelf “mud belt”</a:t>
            </a:r>
            <a:endParaRPr lang="en-US" sz="2400" b="1" dirty="0">
              <a:solidFill>
                <a:schemeClr val="bg1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027581" y="6107697"/>
            <a:ext cx="420725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chemeClr val="accent2"/>
                </a:solidFill>
              </a:rPr>
              <a:t>Holocene sediment thickness (</a:t>
            </a:r>
            <a:r>
              <a:rPr lang="en-US" dirty="0" err="1" smtClean="0">
                <a:solidFill>
                  <a:schemeClr val="accent2"/>
                </a:solidFill>
              </a:rPr>
              <a:t>m</a:t>
            </a:r>
            <a:r>
              <a:rPr lang="en-US" dirty="0" smtClean="0">
                <a:solidFill>
                  <a:schemeClr val="accent2"/>
                </a:solidFill>
              </a:rPr>
              <a:t>)</a:t>
            </a:r>
          </a:p>
          <a:p>
            <a:pPr algn="ctr"/>
            <a:r>
              <a:rPr lang="en-US" dirty="0" smtClean="0">
                <a:solidFill>
                  <a:schemeClr val="accent2"/>
                </a:solidFill>
              </a:rPr>
              <a:t>[</a:t>
            </a:r>
            <a:r>
              <a:rPr lang="en-US" i="1" dirty="0" smtClean="0">
                <a:solidFill>
                  <a:schemeClr val="accent2"/>
                </a:solidFill>
              </a:rPr>
              <a:t>Wong and </a:t>
            </a:r>
            <a:r>
              <a:rPr lang="en-US" i="1" dirty="0" err="1" smtClean="0">
                <a:solidFill>
                  <a:schemeClr val="accent2"/>
                </a:solidFill>
              </a:rPr>
              <a:t>Eittreim</a:t>
            </a:r>
            <a:r>
              <a:rPr lang="en-US" dirty="0" smtClean="0">
                <a:solidFill>
                  <a:schemeClr val="accent2"/>
                </a:solidFill>
              </a:rPr>
              <a:t>, 2001].</a:t>
            </a:r>
            <a:endParaRPr lang="en-US" dirty="0">
              <a:solidFill>
                <a:schemeClr val="accent2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078227" y="6000743"/>
            <a:ext cx="2840384" cy="6660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MODIS Aqua images of sediment plumes.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shot 2012-02-11 at 5.48.39 PM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744032"/>
            <a:ext cx="9144000" cy="3369935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" y="0"/>
            <a:ext cx="9144000" cy="461665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smtClean="0">
                <a:solidFill>
                  <a:schemeClr val="bg1"/>
                </a:solidFill>
              </a:rPr>
              <a:t>Identifying Intermediate </a:t>
            </a:r>
            <a:r>
              <a:rPr lang="en-US" sz="2400" b="1" dirty="0" err="1" smtClean="0">
                <a:solidFill>
                  <a:schemeClr val="bg1"/>
                </a:solidFill>
              </a:rPr>
              <a:t>Nepheloid</a:t>
            </a:r>
            <a:r>
              <a:rPr lang="en-US" sz="2400" b="1" dirty="0" smtClean="0">
                <a:solidFill>
                  <a:schemeClr val="bg1"/>
                </a:solidFill>
              </a:rPr>
              <a:t> Layers (</a:t>
            </a:r>
            <a:r>
              <a:rPr lang="en-US" sz="2400" b="1" dirty="0" err="1" smtClean="0">
                <a:solidFill>
                  <a:schemeClr val="bg1"/>
                </a:solidFill>
              </a:rPr>
              <a:t>INLs</a:t>
            </a:r>
            <a:r>
              <a:rPr lang="en-US" sz="2400" b="1" dirty="0" smtClean="0">
                <a:solidFill>
                  <a:schemeClr val="bg1"/>
                </a:solidFill>
              </a:rPr>
              <a:t>)</a:t>
            </a:r>
            <a:endParaRPr lang="en-US" sz="2400" b="1" dirty="0">
              <a:solidFill>
                <a:schemeClr val="bg1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4963400" y="3015145"/>
            <a:ext cx="4032763" cy="1434860"/>
          </a:xfrm>
          <a:prstGeom prst="rect">
            <a:avLst/>
          </a:prstGeom>
          <a:noFill/>
          <a:ln w="25400">
            <a:solidFill>
              <a:srgbClr val="008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shot 2012-02-11 at 5.49.33 PM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54606" y="465360"/>
            <a:ext cx="5914450" cy="639264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" y="0"/>
            <a:ext cx="9144000" cy="461665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smtClean="0">
                <a:solidFill>
                  <a:schemeClr val="bg1"/>
                </a:solidFill>
              </a:rPr>
              <a:t>INL Formation</a:t>
            </a:r>
            <a:endParaRPr lang="en-US" sz="2400" b="1" dirty="0">
              <a:solidFill>
                <a:schemeClr val="bg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279827" y="523069"/>
            <a:ext cx="6981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2005</a:t>
            </a:r>
            <a:endParaRPr lang="en-US" dirty="0"/>
          </a:p>
        </p:txBody>
      </p:sp>
      <p:cxnSp>
        <p:nvCxnSpPr>
          <p:cNvPr id="6" name="Straight Connector 5"/>
          <p:cNvCxnSpPr/>
          <p:nvPr/>
        </p:nvCxnSpPr>
        <p:spPr>
          <a:xfrm rot="5400000">
            <a:off x="6269606" y="4066041"/>
            <a:ext cx="334380" cy="1588"/>
          </a:xfrm>
          <a:prstGeom prst="line">
            <a:avLst/>
          </a:prstGeom>
          <a:ln>
            <a:solidFill>
              <a:schemeClr val="accent2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shot 2012-02-11 at 5.51.11 PM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96864" y="891940"/>
            <a:ext cx="5557279" cy="592728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" y="0"/>
            <a:ext cx="9144000" cy="461665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smtClean="0">
                <a:solidFill>
                  <a:schemeClr val="bg1"/>
                </a:solidFill>
              </a:rPr>
              <a:t>Hydrographic anomaly beneath nascent INL</a:t>
            </a:r>
            <a:endParaRPr lang="en-US" sz="24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shot 2012-02-11 at 5.53.35 PM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144995"/>
            <a:ext cx="9144000" cy="49752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" y="0"/>
            <a:ext cx="9144000" cy="461665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smtClean="0">
                <a:solidFill>
                  <a:schemeClr val="bg1"/>
                </a:solidFill>
              </a:rPr>
              <a:t>Deep density anomaly and particle sinking</a:t>
            </a:r>
            <a:endParaRPr lang="en-US" sz="24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shot 2012-02-11 at 5.54.26 PM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918699"/>
            <a:ext cx="9144000" cy="3020602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" y="0"/>
            <a:ext cx="9144000" cy="461665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smtClean="0">
                <a:solidFill>
                  <a:schemeClr val="bg1"/>
                </a:solidFill>
              </a:rPr>
              <a:t>INL Particle Size Distribution</a:t>
            </a:r>
            <a:endParaRPr lang="en-US" sz="24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shot 2012-02-11 at 5.52.17 PM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65492"/>
            <a:ext cx="9144000" cy="5707626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" y="0"/>
            <a:ext cx="9144000" cy="461665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smtClean="0">
                <a:solidFill>
                  <a:schemeClr val="bg1"/>
                </a:solidFill>
              </a:rPr>
              <a:t>Local signal: lateral compression of </a:t>
            </a:r>
            <a:r>
              <a:rPr lang="en-US" sz="2400" b="1" dirty="0" err="1" smtClean="0">
                <a:solidFill>
                  <a:schemeClr val="bg1"/>
                </a:solidFill>
              </a:rPr>
              <a:t>isopycnals</a:t>
            </a:r>
            <a:endParaRPr lang="en-US" sz="2400" b="1" dirty="0">
              <a:solidFill>
                <a:schemeClr val="bg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81648" y="6428238"/>
            <a:ext cx="802428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Consistent with convergence in the BBL, forced by canyon-to-shelf transport. 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pc_subtidal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17676" y="572006"/>
            <a:ext cx="7126325" cy="6167012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" y="0"/>
            <a:ext cx="9144000" cy="461665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smtClean="0">
                <a:solidFill>
                  <a:schemeClr val="bg1"/>
                </a:solidFill>
              </a:rPr>
              <a:t>Non-local signal (1)</a:t>
            </a:r>
            <a:endParaRPr lang="en-US" sz="2400" b="1" dirty="0">
              <a:solidFill>
                <a:schemeClr val="bg1"/>
              </a:solidFill>
            </a:endParaRPr>
          </a:p>
        </p:txBody>
      </p:sp>
      <p:pic>
        <p:nvPicPr>
          <p:cNvPr id="5" name="Picture 4" descr="Screen shot 2012-02-14 at 4.41.32 PM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471" y="568311"/>
            <a:ext cx="2119324" cy="228202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410</TotalTime>
  <Words>150</Words>
  <Application>Microsoft Macintosh PowerPoint</Application>
  <PresentationFormat>On-screen Show (4:3)</PresentationFormat>
  <Paragraphs>23</Paragraphs>
  <Slides>10</Slides>
  <Notes>0</Notes>
  <HiddenSlides>0</HiddenSlides>
  <MMClips>0</MMClips>
  <ScaleCrop>false</ScaleCrop>
  <HeadingPairs>
    <vt:vector size="4" baseType="variant">
      <vt:variant>
        <vt:lpstr>Design Template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John Ryan</dc:creator>
  <cp:lastModifiedBy>John Ryan</cp:lastModifiedBy>
  <cp:revision>15</cp:revision>
  <dcterms:created xsi:type="dcterms:W3CDTF">2012-02-14T18:16:30Z</dcterms:created>
  <dcterms:modified xsi:type="dcterms:W3CDTF">2012-02-15T00:56:15Z</dcterms:modified>
</cp:coreProperties>
</file>