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224" d="100"/>
          <a:sy n="224" d="100"/>
        </p:scale>
        <p:origin x="-20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727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00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754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995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857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98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981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464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094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747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647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EA0A8-2BF5-714D-8B91-A40B55259404}" type="datetimeFigureOut">
              <a:rPr lang="en-US" smtClean="0"/>
              <a:t>4/30/13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B3B41-B299-204C-A2A9-8E2277C0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350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18475" y="4977844"/>
            <a:ext cx="1587549" cy="8390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Platforms (AUVs, Ships, Bottles, etc.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662041" y="4977844"/>
            <a:ext cx="1587549" cy="8390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Gridded data</a:t>
            </a:r>
          </a:p>
          <a:p>
            <a:pPr algn="ctr"/>
            <a:r>
              <a:rPr lang="en-US" dirty="0" smtClean="0"/>
              <a:t>Satellite, models, etc.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317624" y="4977844"/>
            <a:ext cx="1587549" cy="8390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SQL data, </a:t>
            </a:r>
            <a:r>
              <a:rPr lang="en-US" dirty="0" err="1" smtClean="0"/>
              <a:t>netcdf</a:t>
            </a:r>
            <a:r>
              <a:rPr lang="en-US" smtClean="0"/>
              <a:t>, </a:t>
            </a:r>
            <a:r>
              <a:rPr lang="en-US" dirty="0" smtClean="0"/>
              <a:t>ASCII, etc.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10680" y="5918972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Information Management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258706" y="2965162"/>
            <a:ext cx="1751974" cy="94681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Planning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565650" y="1615138"/>
            <a:ext cx="1751974" cy="94681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Situational awareness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728297" y="2916293"/>
            <a:ext cx="1751974" cy="94681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 analysis (e.g. </a:t>
            </a:r>
            <a:r>
              <a:rPr lang="en-US" dirty="0" err="1" smtClean="0"/>
              <a:t>Matlab</a:t>
            </a:r>
            <a:r>
              <a:rPr lang="en-US" dirty="0" smtClean="0"/>
              <a:t>, STOQS UI)</a:t>
            </a:r>
            <a:endParaRPr lang="en-US" dirty="0"/>
          </a:p>
        </p:txBody>
      </p:sp>
      <p:cxnSp>
        <p:nvCxnSpPr>
          <p:cNvPr id="12" name="Straight Connector 11"/>
          <p:cNvCxnSpPr>
            <a:stCxn id="4" idx="0"/>
          </p:cNvCxnSpPr>
          <p:nvPr/>
        </p:nvCxnSpPr>
        <p:spPr>
          <a:xfrm flipV="1">
            <a:off x="2812250" y="4796419"/>
            <a:ext cx="5650" cy="1814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128409" y="4796419"/>
            <a:ext cx="5650" cy="1814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375749" y="4796419"/>
            <a:ext cx="5650" cy="1814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817900" y="4796419"/>
            <a:ext cx="331615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9" idx="2"/>
          </p:cNvCxnSpPr>
          <p:nvPr/>
        </p:nvCxnSpPr>
        <p:spPr>
          <a:xfrm flipV="1">
            <a:off x="4375749" y="2561949"/>
            <a:ext cx="65888" cy="22344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2523069" y="3957329"/>
            <a:ext cx="1858330" cy="8390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375749" y="3804253"/>
            <a:ext cx="1838372" cy="9921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9" idx="3"/>
          </p:cNvCxnSpPr>
          <p:nvPr/>
        </p:nvCxnSpPr>
        <p:spPr>
          <a:xfrm flipH="1" flipV="1">
            <a:off x="5317624" y="2088544"/>
            <a:ext cx="1089271" cy="8277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8" idx="0"/>
            <a:endCxn id="9" idx="1"/>
          </p:cNvCxnSpPr>
          <p:nvPr/>
        </p:nvCxnSpPr>
        <p:spPr>
          <a:xfrm flipV="1">
            <a:off x="2134693" y="2088544"/>
            <a:ext cx="1430957" cy="8766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674708" y="918463"/>
            <a:ext cx="7614567" cy="5556135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260139" y="1150904"/>
            <a:ext cx="2486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Collaborative workspace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174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44</Words>
  <Application>Microsoft Macintosh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MBARI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Francisco Chavez</dc:creator>
  <cp:lastModifiedBy>Francisco Chavez</cp:lastModifiedBy>
  <cp:revision>2</cp:revision>
  <dcterms:created xsi:type="dcterms:W3CDTF">2013-04-30T16:01:05Z</dcterms:created>
  <dcterms:modified xsi:type="dcterms:W3CDTF">2013-04-30T16:25:22Z</dcterms:modified>
</cp:coreProperties>
</file>