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9" r:id="rId2"/>
    <p:sldId id="256" r:id="rId3"/>
    <p:sldId id="257" r:id="rId4"/>
    <p:sldId id="258" r:id="rId5"/>
    <p:sldId id="260" r:id="rId6"/>
    <p:sldId id="261" r:id="rId7"/>
    <p:sldId id="262" r:id="rId8"/>
    <p:sldId id="263" r:id="rId9"/>
    <p:sldId id="264" r:id="rId10"/>
    <p:sldId id="265" r:id="rId11"/>
    <p:sldId id="266"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99" d="100"/>
          <a:sy n="99" d="100"/>
        </p:scale>
        <p:origin x="-1880"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printerSettings" Target="printerSettings/printerSettings1.bin"/><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891336A-6B76-B24B-AF1C-56F7FF73CBB7}" type="datetimeFigureOut">
              <a:rPr lang="en-US" smtClean="0"/>
              <a:t>5/29/13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22BAF6-3E79-6742-ACE5-421E0727B792}" type="slidenum">
              <a:rPr lang="en-US" smtClean="0"/>
              <a:t>‹#›</a:t>
            </a:fld>
            <a:endParaRPr lang="en-US"/>
          </a:p>
        </p:txBody>
      </p:sp>
    </p:spTree>
    <p:extLst>
      <p:ext uri="{BB962C8B-B14F-4D97-AF65-F5344CB8AC3E}">
        <p14:creationId xmlns:p14="http://schemas.microsoft.com/office/powerpoint/2010/main" val="1311969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891336A-6B76-B24B-AF1C-56F7FF73CBB7}" type="datetimeFigureOut">
              <a:rPr lang="en-US" smtClean="0"/>
              <a:t>5/29/13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22BAF6-3E79-6742-ACE5-421E0727B792}" type="slidenum">
              <a:rPr lang="en-US" smtClean="0"/>
              <a:t>‹#›</a:t>
            </a:fld>
            <a:endParaRPr lang="en-US"/>
          </a:p>
        </p:txBody>
      </p:sp>
    </p:spTree>
    <p:extLst>
      <p:ext uri="{BB962C8B-B14F-4D97-AF65-F5344CB8AC3E}">
        <p14:creationId xmlns:p14="http://schemas.microsoft.com/office/powerpoint/2010/main" val="3975681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91336A-6B76-B24B-AF1C-56F7FF73CBB7}" type="datetimeFigureOut">
              <a:rPr lang="en-US" smtClean="0"/>
              <a:t>5/29/13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22BAF6-3E79-6742-ACE5-421E0727B792}" type="slidenum">
              <a:rPr lang="en-US" smtClean="0"/>
              <a:t>‹#›</a:t>
            </a:fld>
            <a:endParaRPr lang="en-US"/>
          </a:p>
        </p:txBody>
      </p:sp>
    </p:spTree>
    <p:extLst>
      <p:ext uri="{BB962C8B-B14F-4D97-AF65-F5344CB8AC3E}">
        <p14:creationId xmlns:p14="http://schemas.microsoft.com/office/powerpoint/2010/main" val="6346380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891336A-6B76-B24B-AF1C-56F7FF73CBB7}" type="datetimeFigureOut">
              <a:rPr lang="en-US" smtClean="0"/>
              <a:t>5/29/13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22BAF6-3E79-6742-ACE5-421E0727B792}" type="slidenum">
              <a:rPr lang="en-US" smtClean="0"/>
              <a:t>‹#›</a:t>
            </a:fld>
            <a:endParaRPr lang="en-US"/>
          </a:p>
        </p:txBody>
      </p:sp>
    </p:spTree>
    <p:extLst>
      <p:ext uri="{BB962C8B-B14F-4D97-AF65-F5344CB8AC3E}">
        <p14:creationId xmlns:p14="http://schemas.microsoft.com/office/powerpoint/2010/main" val="2886007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891336A-6B76-B24B-AF1C-56F7FF73CBB7}" type="datetimeFigureOut">
              <a:rPr lang="en-US" smtClean="0"/>
              <a:t>5/29/13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622BAF6-3E79-6742-ACE5-421E0727B792}" type="slidenum">
              <a:rPr lang="en-US" smtClean="0"/>
              <a:t>‹#›</a:t>
            </a:fld>
            <a:endParaRPr lang="en-US"/>
          </a:p>
        </p:txBody>
      </p:sp>
    </p:spTree>
    <p:extLst>
      <p:ext uri="{BB962C8B-B14F-4D97-AF65-F5344CB8AC3E}">
        <p14:creationId xmlns:p14="http://schemas.microsoft.com/office/powerpoint/2010/main" val="26976820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891336A-6B76-B24B-AF1C-56F7FF73CBB7}" type="datetimeFigureOut">
              <a:rPr lang="en-US" smtClean="0"/>
              <a:t>5/29/13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622BAF6-3E79-6742-ACE5-421E0727B792}" type="slidenum">
              <a:rPr lang="en-US" smtClean="0"/>
              <a:t>‹#›</a:t>
            </a:fld>
            <a:endParaRPr lang="en-US"/>
          </a:p>
        </p:txBody>
      </p:sp>
    </p:spTree>
    <p:extLst>
      <p:ext uri="{BB962C8B-B14F-4D97-AF65-F5344CB8AC3E}">
        <p14:creationId xmlns:p14="http://schemas.microsoft.com/office/powerpoint/2010/main" val="2521974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91336A-6B76-B24B-AF1C-56F7FF73CBB7}" type="datetimeFigureOut">
              <a:rPr lang="en-US" smtClean="0"/>
              <a:t>5/29/13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622BAF6-3E79-6742-ACE5-421E0727B792}" type="slidenum">
              <a:rPr lang="en-US" smtClean="0"/>
              <a:t>‹#›</a:t>
            </a:fld>
            <a:endParaRPr lang="en-US"/>
          </a:p>
        </p:txBody>
      </p:sp>
    </p:spTree>
    <p:extLst>
      <p:ext uri="{BB962C8B-B14F-4D97-AF65-F5344CB8AC3E}">
        <p14:creationId xmlns:p14="http://schemas.microsoft.com/office/powerpoint/2010/main" val="2308048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91336A-6B76-B24B-AF1C-56F7FF73CBB7}" type="datetimeFigureOut">
              <a:rPr lang="en-US" smtClean="0"/>
              <a:t>5/29/13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22BAF6-3E79-6742-ACE5-421E0727B792}" type="slidenum">
              <a:rPr lang="en-US" smtClean="0"/>
              <a:t>‹#›</a:t>
            </a:fld>
            <a:endParaRPr lang="en-US"/>
          </a:p>
        </p:txBody>
      </p:sp>
    </p:spTree>
    <p:extLst>
      <p:ext uri="{BB962C8B-B14F-4D97-AF65-F5344CB8AC3E}">
        <p14:creationId xmlns:p14="http://schemas.microsoft.com/office/powerpoint/2010/main" val="37778457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91336A-6B76-B24B-AF1C-56F7FF73CBB7}" type="datetimeFigureOut">
              <a:rPr lang="en-US" smtClean="0"/>
              <a:t>5/29/13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22BAF6-3E79-6742-ACE5-421E0727B792}" type="slidenum">
              <a:rPr lang="en-US" smtClean="0"/>
              <a:t>‹#›</a:t>
            </a:fld>
            <a:endParaRPr lang="en-US"/>
          </a:p>
        </p:txBody>
      </p:sp>
    </p:spTree>
    <p:extLst>
      <p:ext uri="{BB962C8B-B14F-4D97-AF65-F5344CB8AC3E}">
        <p14:creationId xmlns:p14="http://schemas.microsoft.com/office/powerpoint/2010/main" val="3892930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891336A-6B76-B24B-AF1C-56F7FF73CBB7}" type="datetimeFigureOut">
              <a:rPr lang="en-US" smtClean="0"/>
              <a:t>5/29/13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22BAF6-3E79-6742-ACE5-421E0727B792}" type="slidenum">
              <a:rPr lang="en-US" smtClean="0"/>
              <a:t>‹#›</a:t>
            </a:fld>
            <a:endParaRPr lang="en-US"/>
          </a:p>
        </p:txBody>
      </p:sp>
    </p:spTree>
    <p:extLst>
      <p:ext uri="{BB962C8B-B14F-4D97-AF65-F5344CB8AC3E}">
        <p14:creationId xmlns:p14="http://schemas.microsoft.com/office/powerpoint/2010/main" val="40774608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891336A-6B76-B24B-AF1C-56F7FF73CBB7}" type="datetimeFigureOut">
              <a:rPr lang="en-US" smtClean="0"/>
              <a:t>5/29/13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22BAF6-3E79-6742-ACE5-421E0727B792}" type="slidenum">
              <a:rPr lang="en-US" smtClean="0"/>
              <a:t>‹#›</a:t>
            </a:fld>
            <a:endParaRPr lang="en-US"/>
          </a:p>
        </p:txBody>
      </p:sp>
    </p:spTree>
    <p:extLst>
      <p:ext uri="{BB962C8B-B14F-4D97-AF65-F5344CB8AC3E}">
        <p14:creationId xmlns:p14="http://schemas.microsoft.com/office/powerpoint/2010/main" val="35948762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91336A-6B76-B24B-AF1C-56F7FF73CBB7}" type="datetimeFigureOut">
              <a:rPr lang="en-US" smtClean="0"/>
              <a:t>5/29/13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22BAF6-3E79-6742-ACE5-421E0727B792}" type="slidenum">
              <a:rPr lang="en-US" smtClean="0"/>
              <a:t>‹#›</a:t>
            </a:fld>
            <a:endParaRPr lang="en-US"/>
          </a:p>
        </p:txBody>
      </p:sp>
    </p:spTree>
    <p:extLst>
      <p:ext uri="{BB962C8B-B14F-4D97-AF65-F5344CB8AC3E}">
        <p14:creationId xmlns:p14="http://schemas.microsoft.com/office/powerpoint/2010/main" val="21727255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CANON Fall Experiment</a:t>
            </a:r>
            <a:endParaRPr lang="en-US" dirty="0"/>
          </a:p>
        </p:txBody>
      </p:sp>
      <p:sp>
        <p:nvSpPr>
          <p:cNvPr id="3" name="Subtitle 2"/>
          <p:cNvSpPr>
            <a:spLocks noGrp="1"/>
          </p:cNvSpPr>
          <p:nvPr>
            <p:ph type="subTitle" idx="1"/>
          </p:nvPr>
        </p:nvSpPr>
        <p:spPr/>
        <p:txBody>
          <a:bodyPr/>
          <a:lstStyle/>
          <a:p>
            <a:r>
              <a:rPr lang="en-US" dirty="0" smtClean="0"/>
              <a:t>Draft questions and plans</a:t>
            </a:r>
            <a:endParaRPr lang="en-US" dirty="0"/>
          </a:p>
        </p:txBody>
      </p:sp>
    </p:spTree>
    <p:extLst>
      <p:ext uri="{BB962C8B-B14F-4D97-AF65-F5344CB8AC3E}">
        <p14:creationId xmlns:p14="http://schemas.microsoft.com/office/powerpoint/2010/main" val="15108146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Science Questions/Objectives</a:t>
            </a:r>
            <a:endParaRPr lang="en-US" dirty="0"/>
          </a:p>
        </p:txBody>
      </p:sp>
      <p:sp>
        <p:nvSpPr>
          <p:cNvPr id="5" name="Content Placeholder 4"/>
          <p:cNvSpPr>
            <a:spLocks noGrp="1"/>
          </p:cNvSpPr>
          <p:nvPr>
            <p:ph idx="1"/>
          </p:nvPr>
        </p:nvSpPr>
        <p:spPr/>
        <p:txBody>
          <a:bodyPr>
            <a:normAutofit fontScale="92500" lnSpcReduction="10000"/>
          </a:bodyPr>
          <a:lstStyle/>
          <a:p>
            <a:r>
              <a:rPr lang="en-US" dirty="0" smtClean="0"/>
              <a:t>What are the source waters and seed populations for phytoplankton blooms in and out of Monterey Bay?</a:t>
            </a:r>
          </a:p>
          <a:p>
            <a:r>
              <a:rPr lang="en-US" dirty="0" smtClean="0"/>
              <a:t>What are the processes responsible for phytoplankton blooms or lack thereof in and outside of Monterey Bay?</a:t>
            </a:r>
          </a:p>
          <a:p>
            <a:r>
              <a:rPr lang="en-US" dirty="0" smtClean="0"/>
              <a:t>What are the biogeochemical consequences (particulate flux, nutrient regeneration) of phytoplankton blooms or lack thereof in and outside of Monterey Bay?</a:t>
            </a:r>
          </a:p>
          <a:p>
            <a:endParaRPr lang="en-US" dirty="0"/>
          </a:p>
        </p:txBody>
      </p:sp>
    </p:spTree>
    <p:extLst>
      <p:ext uri="{BB962C8B-B14F-4D97-AF65-F5344CB8AC3E}">
        <p14:creationId xmlns:p14="http://schemas.microsoft.com/office/powerpoint/2010/main" val="21165186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Technical questions/objectives</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Can we identify and trace source water and seed populations for phytoplankton blooms in and out of Monterey Bay?</a:t>
            </a:r>
          </a:p>
          <a:p>
            <a:r>
              <a:rPr lang="en-US" dirty="0" smtClean="0"/>
              <a:t>Can we develop environmental indices that can be used to predict the location and timing of blooms with enough accuracy and speed to be used to trigger autonomous sampling?</a:t>
            </a:r>
          </a:p>
          <a:p>
            <a:r>
              <a:rPr lang="en-US" dirty="0" smtClean="0"/>
              <a:t>Can we develop an information processing and display system that can be used in real time to improve decision </a:t>
            </a:r>
            <a:r>
              <a:rPr lang="en-US" dirty="0" smtClean="0"/>
              <a:t>making and publication preparation in delayed mode?</a:t>
            </a:r>
            <a:endParaRPr lang="en-US" dirty="0" smtClean="0"/>
          </a:p>
          <a:p>
            <a:endParaRPr lang="en-US" dirty="0"/>
          </a:p>
        </p:txBody>
      </p:sp>
    </p:spTree>
    <p:extLst>
      <p:ext uri="{BB962C8B-B14F-4D97-AF65-F5344CB8AC3E}">
        <p14:creationId xmlns:p14="http://schemas.microsoft.com/office/powerpoint/2010/main" val="1841737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Operational Plan</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Repeatedly (10 or more times during the course of the month?) deploy drifters and LST along Line B or equivalent. The offshore pair would be occasionally in high </a:t>
            </a:r>
            <a:r>
              <a:rPr lang="en-US" dirty="0" err="1" smtClean="0"/>
              <a:t>chl</a:t>
            </a:r>
            <a:r>
              <a:rPr lang="en-US" dirty="0" smtClean="0"/>
              <a:t> offshore, the middle in high flow, low </a:t>
            </a:r>
            <a:r>
              <a:rPr lang="en-US" dirty="0" err="1" smtClean="0"/>
              <a:t>chl</a:t>
            </a:r>
            <a:r>
              <a:rPr lang="en-US" dirty="0" smtClean="0"/>
              <a:t>, the inshore (drifter only, too shallow for LST) in low flow, high </a:t>
            </a:r>
            <a:r>
              <a:rPr lang="en-US" dirty="0" err="1" smtClean="0"/>
              <a:t>chl</a:t>
            </a:r>
            <a:r>
              <a:rPr lang="en-US" dirty="0" smtClean="0"/>
              <a:t> in association with the ESPs. The drifters would have water collected at the site of deployment and changes in the bottles will be monitored over 1-3 days. The AUVs and ships would follow the drifters and LSTs collecting information in situ for comparison with those contained in bottles on the drifters. Gliders would run fixed grids except for Tex </a:t>
            </a:r>
            <a:r>
              <a:rPr lang="en-US" smtClean="0"/>
              <a:t>that would follow LSTs to provide location information to shore for navigating the ships and AUVs.</a:t>
            </a:r>
            <a:endParaRPr lang="en-US"/>
          </a:p>
        </p:txBody>
      </p:sp>
    </p:spTree>
    <p:extLst>
      <p:ext uri="{BB962C8B-B14F-4D97-AF65-F5344CB8AC3E}">
        <p14:creationId xmlns:p14="http://schemas.microsoft.com/office/powerpoint/2010/main" val="7186888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Ships	</a:t>
            </a:r>
            <a:endParaRPr lang="en-US" dirty="0"/>
          </a:p>
        </p:txBody>
      </p:sp>
      <p:sp>
        <p:nvSpPr>
          <p:cNvPr id="3" name="Content Placeholder 2"/>
          <p:cNvSpPr>
            <a:spLocks noGrp="1"/>
          </p:cNvSpPr>
          <p:nvPr>
            <p:ph idx="1"/>
          </p:nvPr>
        </p:nvSpPr>
        <p:spPr/>
        <p:txBody>
          <a:bodyPr/>
          <a:lstStyle/>
          <a:p>
            <a:r>
              <a:rPr lang="en-US" dirty="0" smtClean="0"/>
              <a:t>Western Flyer – PCTD, UCTD, profiling pump, optics</a:t>
            </a:r>
          </a:p>
          <a:p>
            <a:r>
              <a:rPr lang="en-US" dirty="0" smtClean="0"/>
              <a:t>Rachel Carson - </a:t>
            </a:r>
            <a:r>
              <a:rPr lang="en-US" dirty="0"/>
              <a:t>PCTD, UCTD, profiling </a:t>
            </a:r>
            <a:r>
              <a:rPr lang="en-US" dirty="0" smtClean="0"/>
              <a:t>pump, optics</a:t>
            </a:r>
          </a:p>
          <a:p>
            <a:r>
              <a:rPr lang="en-US" dirty="0" smtClean="0"/>
              <a:t>Paragon – LST, Glider, drifter support</a:t>
            </a:r>
          </a:p>
          <a:p>
            <a:r>
              <a:rPr lang="en-US" dirty="0" smtClean="0"/>
              <a:t>Martin – ECOHAB, </a:t>
            </a:r>
            <a:r>
              <a:rPr lang="en-US" dirty="0"/>
              <a:t>PCTD, </a:t>
            </a:r>
            <a:r>
              <a:rPr lang="en-US" dirty="0" smtClean="0"/>
              <a:t>UCTD, optics</a:t>
            </a:r>
          </a:p>
          <a:p>
            <a:r>
              <a:rPr lang="en-US" dirty="0" smtClean="0"/>
              <a:t>Fulmar (?) - </a:t>
            </a:r>
            <a:r>
              <a:rPr lang="en-US" dirty="0"/>
              <a:t>PCTD, UCTD, </a:t>
            </a:r>
            <a:r>
              <a:rPr lang="en-US" dirty="0" smtClean="0"/>
              <a:t>optics</a:t>
            </a:r>
            <a:endParaRPr lang="en-US" dirty="0"/>
          </a:p>
        </p:txBody>
      </p:sp>
    </p:spTree>
    <p:extLst>
      <p:ext uri="{BB962C8B-B14F-4D97-AF65-F5344CB8AC3E}">
        <p14:creationId xmlns:p14="http://schemas.microsoft.com/office/powerpoint/2010/main" val="2940932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AUVs</a:t>
            </a:r>
            <a:endParaRPr lang="en-US" dirty="0"/>
          </a:p>
        </p:txBody>
      </p:sp>
      <p:sp>
        <p:nvSpPr>
          <p:cNvPr id="3" name="Content Placeholder 2"/>
          <p:cNvSpPr>
            <a:spLocks noGrp="1"/>
          </p:cNvSpPr>
          <p:nvPr>
            <p:ph idx="1"/>
          </p:nvPr>
        </p:nvSpPr>
        <p:spPr/>
        <p:txBody>
          <a:bodyPr/>
          <a:lstStyle/>
          <a:p>
            <a:r>
              <a:rPr lang="en-US" dirty="0" smtClean="0"/>
              <a:t>Dorado</a:t>
            </a:r>
          </a:p>
          <a:p>
            <a:r>
              <a:rPr lang="en-US" dirty="0" smtClean="0"/>
              <a:t>Tethys</a:t>
            </a:r>
          </a:p>
          <a:p>
            <a:r>
              <a:rPr lang="en-US" dirty="0" smtClean="0"/>
              <a:t>Daphne</a:t>
            </a:r>
          </a:p>
          <a:p>
            <a:r>
              <a:rPr lang="en-US" dirty="0" smtClean="0"/>
              <a:t>U of Porto ?</a:t>
            </a:r>
          </a:p>
          <a:p>
            <a:r>
              <a:rPr lang="en-US" dirty="0" smtClean="0"/>
              <a:t>Other ?</a:t>
            </a:r>
            <a:endParaRPr lang="en-US" dirty="0"/>
          </a:p>
        </p:txBody>
      </p:sp>
    </p:spTree>
    <p:extLst>
      <p:ext uri="{BB962C8B-B14F-4D97-AF65-F5344CB8AC3E}">
        <p14:creationId xmlns:p14="http://schemas.microsoft.com/office/powerpoint/2010/main" val="21510741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Gliders</a:t>
            </a:r>
            <a:endParaRPr lang="en-US" dirty="0"/>
          </a:p>
        </p:txBody>
      </p:sp>
      <p:sp>
        <p:nvSpPr>
          <p:cNvPr id="3" name="Content Placeholder 2"/>
          <p:cNvSpPr>
            <a:spLocks noGrp="1"/>
          </p:cNvSpPr>
          <p:nvPr>
            <p:ph idx="1"/>
          </p:nvPr>
        </p:nvSpPr>
        <p:spPr/>
        <p:txBody>
          <a:bodyPr>
            <a:normAutofit lnSpcReduction="10000"/>
          </a:bodyPr>
          <a:lstStyle/>
          <a:p>
            <a:r>
              <a:rPr lang="en-US" dirty="0" smtClean="0"/>
              <a:t>Spray Line 67</a:t>
            </a:r>
          </a:p>
          <a:p>
            <a:r>
              <a:rPr lang="en-US" dirty="0" smtClean="0"/>
              <a:t>Spray NPS</a:t>
            </a:r>
          </a:p>
          <a:p>
            <a:r>
              <a:rPr lang="en-US" dirty="0" smtClean="0"/>
              <a:t>Spray NPS</a:t>
            </a:r>
          </a:p>
          <a:p>
            <a:r>
              <a:rPr lang="en-US" dirty="0" smtClean="0"/>
              <a:t>Slocum Teledyne</a:t>
            </a:r>
          </a:p>
          <a:p>
            <a:r>
              <a:rPr lang="en-US" dirty="0" smtClean="0"/>
              <a:t>Slocum UCSC</a:t>
            </a:r>
          </a:p>
          <a:p>
            <a:r>
              <a:rPr lang="en-US" dirty="0" smtClean="0"/>
              <a:t>Slocum UCSC</a:t>
            </a:r>
          </a:p>
          <a:p>
            <a:r>
              <a:rPr lang="en-US" dirty="0" smtClean="0"/>
              <a:t>WG OA</a:t>
            </a:r>
          </a:p>
          <a:p>
            <a:r>
              <a:rPr lang="en-US" dirty="0" smtClean="0"/>
              <a:t>WG Tex</a:t>
            </a:r>
            <a:endParaRPr lang="en-US" dirty="0"/>
          </a:p>
        </p:txBody>
      </p:sp>
    </p:spTree>
    <p:extLst>
      <p:ext uri="{BB962C8B-B14F-4D97-AF65-F5344CB8AC3E}">
        <p14:creationId xmlns:p14="http://schemas.microsoft.com/office/powerpoint/2010/main" val="37182778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Moorings</a:t>
            </a:r>
            <a:endParaRPr lang="en-US" dirty="0"/>
          </a:p>
        </p:txBody>
      </p:sp>
      <p:sp>
        <p:nvSpPr>
          <p:cNvPr id="3" name="Content Placeholder 2"/>
          <p:cNvSpPr>
            <a:spLocks noGrp="1"/>
          </p:cNvSpPr>
          <p:nvPr>
            <p:ph idx="1"/>
          </p:nvPr>
        </p:nvSpPr>
        <p:spPr/>
        <p:txBody>
          <a:bodyPr/>
          <a:lstStyle/>
          <a:p>
            <a:r>
              <a:rPr lang="en-US" dirty="0" smtClean="0"/>
              <a:t>M1</a:t>
            </a:r>
          </a:p>
          <a:p>
            <a:r>
              <a:rPr lang="en-US" dirty="0" smtClean="0"/>
              <a:t>M2H</a:t>
            </a:r>
          </a:p>
          <a:p>
            <a:r>
              <a:rPr lang="en-US" dirty="0" smtClean="0"/>
              <a:t>OA1</a:t>
            </a:r>
          </a:p>
          <a:p>
            <a:r>
              <a:rPr lang="en-US" dirty="0" smtClean="0"/>
              <a:t>OA2</a:t>
            </a:r>
          </a:p>
          <a:p>
            <a:r>
              <a:rPr lang="en-US" dirty="0" smtClean="0"/>
              <a:t>ESP 1</a:t>
            </a:r>
          </a:p>
          <a:p>
            <a:r>
              <a:rPr lang="en-US" dirty="0" smtClean="0"/>
              <a:t>ESP 2</a:t>
            </a:r>
          </a:p>
          <a:p>
            <a:r>
              <a:rPr lang="en-US" dirty="0" smtClean="0"/>
              <a:t>Other ?</a:t>
            </a:r>
            <a:endParaRPr lang="en-US" dirty="0"/>
          </a:p>
        </p:txBody>
      </p:sp>
    </p:spTree>
    <p:extLst>
      <p:ext uri="{BB962C8B-B14F-4D97-AF65-F5344CB8AC3E}">
        <p14:creationId xmlns:p14="http://schemas.microsoft.com/office/powerpoint/2010/main" val="28291975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LST, drifter, other</a:t>
            </a:r>
            <a:endParaRPr lang="en-US" dirty="0"/>
          </a:p>
        </p:txBody>
      </p:sp>
      <p:sp>
        <p:nvSpPr>
          <p:cNvPr id="3" name="Content Placeholder 2"/>
          <p:cNvSpPr>
            <a:spLocks noGrp="1"/>
          </p:cNvSpPr>
          <p:nvPr>
            <p:ph idx="1"/>
          </p:nvPr>
        </p:nvSpPr>
        <p:spPr/>
        <p:txBody>
          <a:bodyPr/>
          <a:lstStyle/>
          <a:p>
            <a:r>
              <a:rPr lang="en-US" dirty="0" smtClean="0"/>
              <a:t>LST (= </a:t>
            </a:r>
            <a:r>
              <a:rPr lang="en-US" dirty="0" err="1" smtClean="0"/>
              <a:t>Lagrangian</a:t>
            </a:r>
            <a:r>
              <a:rPr lang="en-US" dirty="0" smtClean="0"/>
              <a:t> sediment trap) 1</a:t>
            </a:r>
          </a:p>
          <a:p>
            <a:r>
              <a:rPr lang="en-US" dirty="0" smtClean="0"/>
              <a:t>LST 2</a:t>
            </a:r>
          </a:p>
          <a:p>
            <a:r>
              <a:rPr lang="en-US" dirty="0" smtClean="0"/>
              <a:t>Stella 1-n (what is n?)</a:t>
            </a:r>
          </a:p>
          <a:p>
            <a:r>
              <a:rPr lang="en-US" dirty="0" smtClean="0"/>
              <a:t>Android 1-n</a:t>
            </a:r>
          </a:p>
          <a:p>
            <a:r>
              <a:rPr lang="en-US" dirty="0" smtClean="0"/>
              <a:t>Floats ?</a:t>
            </a:r>
          </a:p>
          <a:p>
            <a:r>
              <a:rPr lang="en-US" dirty="0" smtClean="0"/>
              <a:t>ROMS-NPZD 3 km</a:t>
            </a:r>
          </a:p>
          <a:p>
            <a:r>
              <a:rPr lang="en-US" dirty="0" smtClean="0"/>
              <a:t>Cowen zoo system ?</a:t>
            </a:r>
          </a:p>
          <a:p>
            <a:endParaRPr lang="en-US" dirty="0"/>
          </a:p>
        </p:txBody>
      </p:sp>
    </p:spTree>
    <p:extLst>
      <p:ext uri="{BB962C8B-B14F-4D97-AF65-F5344CB8AC3E}">
        <p14:creationId xmlns:p14="http://schemas.microsoft.com/office/powerpoint/2010/main" val="23768483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G_0513.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0" y="0"/>
            <a:ext cx="9144000" cy="6858000"/>
          </a:xfrm>
          <a:prstGeom prst="rect">
            <a:avLst/>
          </a:prstGeom>
        </p:spPr>
      </p:pic>
      <p:sp>
        <p:nvSpPr>
          <p:cNvPr id="5" name="TextBox 4"/>
          <p:cNvSpPr txBox="1"/>
          <p:nvPr/>
        </p:nvSpPr>
        <p:spPr>
          <a:xfrm>
            <a:off x="910872" y="525935"/>
            <a:ext cx="851515" cy="369332"/>
          </a:xfrm>
          <a:prstGeom prst="rect">
            <a:avLst/>
          </a:prstGeom>
          <a:noFill/>
        </p:spPr>
        <p:txBody>
          <a:bodyPr wrap="none" rtlCol="0">
            <a:spAutoFit/>
          </a:bodyPr>
          <a:lstStyle/>
          <a:p>
            <a:r>
              <a:rPr lang="en-US" dirty="0" smtClean="0"/>
              <a:t>Chavez</a:t>
            </a:r>
            <a:endParaRPr lang="en-US" dirty="0"/>
          </a:p>
        </p:txBody>
      </p:sp>
      <p:sp>
        <p:nvSpPr>
          <p:cNvPr id="6" name="TextBox 5"/>
          <p:cNvSpPr txBox="1"/>
          <p:nvPr/>
        </p:nvSpPr>
        <p:spPr>
          <a:xfrm>
            <a:off x="7877118" y="6105978"/>
            <a:ext cx="646331" cy="369332"/>
          </a:xfrm>
          <a:prstGeom prst="rect">
            <a:avLst/>
          </a:prstGeom>
          <a:noFill/>
        </p:spPr>
        <p:txBody>
          <a:bodyPr wrap="none" rtlCol="0">
            <a:spAutoFit/>
          </a:bodyPr>
          <a:lstStyle/>
          <a:p>
            <a:r>
              <a:rPr lang="en-US" dirty="0" smtClean="0"/>
              <a:t>Ryan</a:t>
            </a:r>
            <a:endParaRPr lang="en-US" dirty="0"/>
          </a:p>
        </p:txBody>
      </p:sp>
    </p:spTree>
    <p:extLst>
      <p:ext uri="{BB962C8B-B14F-4D97-AF65-F5344CB8AC3E}">
        <p14:creationId xmlns:p14="http://schemas.microsoft.com/office/powerpoint/2010/main" val="20627278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Working groups and leads (members in parentheses)</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Science planning – Ryan (Bellingham, Chavez, </a:t>
            </a:r>
            <a:r>
              <a:rPr lang="en-US" dirty="0" err="1" smtClean="0"/>
              <a:t>Scholin</a:t>
            </a:r>
            <a:r>
              <a:rPr lang="en-US" dirty="0" smtClean="0"/>
              <a:t>, etc.)</a:t>
            </a:r>
          </a:p>
          <a:p>
            <a:r>
              <a:rPr lang="en-US" dirty="0" smtClean="0"/>
              <a:t>Technical planning – </a:t>
            </a:r>
            <a:r>
              <a:rPr lang="en-US" dirty="0" err="1" smtClean="0"/>
              <a:t>Maughan</a:t>
            </a:r>
            <a:r>
              <a:rPr lang="en-US" dirty="0" smtClean="0"/>
              <a:t> (</a:t>
            </a:r>
            <a:r>
              <a:rPr lang="en-US" dirty="0" err="1" smtClean="0"/>
              <a:t>Edgington</a:t>
            </a:r>
            <a:r>
              <a:rPr lang="en-US" dirty="0" smtClean="0"/>
              <a:t>, </a:t>
            </a:r>
            <a:r>
              <a:rPr lang="en-US" dirty="0" err="1" smtClean="0"/>
              <a:t>Rajan</a:t>
            </a:r>
            <a:r>
              <a:rPr lang="en-US" dirty="0" smtClean="0"/>
              <a:t>, Chavez, etc.)</a:t>
            </a:r>
          </a:p>
          <a:p>
            <a:r>
              <a:rPr lang="en-US" dirty="0" smtClean="0"/>
              <a:t>Autonomous mobile platforms – Bellingham (Wahl, Ryan, Zhang etc.)</a:t>
            </a:r>
          </a:p>
          <a:p>
            <a:r>
              <a:rPr lang="en-US" dirty="0" smtClean="0"/>
              <a:t>Autonomous drifting platforms – Smith (Sherman, Chavez, Wahl, etc.)</a:t>
            </a:r>
          </a:p>
          <a:p>
            <a:r>
              <a:rPr lang="en-US" dirty="0" smtClean="0"/>
              <a:t>Data analysis – </a:t>
            </a:r>
            <a:r>
              <a:rPr lang="en-US" dirty="0" err="1" smtClean="0"/>
              <a:t>Messie</a:t>
            </a:r>
            <a:r>
              <a:rPr lang="en-US" dirty="0" smtClean="0"/>
              <a:t> (Ryan, McCann, Bellingham, Chavez, etc.)</a:t>
            </a:r>
          </a:p>
          <a:p>
            <a:r>
              <a:rPr lang="en-US" dirty="0" smtClean="0"/>
              <a:t>Samples – Pennington (Blum, Smith</a:t>
            </a:r>
            <a:r>
              <a:rPr lang="en-US" baseline="30000" dirty="0" smtClean="0"/>
              <a:t>3</a:t>
            </a:r>
            <a:r>
              <a:rPr lang="en-US" dirty="0" smtClean="0"/>
              <a:t>, </a:t>
            </a:r>
            <a:r>
              <a:rPr lang="en-US" dirty="0" err="1" smtClean="0"/>
              <a:t>Kudela</a:t>
            </a:r>
            <a:r>
              <a:rPr lang="en-US" dirty="0" smtClean="0"/>
              <a:t>, Preston, Zhang, etc.)</a:t>
            </a:r>
          </a:p>
          <a:p>
            <a:r>
              <a:rPr lang="en-US" dirty="0" smtClean="0"/>
              <a:t>Data management – Gomes/</a:t>
            </a:r>
            <a:r>
              <a:rPr lang="en-US" dirty="0" err="1" smtClean="0"/>
              <a:t>Michisaki</a:t>
            </a:r>
            <a:r>
              <a:rPr lang="en-US" dirty="0" smtClean="0"/>
              <a:t> </a:t>
            </a:r>
          </a:p>
          <a:p>
            <a:r>
              <a:rPr lang="en-US" dirty="0" smtClean="0"/>
              <a:t>Responsibility of lead to develop a list (questions, platforms, products, data, samples), a means to answer/produce/distribute</a:t>
            </a:r>
            <a:r>
              <a:rPr lang="en-US" smtClean="0"/>
              <a:t>, analysis, </a:t>
            </a:r>
            <a:r>
              <a:rPr lang="en-US" dirty="0" smtClean="0"/>
              <a:t>organize team, etc.</a:t>
            </a:r>
          </a:p>
        </p:txBody>
      </p:sp>
    </p:spTree>
    <p:extLst>
      <p:ext uri="{BB962C8B-B14F-4D97-AF65-F5344CB8AC3E}">
        <p14:creationId xmlns:p14="http://schemas.microsoft.com/office/powerpoint/2010/main" val="2664603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83</TotalTime>
  <Words>568</Words>
  <Application>Microsoft Macintosh PowerPoint</Application>
  <PresentationFormat>On-screen Show (4:3)</PresentationFormat>
  <Paragraphs>60</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CANON Fall Experiment</vt:lpstr>
      <vt:lpstr>Science Questions/Objectives</vt:lpstr>
      <vt:lpstr>Technical questions/objectives</vt:lpstr>
      <vt:lpstr>Operational Plan</vt:lpstr>
      <vt:lpstr>Ships </vt:lpstr>
      <vt:lpstr>AUVs</vt:lpstr>
      <vt:lpstr>Gliders</vt:lpstr>
      <vt:lpstr>Moorings</vt:lpstr>
      <vt:lpstr>LST, drifter, other</vt:lpstr>
      <vt:lpstr>PowerPoint Presentation</vt:lpstr>
      <vt:lpstr>Working groups and leads (members in parentheses)</vt:lpstr>
    </vt:vector>
  </TitlesOfParts>
  <Company>MBARI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Science Questions/Objectives</dc:title>
  <dc:creator>Francisco Chavez</dc:creator>
  <cp:lastModifiedBy>Francisco Chavez</cp:lastModifiedBy>
  <cp:revision>7</cp:revision>
  <dcterms:created xsi:type="dcterms:W3CDTF">2013-05-23T01:04:18Z</dcterms:created>
  <dcterms:modified xsi:type="dcterms:W3CDTF">2013-05-29T23:56:29Z</dcterms:modified>
</cp:coreProperties>
</file>