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718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32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72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23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056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92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09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058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74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82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C4949-CC0C-4872-B046-A808C7A33DEA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9E0A9-8108-4FBC-BE07-8B05D3144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86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376" y="914400"/>
            <a:ext cx="91440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Vehicle design and performance</a:t>
            </a:r>
          </a:p>
          <a:p>
            <a:pPr marL="914400" indent="-457200">
              <a:buFont typeface="+mj-lt"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Bellingham et al,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Efficient Propulsion for the Tethys Long-Range Autonomous Underwater Vehicle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IEEE AUV’2010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1-6, Monterey, CA, U.S.A., September 2010.</a:t>
            </a:r>
          </a:p>
          <a:p>
            <a:pPr marL="914400" indent="-457200">
              <a:buFont typeface="+mj-lt"/>
              <a:buAutoNum type="arabicPeriod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457200">
              <a:buFont typeface="+mj-lt"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Hobson et al.,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Tethys-Class Long Range AUVs – Extending the Endurance of Propeller-Driven Cruising AUVs from Days to Weeks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IEEE AUV’2012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1-8, Southampton, U.K., September 2012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457200">
              <a:buFont typeface="+mj-lt"/>
              <a:buAutoNum type="arabicPeriod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457200">
              <a:buFont typeface="+mj-lt"/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Stanway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“</a:t>
            </a:r>
            <a:r>
              <a:rPr 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Shark Strike on a Long-Range AUV in Monterey Bay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IEEE Oceans’15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1-7, Genova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Italy. May 2015.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architecture</a:t>
            </a:r>
          </a:p>
          <a:p>
            <a:pPr marL="45720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Godin et al.,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Scripting </a:t>
            </a:r>
            <a:r>
              <a:rPr 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 for state configured 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layered control </a:t>
            </a:r>
            <a:r>
              <a:rPr 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Tethys long range autonomous 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underwater vehicle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MTS/IEEE Oceans’10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1–7, Seattle, September 2010.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6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LRAUV publications review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71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376" y="1524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Fault detection and diagnosis</a:t>
            </a:r>
          </a:p>
          <a:p>
            <a:pPr marL="914400" indent="-457200">
              <a:buFont typeface="+mj-lt"/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Kieft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 Detection and Failure Prevention on the Tethys Long-Range Autonomous Underwater Vehicle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Symposium on Unmanned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Untethered Submersible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pp. 1-6, August 2011.</a:t>
            </a:r>
          </a:p>
          <a:p>
            <a:pPr marL="914400" indent="-457200">
              <a:buFont typeface="+mj-lt"/>
              <a:buAutoNum type="arabicPeriod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457200">
              <a:buFont typeface="+mj-lt"/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Raanan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Real-time Vertical Plane Flight Anomaly Detection System for a Long Range Autonomous Underwater Vehicle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MTS/IEEE Oceans’15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1-6, Washington, D.C., U.S.A., October 2015.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Acoustic tracking</a:t>
            </a:r>
          </a:p>
          <a:p>
            <a:pPr marL="457200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Stanway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“</a:t>
            </a: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Acoustic Tracking and Homing with a Long-Range AUV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MTS/IEEE Oceans’14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1-7, St. John’s, Newfoundland, Canada. September 2014.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82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376" y="0"/>
            <a:ext cx="9144000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sampling and scientific applications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Godin et al., “</a:t>
            </a:r>
            <a:r>
              <a:rPr 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Phytoplankton Bloom Patch Center Localization by the Tethys Autonomous Underwater Vehicle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Proc. MTS/IEEE Oceans’11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pp. 1-6, Kona,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September 2011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Zhang et al., “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 Autonomous Underwater Vehicle to Track the Thermocline Based on Peak-Gradient Detection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IEEE Journal of Oceanic Engineering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Vol. 37, No. 3, pp. 544-553, July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Zhang et al., “</a:t>
            </a:r>
            <a:r>
              <a:rPr 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 Autonomous Underwater Vehicle to Track a Coastal Upwelling Front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IEEE Journal of Oceanic Engineering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Vol. 37, No. 3, pp. 338-347, July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</a:t>
            </a: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Zhang et al., “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Autonomous 4-D Mapping and Tracking of a Coastal Upwelling Front by an Autonomous Underwater Vehicle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Field Robotics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Vol. 33, No. 1, pp. 67-81, January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al., “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Tracking and Sampling of a Phytoplankton Patch by an Autonomous Underwater Vehicle in Drifting Mode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Proc. MTS/IEEE Oceans’15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 1-5, Washington, D.C., U.S.A., October 2015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Zhang et al.,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Isothermal Tracking by an Autonomous Underwater Vehicle in Drifting Mode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IEEE Journal of Oceanic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Engineering, in review.</a:t>
            </a:r>
          </a:p>
          <a:p>
            <a:pPr marL="457200" indent="-457200">
              <a:buFont typeface="+mj-lt"/>
              <a:buAutoNum type="arabicPeriod"/>
            </a:pPr>
            <a:endParaRPr lang="en-US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al., “</a:t>
            </a:r>
            <a:r>
              <a:rPr 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 of a physical and biological front from upwelling to relaxation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Continental Shelf Research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Vol. 108, pp. 55-64, October 2015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29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510</Words>
  <Application>Microsoft Office PowerPoint</Application>
  <PresentationFormat>On-screen Show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MBARI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Yanwu Zhang</dc:creator>
  <cp:lastModifiedBy>Yanwu Zhang</cp:lastModifiedBy>
  <cp:revision>14</cp:revision>
  <dcterms:created xsi:type="dcterms:W3CDTF">2016-01-21T04:37:32Z</dcterms:created>
  <dcterms:modified xsi:type="dcterms:W3CDTF">2016-01-21T16:15:57Z</dcterms:modified>
</cp:coreProperties>
</file>