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9" r:id="rId3"/>
    <p:sldId id="284" r:id="rId4"/>
    <p:sldId id="285" r:id="rId5"/>
    <p:sldId id="286" r:id="rId6"/>
    <p:sldId id="289" r:id="rId7"/>
    <p:sldId id="294" r:id="rId8"/>
    <p:sldId id="260" r:id="rId9"/>
    <p:sldId id="296" r:id="rId10"/>
    <p:sldId id="263" r:id="rId11"/>
    <p:sldId id="297" r:id="rId12"/>
    <p:sldId id="281" r:id="rId13"/>
    <p:sldId id="261" r:id="rId14"/>
    <p:sldId id="271" r:id="rId15"/>
    <p:sldId id="272" r:id="rId16"/>
    <p:sldId id="273" r:id="rId17"/>
    <p:sldId id="274" r:id="rId18"/>
    <p:sldId id="277" r:id="rId19"/>
    <p:sldId id="278" r:id="rId20"/>
    <p:sldId id="283" r:id="rId21"/>
    <p:sldId id="265" r:id="rId22"/>
    <p:sldId id="270" r:id="rId23"/>
    <p:sldId id="28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50021"/>
    <a:srgbClr val="CDEC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7" autoAdjust="0"/>
    <p:restoredTop sz="94660"/>
  </p:normalViewPr>
  <p:slideViewPr>
    <p:cSldViewPr>
      <p:cViewPr>
        <p:scale>
          <a:sx n="110" d="100"/>
          <a:sy n="110" d="100"/>
        </p:scale>
        <p:origin x="-105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FE38-B2D7-4C28-B3F4-949D6B1C83F2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041A0-0418-4F77-83D7-493D46BC7D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1378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041A0-0418-4F77-83D7-493D46BC7D0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29725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78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2092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450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909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7585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79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197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172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5670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83932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sharpenSoften amount="-7000"/>
                    </a14:imgEffect>
                    <a14:imgEffect>
                      <a14:colorTemperature colorTemp="26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D3117-F8F1-448E-A1C9-F5456620E1ED}" type="datetimeFigureOut">
              <a:rPr lang="en-US" smtClean="0"/>
              <a:pPr/>
              <a:t>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EE74D-EB32-4FF9-87D3-79032BD2A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278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zkolber@ucsc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sz="quarter" idx="4294967295"/>
          </p:nvPr>
        </p:nvSpPr>
        <p:spPr>
          <a:xfrm>
            <a:off x="648768" y="152400"/>
            <a:ext cx="8419032" cy="1524000"/>
          </a:xfrm>
        </p:spPr>
        <p:txBody>
          <a:bodyPr anchor="b" anchorCtr="1">
            <a:noAutofit/>
          </a:bodyPr>
          <a:lstStyle/>
          <a:p>
            <a:r>
              <a:rPr lang="en-US" sz="2800" b="1" dirty="0" smtClean="0"/>
              <a:t>Photosynthetic Response Incubation and Manipulation System (</a:t>
            </a:r>
            <a:r>
              <a:rPr lang="en-US" sz="2800" b="1" dirty="0" err="1" smtClean="0"/>
              <a:t>PRIMaS</a:t>
            </a:r>
            <a:r>
              <a:rPr lang="en-US" sz="2800" b="1" dirty="0" smtClean="0"/>
              <a:t>)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114800" y="24384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Zbigniew Kolber</a:t>
            </a:r>
            <a:r>
              <a:rPr lang="en-US" sz="1600" dirty="0" smtClean="0">
                <a:solidFill>
                  <a:srgbClr val="000000"/>
                </a:solidFill>
              </a:rPr>
              <a:t>, </a:t>
            </a:r>
          </a:p>
          <a:p>
            <a:r>
              <a:rPr lang="en-US" sz="1600" dirty="0" smtClean="0">
                <a:solidFill>
                  <a:srgbClr val="000000"/>
                </a:solidFill>
              </a:rPr>
              <a:t>Ocean Sciences, University of California, Santa Cruz, California 95064</a:t>
            </a: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r>
              <a:rPr lang="en-US" sz="1600" dirty="0" smtClean="0">
                <a:solidFill>
                  <a:srgbClr val="000000"/>
                </a:solidFill>
                <a:hlinkClick r:id="rId2"/>
              </a:rPr>
              <a:t>zkolber@ucsc.edu</a:t>
            </a:r>
            <a:endParaRPr lang="en-US" sz="1600" dirty="0" smtClean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14600"/>
            <a:ext cx="3276600" cy="351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9699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990600"/>
            <a:ext cx="3505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7127316" y="1125210"/>
            <a:ext cx="121923" cy="4805601"/>
          </a:xfrm>
          <a:prstGeom prst="rect">
            <a:avLst/>
          </a:prstGeom>
          <a:solidFill>
            <a:schemeClr val="accent2">
              <a:lumMod val="20000"/>
              <a:lumOff val="80000"/>
              <a:alpha val="24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8140" y="43841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+mj-lt"/>
              </a:rPr>
              <a:t>Temporal patterns of photosynthetic activity </a:t>
            </a:r>
          </a:p>
          <a:p>
            <a:pPr algn="ctr"/>
            <a:r>
              <a:rPr lang="en-US" sz="2800" dirty="0" smtClean="0">
                <a:latin typeface="+mj-lt"/>
              </a:rPr>
              <a:t>and nitrogen fixation in </a:t>
            </a:r>
            <a:r>
              <a:rPr lang="en-US" sz="2800" i="1" dirty="0" err="1" smtClean="0">
                <a:latin typeface="+mj-lt"/>
              </a:rPr>
              <a:t>Crocosphaera</a:t>
            </a:r>
            <a:endParaRPr lang="en-US" sz="2800" i="1" dirty="0">
              <a:latin typeface="+mj-lt"/>
            </a:endParaRPr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76200" y="1722407"/>
          <a:ext cx="5334000" cy="4661284"/>
        </p:xfrm>
        <a:graphic>
          <a:graphicData uri="http://schemas.openxmlformats.org/presentationml/2006/ole">
            <p:oleObj spid="_x0000_s8193" name="SPW 8.0 Graph" r:id="rId5" imgW="7169810" imgH="8423453" progId="SigmaPlotGraphicObject.7">
              <p:embed/>
            </p:oleObj>
          </a:graphicData>
        </a:graphic>
      </p:graphicFrame>
      <p:sp>
        <p:nvSpPr>
          <p:cNvPr id="21" name="Rectangle 20"/>
          <p:cNvSpPr/>
          <p:nvPr/>
        </p:nvSpPr>
        <p:spPr>
          <a:xfrm>
            <a:off x="2057401" y="2133600"/>
            <a:ext cx="133884" cy="3827403"/>
          </a:xfrm>
          <a:prstGeom prst="rect">
            <a:avLst/>
          </a:prstGeom>
          <a:solidFill>
            <a:schemeClr val="accent2">
              <a:lumMod val="20000"/>
              <a:lumOff val="80000"/>
              <a:alpha val="24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3"/>
          <p:cNvGraphicFramePr>
            <a:graphicFrameLocks noChangeAspect="1"/>
          </p:cNvGraphicFramePr>
          <p:nvPr/>
        </p:nvGraphicFramePr>
        <p:xfrm>
          <a:off x="685800" y="914400"/>
          <a:ext cx="7620000" cy="5708386"/>
        </p:xfrm>
        <a:graphic>
          <a:graphicData uri="http://schemas.openxmlformats.org/presentationml/2006/ole">
            <p:oleObj spid="_x0000_s35842" name="SPW 8.0 Graph" r:id="rId3" imgW="9621000" imgH="5699160" progId="SigmaPlotGraphicObject.7">
              <p:embed/>
            </p:oleObj>
          </a:graphicData>
        </a:graphic>
      </p:graphicFrame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143000" y="793750"/>
            <a:ext cx="6135688" cy="4984750"/>
            <a:chOff x="768" y="576"/>
            <a:chExt cx="3844" cy="312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768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344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968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544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3120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3696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4320" y="576"/>
              <a:ext cx="292" cy="3128"/>
            </a:xfrm>
            <a:prstGeom prst="rect">
              <a:avLst/>
            </a:prstGeom>
            <a:solidFill>
              <a:srgbClr val="E4E4E4">
                <a:alpha val="50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763000" cy="6858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Effects of pH Changes</a:t>
            </a:r>
            <a:endParaRPr lang="en-US" sz="32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28600" y="152400"/>
            <a:ext cx="6096000" cy="4038600"/>
            <a:chOff x="0" y="1951"/>
            <a:chExt cx="3648" cy="2369"/>
          </a:xfrm>
        </p:grpSpPr>
        <p:pic>
          <p:nvPicPr>
            <p:cNvPr id="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951"/>
              <a:ext cx="3648" cy="2369"/>
            </a:xfrm>
            <a:prstGeom prst="rect">
              <a:avLst/>
            </a:prstGeom>
            <a:noFill/>
            <a:ln w="0" algn="ctr">
              <a:noFill/>
              <a:miter lim="800000"/>
              <a:headEnd/>
              <a:tailEnd/>
            </a:ln>
            <a:effectLst/>
          </p:spPr>
        </p:pic>
        <p:sp>
          <p:nvSpPr>
            <p:cNvPr id="5" name="Line 8"/>
            <p:cNvSpPr>
              <a:spLocks noChangeShapeType="1"/>
            </p:cNvSpPr>
            <p:nvPr/>
          </p:nvSpPr>
          <p:spPr bwMode="auto">
            <a:xfrm flipV="1">
              <a:off x="1295" y="3714"/>
              <a:ext cx="276" cy="75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1580" y="3712"/>
              <a:ext cx="212" cy="76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 flipV="1">
              <a:off x="1800" y="3716"/>
              <a:ext cx="240" cy="72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2048" y="3708"/>
              <a:ext cx="196" cy="104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 flipV="1">
              <a:off x="2244" y="3704"/>
              <a:ext cx="248" cy="108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>
              <a:off x="2496" y="3700"/>
              <a:ext cx="264" cy="60"/>
            </a:xfrm>
            <a:prstGeom prst="line">
              <a:avLst/>
            </a:prstGeom>
            <a:noFill/>
            <a:ln w="63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V="1">
              <a:off x="2764" y="3604"/>
              <a:ext cx="232" cy="156"/>
            </a:xfrm>
            <a:prstGeom prst="line">
              <a:avLst/>
            </a:prstGeom>
            <a:noFill/>
            <a:ln w="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14800" y="3124200"/>
            <a:ext cx="4800600" cy="3581400"/>
            <a:chOff x="2496" y="2149"/>
            <a:chExt cx="3264" cy="2171"/>
          </a:xfrm>
        </p:grpSpPr>
        <p:graphicFrame>
          <p:nvGraphicFramePr>
            <p:cNvPr id="13" name="Object 16"/>
            <p:cNvGraphicFramePr>
              <a:graphicFrameLocks noChangeAspect="1"/>
            </p:cNvGraphicFramePr>
            <p:nvPr/>
          </p:nvGraphicFramePr>
          <p:xfrm>
            <a:off x="2496" y="2149"/>
            <a:ext cx="3264" cy="2171"/>
          </p:xfrm>
          <a:graphic>
            <a:graphicData uri="http://schemas.openxmlformats.org/presentationml/2006/ole">
              <p:oleObj spid="_x0000_s30721" name="SPW 8.0 Graph" r:id="rId4" imgW="5751360" imgH="4403520" progId="SigmaPlotGraphicObject.7">
                <p:embed/>
              </p:oleObj>
            </a:graphicData>
          </a:graphic>
        </p:graphicFrame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3073506">
              <a:off x="5160" y="2473"/>
              <a:ext cx="321" cy="165"/>
            </a:xfrm>
            <a:prstGeom prst="curvedDownArrow">
              <a:avLst>
                <a:gd name="adj1" fmla="val 38909"/>
                <a:gd name="adj2" fmla="val 77818"/>
                <a:gd name="adj3" fmla="val 33333"/>
              </a:avLst>
            </a:prstGeom>
            <a:solidFill>
              <a:srgbClr val="C0C0C0"/>
            </a:solidFill>
            <a:ln w="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18"/>
            <p:cNvSpPr>
              <a:spLocks noChangeArrowheads="1"/>
            </p:cNvSpPr>
            <p:nvPr/>
          </p:nvSpPr>
          <p:spPr bwMode="auto">
            <a:xfrm rot="3325134">
              <a:off x="5196" y="2820"/>
              <a:ext cx="279" cy="161"/>
            </a:xfrm>
            <a:prstGeom prst="curvedDownArrow">
              <a:avLst>
                <a:gd name="adj1" fmla="val 34658"/>
                <a:gd name="adj2" fmla="val 69317"/>
                <a:gd name="adj3" fmla="val 42579"/>
              </a:avLst>
            </a:prstGeom>
            <a:solidFill>
              <a:srgbClr val="FF6600"/>
            </a:solidFill>
            <a:ln w="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219200" y="4267200"/>
          <a:ext cx="3315925" cy="2428875"/>
        </p:xfrm>
        <a:graphic>
          <a:graphicData uri="http://schemas.openxmlformats.org/presentationml/2006/ole">
            <p:oleObj spid="_x0000_s30722" name="SPW 8.0 Graph" r:id="rId5" imgW="6239866" imgH="4568342" progId="SigmaPlotGraphicObject.7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0" y="2771775"/>
            <a:ext cx="3898173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457200"/>
            <a:ext cx="3810000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+mj-lt"/>
              </a:rPr>
              <a:t>PRIMaS</a:t>
            </a:r>
            <a:endParaRPr lang="en-US" sz="2400" dirty="0">
              <a:latin typeface="+mj-lt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4038600" cy="1905000"/>
          </a:xfrm>
        </p:spPr>
        <p:txBody>
          <a:bodyPr>
            <a:normAutofit/>
          </a:bodyPr>
          <a:lstStyle/>
          <a:p>
            <a:pPr lvl="1"/>
            <a:r>
              <a:rPr lang="en-US" sz="1600" dirty="0" smtClean="0"/>
              <a:t>Control of temperature, light, nutrients, pCO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pH, and DO</a:t>
            </a:r>
          </a:p>
          <a:p>
            <a:pPr lvl="1"/>
            <a:r>
              <a:rPr lang="en-US" sz="1600" dirty="0" smtClean="0"/>
              <a:t>Measurements of pH, DO, optical density</a:t>
            </a:r>
          </a:p>
          <a:p>
            <a:pPr lvl="1"/>
            <a:endParaRPr lang="en-US" sz="15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114800" y="352425"/>
            <a:ext cx="4876800" cy="830997"/>
          </a:xfrm>
          <a:prstGeom prst="rect">
            <a:avLst/>
          </a:prstGeom>
          <a:ln w="0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Fast Repetition Rate </a:t>
            </a:r>
            <a:r>
              <a:rPr lang="en-US" sz="2400" dirty="0" err="1" smtClean="0">
                <a:latin typeface="+mj-lt"/>
              </a:rPr>
              <a:t>Fluorometry</a:t>
            </a:r>
            <a:endParaRPr lang="en-US" sz="2400" dirty="0" smtClean="0">
              <a:latin typeface="+mj-lt"/>
            </a:endParaRPr>
          </a:p>
          <a:p>
            <a:r>
              <a:rPr lang="en-US" sz="2400" dirty="0" smtClean="0">
                <a:latin typeface="+mj-lt"/>
              </a:rPr>
              <a:t>(FRRF)</a:t>
            </a:r>
            <a:endParaRPr lang="en-US" sz="2400" dirty="0">
              <a:latin typeface="+mj-lt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038600" y="1190625"/>
            <a:ext cx="40386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Fluorescence signal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Fv/Fm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Functional absorption cross section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Kinetics of electron transport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of the PQ pool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9575" y="2800350"/>
            <a:ext cx="4745887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57151" y="352424"/>
            <a:ext cx="4019550" cy="607695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52900" y="361950"/>
            <a:ext cx="4914900" cy="607695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69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4697413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95600"/>
            <a:ext cx="446246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029200" y="304800"/>
            <a:ext cx="396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0" dirty="0"/>
              <a:t>Relationship Between Fluorescence and Photosynthesis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05000"/>
            <a:ext cx="88677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H="1">
            <a:off x="4840288" y="1238250"/>
            <a:ext cx="685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1708150" y="1600200"/>
            <a:ext cx="882650" cy="977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981200" y="1219200"/>
            <a:ext cx="2057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Excitation trace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724400" y="685800"/>
            <a:ext cx="2057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Fluorescence emission trace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657600" y="2133600"/>
            <a:ext cx="284163" cy="4057650"/>
          </a:xfrm>
          <a:prstGeom prst="rect">
            <a:avLst/>
          </a:prstGeom>
          <a:solidFill>
            <a:srgbClr val="00FFFF">
              <a:alpha val="7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H="1" flipV="1">
            <a:off x="3852863" y="4654550"/>
            <a:ext cx="795337" cy="527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648200" y="5029200"/>
            <a:ext cx="396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Ratio of integrated emission to integrated excitation signal (fluorescence yield)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30"/>
          <p:cNvPicPr>
            <a:picLocks noChangeAspect="1" noChangeArrowheads="1"/>
          </p:cNvPicPr>
          <p:nvPr/>
        </p:nvPicPr>
        <p:blipFill>
          <a:blip r:embed="rId2" cstate="print"/>
          <a:srcRect b="21182"/>
          <a:stretch>
            <a:fillRect/>
          </a:stretch>
        </p:blipFill>
        <p:spPr bwMode="auto">
          <a:xfrm>
            <a:off x="3657600" y="1905000"/>
            <a:ext cx="533400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331"/>
          <p:cNvSpPr txBox="1">
            <a:spLocks noChangeArrowheads="1"/>
          </p:cNvSpPr>
          <p:nvPr/>
        </p:nvSpPr>
        <p:spPr bwMode="auto">
          <a:xfrm>
            <a:off x="152400" y="5638800"/>
            <a:ext cx="320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/>
              <a:t>Fast Repetition Rate (FRR) Method</a:t>
            </a:r>
          </a:p>
        </p:txBody>
      </p:sp>
      <p:pic>
        <p:nvPicPr>
          <p:cNvPr id="4" name="Picture 332"/>
          <p:cNvPicPr>
            <a:picLocks noChangeAspect="1" noChangeArrowheads="1"/>
          </p:cNvPicPr>
          <p:nvPr/>
        </p:nvPicPr>
        <p:blipFill>
          <a:blip r:embed="rId3" cstate="print"/>
          <a:srcRect r="2316" b="28738"/>
          <a:stretch>
            <a:fillRect/>
          </a:stretch>
        </p:blipFill>
        <p:spPr bwMode="auto">
          <a:xfrm>
            <a:off x="152400" y="228600"/>
            <a:ext cx="5715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09600"/>
            <a:ext cx="5943600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6200" y="1219200"/>
            <a:ext cx="838200" cy="8382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Oval 10"/>
          <p:cNvSpPr>
            <a:spLocks noChangeArrowheads="1"/>
          </p:cNvSpPr>
          <p:nvPr/>
        </p:nvSpPr>
        <p:spPr bwMode="auto">
          <a:xfrm>
            <a:off x="4724400" y="1295400"/>
            <a:ext cx="1066800" cy="990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495800"/>
            <a:ext cx="419100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138" y="3886200"/>
            <a:ext cx="32004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4733925"/>
            <a:ext cx="3127375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2743200"/>
            <a:ext cx="18399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9479344">
            <a:off x="5410200" y="1905000"/>
            <a:ext cx="304800" cy="1295400"/>
          </a:xfrm>
          <a:prstGeom prst="upArrow">
            <a:avLst>
              <a:gd name="adj1" fmla="val 44787"/>
              <a:gd name="adj2" fmla="val 100209"/>
            </a:avLst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84800" y="58738"/>
            <a:ext cx="3581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2438400" y="838200"/>
            <a:ext cx="1828800" cy="8382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 rot="10145422">
            <a:off x="746125" y="1981200"/>
            <a:ext cx="304800" cy="2282825"/>
          </a:xfrm>
          <a:prstGeom prst="upArrow">
            <a:avLst>
              <a:gd name="adj1" fmla="val 44787"/>
              <a:gd name="adj2" fmla="val 176595"/>
            </a:avLst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 rot="4721404">
            <a:off x="4862513" y="92075"/>
            <a:ext cx="381000" cy="1905000"/>
          </a:xfrm>
          <a:prstGeom prst="upArrow">
            <a:avLst>
              <a:gd name="adj1" fmla="val 44787"/>
              <a:gd name="adj2" fmla="val 117894"/>
            </a:avLst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5867400" cy="58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200" tIns="45600" rIns="91200" bIns="45600">
            <a:spAutoFit/>
          </a:bodyPr>
          <a:lstStyle/>
          <a:p>
            <a:pPr defTabSz="5016500"/>
            <a:r>
              <a:rPr lang="en-US" sz="3200" b="0" dirty="0"/>
              <a:t>Rapid Light Curves (RLC)</a:t>
            </a: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228600" y="1600200"/>
          <a:ext cx="2971800" cy="660400"/>
        </p:xfrm>
        <a:graphic>
          <a:graphicData uri="http://schemas.openxmlformats.org/presentationml/2006/ole">
            <p:oleObj spid="_x0000_s2050" name="Equation" r:id="rId3" imgW="1942920" imgH="431640" progId="Equation.3">
              <p:embed/>
            </p:oleObj>
          </a:graphicData>
        </a:graphic>
      </p:graphicFrame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2400" y="5257800"/>
            <a:ext cx="5715000" cy="1323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00" tIns="45600" rIns="91200" bIns="45600">
            <a:spAutoFit/>
          </a:bodyPr>
          <a:lstStyle/>
          <a:p>
            <a:pPr defTabSz="5016500"/>
            <a:r>
              <a:rPr lang="en-US" sz="1600" b="0"/>
              <a:t>R       rate of electron transport</a:t>
            </a:r>
          </a:p>
          <a:p>
            <a:pPr defTabSz="5016500"/>
            <a:r>
              <a:rPr lang="en-US" sz="1600" b="0"/>
              <a:t>E       irradiance</a:t>
            </a:r>
          </a:p>
          <a:p>
            <a:pPr defTabSz="5016500"/>
            <a:r>
              <a:rPr lang="en-US" sz="1600" b="0">
                <a:latin typeface="Symbol" pitchFamily="18" charset="2"/>
              </a:rPr>
              <a:t>s</a:t>
            </a:r>
            <a:r>
              <a:rPr lang="en-US" sz="1600" b="0" baseline="-25000"/>
              <a:t>PSII</a:t>
            </a:r>
            <a:r>
              <a:rPr lang="en-US" sz="1600" b="0"/>
              <a:t>   functional absorption cross section of PSII</a:t>
            </a:r>
          </a:p>
          <a:p>
            <a:pPr defTabSz="5016500"/>
            <a:r>
              <a:rPr lang="en-US" sz="1600" b="0"/>
              <a:t>F</a:t>
            </a:r>
            <a:r>
              <a:rPr lang="en-US" sz="1600" b="0" baseline="-25000"/>
              <a:t>m</a:t>
            </a:r>
            <a:r>
              <a:rPr lang="en-US" sz="1600" b="0"/>
              <a:t>     maximum level of fluorescence yield</a:t>
            </a:r>
          </a:p>
          <a:p>
            <a:pPr defTabSz="5016500"/>
            <a:r>
              <a:rPr lang="en-US" sz="1600" b="0"/>
              <a:t>F</a:t>
            </a:r>
            <a:r>
              <a:rPr lang="en-US" sz="1600" b="0" baseline="-25000"/>
              <a:t>s</a:t>
            </a:r>
            <a:r>
              <a:rPr lang="en-US" sz="1600" b="0"/>
              <a:t>      fluorescence yield measured under ambient irradiance. </a:t>
            </a: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429000" y="1447800"/>
            <a:ext cx="5440363" cy="3203575"/>
            <a:chOff x="8952" y="8028"/>
            <a:chExt cx="4476" cy="2610"/>
          </a:xfrm>
        </p:grpSpPr>
        <p:sp>
          <p:nvSpPr>
            <p:cNvPr id="6" name="Line 9"/>
            <p:cNvSpPr>
              <a:spLocks noChangeShapeType="1"/>
            </p:cNvSpPr>
            <p:nvPr/>
          </p:nvSpPr>
          <p:spPr bwMode="auto">
            <a:xfrm flipV="1">
              <a:off x="8982" y="8082"/>
              <a:ext cx="0" cy="25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8994" y="10626"/>
              <a:ext cx="41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9066" y="8450"/>
              <a:ext cx="3372" cy="2056"/>
            </a:xfrm>
            <a:custGeom>
              <a:avLst/>
              <a:gdLst/>
              <a:ahLst/>
              <a:cxnLst>
                <a:cxn ang="0">
                  <a:pos x="0" y="2056"/>
                </a:cxn>
                <a:cxn ang="0">
                  <a:pos x="1212" y="340"/>
                </a:cxn>
                <a:cxn ang="0">
                  <a:pos x="3372" y="16"/>
                </a:cxn>
              </a:cxnLst>
              <a:rect l="0" t="0" r="r" b="b"/>
              <a:pathLst>
                <a:path w="3372" h="2056">
                  <a:moveTo>
                    <a:pt x="0" y="2056"/>
                  </a:moveTo>
                  <a:cubicBezTo>
                    <a:pt x="325" y="1368"/>
                    <a:pt x="650" y="680"/>
                    <a:pt x="1212" y="340"/>
                  </a:cubicBezTo>
                  <a:cubicBezTo>
                    <a:pt x="1774" y="0"/>
                    <a:pt x="2573" y="8"/>
                    <a:pt x="3372" y="16"/>
                  </a:cubicBezTo>
                </a:path>
              </a:pathLst>
            </a:custGeom>
            <a:noFill/>
            <a:ln w="317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9150" y="8406"/>
              <a:ext cx="35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V="1">
              <a:off x="8994" y="8118"/>
              <a:ext cx="1152" cy="25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12996" y="10278"/>
              <a:ext cx="432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5016500">
                <a:spcBef>
                  <a:spcPct val="50000"/>
                </a:spcBef>
              </a:pPr>
              <a:r>
                <a:rPr lang="en-US" sz="2000" b="0"/>
                <a:t>E</a:t>
              </a:r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8952" y="8028"/>
              <a:ext cx="865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5016500">
                <a:spcBef>
                  <a:spcPct val="50000"/>
                </a:spcBef>
              </a:pPr>
              <a:r>
                <a:rPr lang="en-US" sz="2000" b="0"/>
                <a:t>R</a:t>
              </a:r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10026" y="8346"/>
              <a:ext cx="0" cy="2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10061" y="10241"/>
              <a:ext cx="432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5016500">
                <a:spcBef>
                  <a:spcPct val="50000"/>
                </a:spcBef>
              </a:pPr>
              <a:r>
                <a:rPr lang="en-US" b="0"/>
                <a:t>E</a:t>
              </a:r>
              <a:r>
                <a:rPr lang="en-US" sz="3200" b="0" baseline="-25000"/>
                <a:t>k</a:t>
              </a: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9209" y="10205"/>
              <a:ext cx="433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5016500">
                <a:spcBef>
                  <a:spcPct val="50000"/>
                </a:spcBef>
              </a:pPr>
              <a:r>
                <a:rPr lang="en-US" b="0">
                  <a:latin typeface="Symbol" pitchFamily="18" charset="2"/>
                </a:rPr>
                <a:t>a</a:t>
              </a: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9090" y="10452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9174" y="10290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9198" y="10050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9372" y="989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9432" y="965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9588" y="9498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9660" y="923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9900" y="902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10188" y="8856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10446" y="857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10800" y="8562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11190" y="848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11712" y="8412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12300" y="8394"/>
              <a:ext cx="84" cy="8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8382000" cy="654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49058"/>
            <a:ext cx="2882900" cy="268940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5867400" y="2895600"/>
            <a:ext cx="1301750" cy="2185988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V="1">
            <a:off x="7345363" y="2819400"/>
            <a:ext cx="1128712" cy="2262188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934200" y="304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200" tIns="45600" rIns="91200" bIns="45600">
            <a:spAutoFit/>
          </a:bodyPr>
          <a:lstStyle/>
          <a:p>
            <a:pPr defTabSz="5016500"/>
            <a:r>
              <a:rPr lang="en-US" sz="2400" b="0" dirty="0" smtClean="0"/>
              <a:t>Light</a:t>
            </a:r>
            <a:endParaRPr lang="en-US" sz="2400" b="0" dirty="0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9730306">
            <a:off x="7521963" y="681498"/>
            <a:ext cx="188378" cy="1380204"/>
          </a:xfrm>
          <a:prstGeom prst="upArrow">
            <a:avLst>
              <a:gd name="adj1" fmla="val 44787"/>
              <a:gd name="adj2" fmla="val 176595"/>
            </a:avLst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943600" y="304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200" tIns="45600" rIns="91200" bIns="45600">
            <a:spAutoFit/>
          </a:bodyPr>
          <a:lstStyle/>
          <a:p>
            <a:pPr defTabSz="5016500"/>
            <a:r>
              <a:rPr lang="en-US" sz="2400" b="0" dirty="0" smtClean="0"/>
              <a:t>ETR</a:t>
            </a:r>
            <a:endParaRPr lang="en-US" sz="2400" b="0" dirty="0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 rot="9730306">
            <a:off x="6433220" y="684967"/>
            <a:ext cx="188201" cy="1236846"/>
          </a:xfrm>
          <a:prstGeom prst="upArrow">
            <a:avLst>
              <a:gd name="adj1" fmla="val 44787"/>
              <a:gd name="adj2" fmla="val 176595"/>
            </a:avLst>
          </a:prstGeom>
          <a:gradFill rotWithShape="1">
            <a:gsLst>
              <a:gs pos="0">
                <a:srgbClr val="DDEBCF">
                  <a:alpha val="22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06488"/>
            <a:ext cx="7842250" cy="546417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14600" y="1524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200" b="0" dirty="0" err="1" smtClean="0">
                <a:solidFill>
                  <a:srgbClr val="000000"/>
                </a:solidFill>
              </a:rPr>
              <a:t>PRIMaS</a:t>
            </a:r>
            <a:r>
              <a:rPr lang="en-US" sz="3200" b="0" dirty="0" smtClean="0">
                <a:solidFill>
                  <a:srgbClr val="000000"/>
                </a:solidFill>
              </a:rPr>
              <a:t> System</a:t>
            </a:r>
            <a:endParaRPr lang="en-US" sz="3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0"/>
            <a:ext cx="8305800" cy="50895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6200" y="76200"/>
            <a:ext cx="740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200" tIns="45600" rIns="91200" bIns="45600">
            <a:spAutoFit/>
          </a:bodyPr>
          <a:lstStyle/>
          <a:p>
            <a:pPr defTabSz="5016500"/>
            <a:r>
              <a:rPr lang="en-US" sz="2400" b="0" dirty="0" smtClean="0"/>
              <a:t>Instantaneous P </a:t>
            </a:r>
            <a:r>
              <a:rPr lang="en-US" sz="2400" b="0" dirty="0" err="1" smtClean="0"/>
              <a:t>vs</a:t>
            </a:r>
            <a:r>
              <a:rPr lang="en-US" sz="2400" b="0" dirty="0" smtClean="0"/>
              <a:t> I curves</a:t>
            </a:r>
            <a:endParaRPr lang="en-US" sz="2400" b="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24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200" tIns="45600" rIns="91200" bIns="45600">
            <a:spAutoFit/>
          </a:bodyPr>
          <a:lstStyle/>
          <a:p>
            <a:pPr defTabSz="5016500"/>
            <a:r>
              <a:rPr lang="en-US" sz="2400" b="0" dirty="0"/>
              <a:t>It works… sometimes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931" y="2514601"/>
            <a:ext cx="4171310" cy="390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4885" y="2514602"/>
            <a:ext cx="435314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76285" y="1905002"/>
            <a:ext cx="3249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+mj-lt"/>
              </a:rPr>
              <a:t>20 </a:t>
            </a:r>
            <a:r>
              <a:rPr lang="en-US" sz="2400" dirty="0" err="1" smtClean="0">
                <a:latin typeface="Symbol" pitchFamily="18" charset="2"/>
              </a:rPr>
              <a:t>m</a:t>
            </a:r>
            <a:r>
              <a:rPr lang="en-US" sz="2400" dirty="0" err="1" smtClean="0">
                <a:latin typeface="+mj-lt"/>
              </a:rPr>
              <a:t>M</a:t>
            </a:r>
            <a:r>
              <a:rPr lang="en-US" sz="2400" dirty="0" smtClean="0">
                <a:latin typeface="+mj-lt"/>
              </a:rPr>
              <a:t> NH</a:t>
            </a:r>
            <a:r>
              <a:rPr lang="en-US" sz="2400" baseline="-25000" dirty="0" smtClean="0">
                <a:latin typeface="+mj-lt"/>
              </a:rPr>
              <a:t>4</a:t>
            </a:r>
            <a:r>
              <a:rPr lang="en-US" sz="2400" dirty="0" smtClean="0">
                <a:latin typeface="+mj-lt"/>
              </a:rPr>
              <a:t>CL</a:t>
            </a:r>
            <a:endParaRPr lang="en-US" sz="2400" i="1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8200" y="1905000"/>
            <a:ext cx="3249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+mj-lt"/>
              </a:rPr>
              <a:t>20 </a:t>
            </a:r>
            <a:r>
              <a:rPr lang="en-US" sz="2400" dirty="0" err="1" smtClean="0">
                <a:latin typeface="Symbol" pitchFamily="18" charset="2"/>
              </a:rPr>
              <a:t>m</a:t>
            </a:r>
            <a:r>
              <a:rPr lang="en-US" sz="2400" dirty="0" err="1" smtClean="0">
                <a:latin typeface="+mj-lt"/>
              </a:rPr>
              <a:t>M</a:t>
            </a:r>
            <a:r>
              <a:rPr lang="en-US" sz="2400" dirty="0" smtClean="0">
                <a:latin typeface="+mj-lt"/>
              </a:rPr>
              <a:t> DBMIB</a:t>
            </a:r>
            <a:endParaRPr lang="en-US" sz="2400" i="1" dirty="0">
              <a:latin typeface="+mj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44666" y="2804786"/>
            <a:ext cx="381000" cy="381000"/>
          </a:xfrm>
          <a:prstGeom prst="ellipse">
            <a:avLst/>
          </a:prstGeom>
          <a:solidFill>
            <a:srgbClr val="FFFF00">
              <a:alpha val="29000"/>
            </a:srgb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827724" y="2856978"/>
            <a:ext cx="381000" cy="381000"/>
          </a:xfrm>
          <a:prstGeom prst="ellipse">
            <a:avLst/>
          </a:prstGeom>
          <a:solidFill>
            <a:srgbClr val="FFFF00">
              <a:alpha val="29000"/>
            </a:srgb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410195" y="2860109"/>
            <a:ext cx="381000" cy="381000"/>
          </a:xfrm>
          <a:prstGeom prst="ellipse">
            <a:avLst/>
          </a:prstGeom>
          <a:solidFill>
            <a:srgbClr val="FFFF00">
              <a:alpha val="29000"/>
            </a:srgb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27748" y="2806874"/>
            <a:ext cx="381000" cy="381000"/>
          </a:xfrm>
          <a:prstGeom prst="ellipse">
            <a:avLst/>
          </a:prstGeom>
          <a:solidFill>
            <a:srgbClr val="FFFF00">
              <a:alpha val="29000"/>
            </a:srgb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04800" y="228600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+mj-lt"/>
              </a:rPr>
              <a:t>Effects of </a:t>
            </a:r>
            <a:r>
              <a:rPr lang="en-US" sz="3200" dirty="0" smtClean="0">
                <a:latin typeface="+mj-lt"/>
              </a:rPr>
              <a:t>I</a:t>
            </a:r>
            <a:r>
              <a:rPr lang="en-US" sz="3200" dirty="0" smtClean="0">
                <a:latin typeface="+mj-lt"/>
              </a:rPr>
              <a:t>nhibitors on Nitrogen Fixation in </a:t>
            </a:r>
            <a:r>
              <a:rPr lang="en-US" sz="3200" i="1" dirty="0" err="1" smtClean="0">
                <a:latin typeface="+mj-lt"/>
              </a:rPr>
              <a:t>Crocosphaera</a:t>
            </a:r>
            <a:endParaRPr lang="en-US" sz="3200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>
          <a:xfrm rot="16200000" flipV="1">
            <a:off x="4456204" y="3342027"/>
            <a:ext cx="636895" cy="5889009"/>
          </a:xfrm>
          <a:prstGeom prst="bentArrow">
            <a:avLst>
              <a:gd name="adj1" fmla="val 11589"/>
              <a:gd name="adj2" fmla="val 9576"/>
              <a:gd name="adj3" fmla="val 10688"/>
              <a:gd name="adj4" fmla="val 43750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972243" y="2212675"/>
            <a:ext cx="649308" cy="304974"/>
          </a:xfrm>
          <a:prstGeom prst="ellipse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rot="16200000" flipH="1">
            <a:off x="2840194" y="2386392"/>
            <a:ext cx="2337359" cy="3083661"/>
          </a:xfrm>
          <a:prstGeom prst="bentArrow">
            <a:avLst>
              <a:gd name="adj1" fmla="val 3708"/>
              <a:gd name="adj2" fmla="val 3382"/>
              <a:gd name="adj3" fmla="val 5887"/>
              <a:gd name="adj4" fmla="val 40201"/>
            </a:avLst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3671032" y="5841635"/>
            <a:ext cx="159751" cy="393109"/>
          </a:xfrm>
          <a:prstGeom prst="down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urved Down Arrow 13"/>
          <p:cNvSpPr/>
          <p:nvPr/>
        </p:nvSpPr>
        <p:spPr>
          <a:xfrm>
            <a:off x="393498" y="5926249"/>
            <a:ext cx="1066800" cy="503583"/>
          </a:xfrm>
          <a:prstGeom prst="curvedDownArrow">
            <a:avLst>
              <a:gd name="adj1" fmla="val 17157"/>
              <a:gd name="adj2" fmla="val 37828"/>
              <a:gd name="adj3" fmla="val 28501"/>
            </a:avLst>
          </a:prstGeom>
          <a:gradFill flip="none" rotWithShape="1">
            <a:gsLst>
              <a:gs pos="0">
                <a:srgbClr val="029EEC"/>
              </a:gs>
              <a:gs pos="100000">
                <a:srgbClr val="FF0000"/>
              </a:gs>
            </a:gsLst>
            <a:lin ang="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234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>
            <a:off x="265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231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17"/>
          <p:cNvSpPr/>
          <p:nvPr/>
        </p:nvSpPr>
        <p:spPr>
          <a:xfrm>
            <a:off x="310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 18"/>
          <p:cNvSpPr/>
          <p:nvPr/>
        </p:nvSpPr>
        <p:spPr>
          <a:xfrm>
            <a:off x="341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307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 20"/>
          <p:cNvSpPr/>
          <p:nvPr/>
        </p:nvSpPr>
        <p:spPr>
          <a:xfrm rot="10800000">
            <a:off x="281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 rot="10800000">
            <a:off x="251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 rot="10800000">
            <a:off x="231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 rot="10800000">
            <a:off x="358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" name="Freeform 24"/>
          <p:cNvSpPr/>
          <p:nvPr/>
        </p:nvSpPr>
        <p:spPr>
          <a:xfrm rot="10800000">
            <a:off x="327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" name="Oval 25"/>
          <p:cNvSpPr/>
          <p:nvPr/>
        </p:nvSpPr>
        <p:spPr>
          <a:xfrm rot="10800000">
            <a:off x="307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386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Freeform 27"/>
          <p:cNvSpPr/>
          <p:nvPr/>
        </p:nvSpPr>
        <p:spPr>
          <a:xfrm>
            <a:off x="417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383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reeform 29"/>
          <p:cNvSpPr/>
          <p:nvPr/>
        </p:nvSpPr>
        <p:spPr>
          <a:xfrm>
            <a:off x="463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reeform 30"/>
          <p:cNvSpPr/>
          <p:nvPr/>
        </p:nvSpPr>
        <p:spPr>
          <a:xfrm>
            <a:off x="493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459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 32"/>
          <p:cNvSpPr/>
          <p:nvPr/>
        </p:nvSpPr>
        <p:spPr>
          <a:xfrm rot="10800000">
            <a:off x="434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" name="Freeform 33"/>
          <p:cNvSpPr/>
          <p:nvPr/>
        </p:nvSpPr>
        <p:spPr>
          <a:xfrm rot="10800000">
            <a:off x="403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 rot="10800000">
            <a:off x="383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 rot="10800000">
            <a:off x="510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 rot="10800000">
            <a:off x="480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 rot="10800000">
            <a:off x="459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" name="Freeform 38"/>
          <p:cNvSpPr/>
          <p:nvPr/>
        </p:nvSpPr>
        <p:spPr>
          <a:xfrm>
            <a:off x="539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 39"/>
          <p:cNvSpPr/>
          <p:nvPr/>
        </p:nvSpPr>
        <p:spPr>
          <a:xfrm>
            <a:off x="569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40"/>
          <p:cNvSpPr/>
          <p:nvPr/>
        </p:nvSpPr>
        <p:spPr>
          <a:xfrm>
            <a:off x="535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>
            <a:off x="615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Freeform 42"/>
          <p:cNvSpPr/>
          <p:nvPr/>
        </p:nvSpPr>
        <p:spPr>
          <a:xfrm>
            <a:off x="646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/>
          <p:cNvSpPr/>
          <p:nvPr/>
        </p:nvSpPr>
        <p:spPr>
          <a:xfrm>
            <a:off x="612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 rot="10800000">
            <a:off x="586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" name="Freeform 45"/>
          <p:cNvSpPr/>
          <p:nvPr/>
        </p:nvSpPr>
        <p:spPr>
          <a:xfrm rot="10800000">
            <a:off x="556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" name="Oval 46"/>
          <p:cNvSpPr/>
          <p:nvPr/>
        </p:nvSpPr>
        <p:spPr>
          <a:xfrm rot="10800000">
            <a:off x="535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" name="Freeform 47"/>
          <p:cNvSpPr/>
          <p:nvPr/>
        </p:nvSpPr>
        <p:spPr>
          <a:xfrm rot="10800000">
            <a:off x="662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" name="Freeform 48"/>
          <p:cNvSpPr/>
          <p:nvPr/>
        </p:nvSpPr>
        <p:spPr>
          <a:xfrm rot="10800000">
            <a:off x="632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" name="Oval 49"/>
          <p:cNvSpPr/>
          <p:nvPr/>
        </p:nvSpPr>
        <p:spPr>
          <a:xfrm rot="10800000">
            <a:off x="612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" name="Freeform 50"/>
          <p:cNvSpPr/>
          <p:nvPr/>
        </p:nvSpPr>
        <p:spPr>
          <a:xfrm>
            <a:off x="691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Freeform 51"/>
          <p:cNvSpPr/>
          <p:nvPr/>
        </p:nvSpPr>
        <p:spPr>
          <a:xfrm>
            <a:off x="722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Oval 52"/>
          <p:cNvSpPr/>
          <p:nvPr/>
        </p:nvSpPr>
        <p:spPr>
          <a:xfrm>
            <a:off x="688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Freeform 53"/>
          <p:cNvSpPr/>
          <p:nvPr/>
        </p:nvSpPr>
        <p:spPr>
          <a:xfrm>
            <a:off x="767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Freeform 54"/>
          <p:cNvSpPr/>
          <p:nvPr/>
        </p:nvSpPr>
        <p:spPr>
          <a:xfrm>
            <a:off x="798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Oval 55"/>
          <p:cNvSpPr/>
          <p:nvPr/>
        </p:nvSpPr>
        <p:spPr>
          <a:xfrm>
            <a:off x="764485" y="5157179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56"/>
          <p:cNvSpPr/>
          <p:nvPr/>
        </p:nvSpPr>
        <p:spPr>
          <a:xfrm rot="10800000">
            <a:off x="739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" name="Freeform 57"/>
          <p:cNvSpPr/>
          <p:nvPr/>
        </p:nvSpPr>
        <p:spPr>
          <a:xfrm rot="10800000">
            <a:off x="708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" name="Oval 58"/>
          <p:cNvSpPr/>
          <p:nvPr/>
        </p:nvSpPr>
        <p:spPr>
          <a:xfrm rot="10800000">
            <a:off x="688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" name="Freeform 59"/>
          <p:cNvSpPr/>
          <p:nvPr/>
        </p:nvSpPr>
        <p:spPr>
          <a:xfrm rot="10800000">
            <a:off x="815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" name="Freeform 60"/>
          <p:cNvSpPr/>
          <p:nvPr/>
        </p:nvSpPr>
        <p:spPr>
          <a:xfrm rot="10800000">
            <a:off x="784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" name="Oval 61"/>
          <p:cNvSpPr/>
          <p:nvPr/>
        </p:nvSpPr>
        <p:spPr>
          <a:xfrm rot="10800000">
            <a:off x="764485" y="5708604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" name="Freeform 62"/>
          <p:cNvSpPr/>
          <p:nvPr/>
        </p:nvSpPr>
        <p:spPr>
          <a:xfrm>
            <a:off x="844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Freeform 63"/>
          <p:cNvSpPr/>
          <p:nvPr/>
        </p:nvSpPr>
        <p:spPr>
          <a:xfrm>
            <a:off x="874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Oval 64"/>
          <p:cNvSpPr/>
          <p:nvPr/>
        </p:nvSpPr>
        <p:spPr>
          <a:xfrm>
            <a:off x="840685" y="5157179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Freeform 65"/>
          <p:cNvSpPr/>
          <p:nvPr/>
        </p:nvSpPr>
        <p:spPr>
          <a:xfrm>
            <a:off x="920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Freeform 66"/>
          <p:cNvSpPr/>
          <p:nvPr/>
        </p:nvSpPr>
        <p:spPr>
          <a:xfrm>
            <a:off x="950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Oval 67"/>
          <p:cNvSpPr/>
          <p:nvPr/>
        </p:nvSpPr>
        <p:spPr>
          <a:xfrm>
            <a:off x="916885" y="5157179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 rot="10800000">
            <a:off x="891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 rot="10800000">
            <a:off x="861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1" name="Oval 70"/>
          <p:cNvSpPr/>
          <p:nvPr/>
        </p:nvSpPr>
        <p:spPr>
          <a:xfrm rot="10800000">
            <a:off x="840685" y="5708604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2" name="Freeform 71"/>
          <p:cNvSpPr/>
          <p:nvPr/>
        </p:nvSpPr>
        <p:spPr>
          <a:xfrm rot="10800000">
            <a:off x="967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3" name="Freeform 72"/>
          <p:cNvSpPr/>
          <p:nvPr/>
        </p:nvSpPr>
        <p:spPr>
          <a:xfrm rot="10800000">
            <a:off x="937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4" name="Oval 73"/>
          <p:cNvSpPr/>
          <p:nvPr/>
        </p:nvSpPr>
        <p:spPr>
          <a:xfrm rot="10800000">
            <a:off x="916885" y="5708604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5" name="Freeform 74"/>
          <p:cNvSpPr/>
          <p:nvPr/>
        </p:nvSpPr>
        <p:spPr>
          <a:xfrm>
            <a:off x="996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Freeform 75"/>
          <p:cNvSpPr/>
          <p:nvPr/>
        </p:nvSpPr>
        <p:spPr>
          <a:xfrm>
            <a:off x="1027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/>
          <p:cNvSpPr/>
          <p:nvPr/>
        </p:nvSpPr>
        <p:spPr>
          <a:xfrm>
            <a:off x="993085" y="5157179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Freeform 77"/>
          <p:cNvSpPr/>
          <p:nvPr/>
        </p:nvSpPr>
        <p:spPr>
          <a:xfrm>
            <a:off x="1072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 78"/>
          <p:cNvSpPr/>
          <p:nvPr/>
        </p:nvSpPr>
        <p:spPr>
          <a:xfrm>
            <a:off x="1103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Oval 79"/>
          <p:cNvSpPr/>
          <p:nvPr/>
        </p:nvSpPr>
        <p:spPr>
          <a:xfrm>
            <a:off x="1069285" y="5157179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Freeform 80"/>
          <p:cNvSpPr/>
          <p:nvPr/>
        </p:nvSpPr>
        <p:spPr>
          <a:xfrm rot="10800000">
            <a:off x="1043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1013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 rot="10800000">
            <a:off x="993085" y="5708604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4" name="Freeform 83"/>
          <p:cNvSpPr/>
          <p:nvPr/>
        </p:nvSpPr>
        <p:spPr>
          <a:xfrm rot="10800000">
            <a:off x="1120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5" name="Freeform 84"/>
          <p:cNvSpPr/>
          <p:nvPr/>
        </p:nvSpPr>
        <p:spPr>
          <a:xfrm rot="10800000">
            <a:off x="1089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6" name="Oval 85"/>
          <p:cNvSpPr/>
          <p:nvPr/>
        </p:nvSpPr>
        <p:spPr>
          <a:xfrm rot="10800000">
            <a:off x="1069285" y="5708604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7" name="Freeform 86"/>
          <p:cNvSpPr/>
          <p:nvPr/>
        </p:nvSpPr>
        <p:spPr>
          <a:xfrm>
            <a:off x="1148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Freeform 87"/>
          <p:cNvSpPr/>
          <p:nvPr/>
        </p:nvSpPr>
        <p:spPr>
          <a:xfrm>
            <a:off x="1179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Oval 88"/>
          <p:cNvSpPr/>
          <p:nvPr/>
        </p:nvSpPr>
        <p:spPr>
          <a:xfrm>
            <a:off x="1145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Freeform 89"/>
          <p:cNvSpPr/>
          <p:nvPr/>
        </p:nvSpPr>
        <p:spPr>
          <a:xfrm>
            <a:off x="1225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1255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/>
          <p:cNvSpPr/>
          <p:nvPr/>
        </p:nvSpPr>
        <p:spPr>
          <a:xfrm>
            <a:off x="1221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Freeform 92"/>
          <p:cNvSpPr/>
          <p:nvPr/>
        </p:nvSpPr>
        <p:spPr>
          <a:xfrm rot="10800000">
            <a:off x="1196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4" name="Freeform 93"/>
          <p:cNvSpPr/>
          <p:nvPr/>
        </p:nvSpPr>
        <p:spPr>
          <a:xfrm rot="10800000">
            <a:off x="1165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5" name="Oval 94"/>
          <p:cNvSpPr/>
          <p:nvPr/>
        </p:nvSpPr>
        <p:spPr>
          <a:xfrm rot="10800000">
            <a:off x="1145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6" name="Freeform 95"/>
          <p:cNvSpPr/>
          <p:nvPr/>
        </p:nvSpPr>
        <p:spPr>
          <a:xfrm rot="10800000">
            <a:off x="1272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7" name="Freeform 96"/>
          <p:cNvSpPr/>
          <p:nvPr/>
        </p:nvSpPr>
        <p:spPr>
          <a:xfrm rot="10800000">
            <a:off x="1242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8" name="Oval 97"/>
          <p:cNvSpPr/>
          <p:nvPr/>
        </p:nvSpPr>
        <p:spPr>
          <a:xfrm rot="10800000">
            <a:off x="1221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9" name="Freeform 98"/>
          <p:cNvSpPr/>
          <p:nvPr/>
        </p:nvSpPr>
        <p:spPr>
          <a:xfrm>
            <a:off x="1301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Freeform 99"/>
          <p:cNvSpPr/>
          <p:nvPr/>
        </p:nvSpPr>
        <p:spPr>
          <a:xfrm>
            <a:off x="1331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Oval 100"/>
          <p:cNvSpPr/>
          <p:nvPr/>
        </p:nvSpPr>
        <p:spPr>
          <a:xfrm>
            <a:off x="1297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Freeform 101"/>
          <p:cNvSpPr/>
          <p:nvPr/>
        </p:nvSpPr>
        <p:spPr>
          <a:xfrm>
            <a:off x="1377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Freeform 102"/>
          <p:cNvSpPr/>
          <p:nvPr/>
        </p:nvSpPr>
        <p:spPr>
          <a:xfrm>
            <a:off x="1408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Oval 103"/>
          <p:cNvSpPr/>
          <p:nvPr/>
        </p:nvSpPr>
        <p:spPr>
          <a:xfrm>
            <a:off x="1374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Freeform 104"/>
          <p:cNvSpPr/>
          <p:nvPr/>
        </p:nvSpPr>
        <p:spPr>
          <a:xfrm rot="10800000">
            <a:off x="1348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6" name="Freeform 105"/>
          <p:cNvSpPr/>
          <p:nvPr/>
        </p:nvSpPr>
        <p:spPr>
          <a:xfrm rot="10800000">
            <a:off x="1318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7" name="Oval 106"/>
          <p:cNvSpPr/>
          <p:nvPr/>
        </p:nvSpPr>
        <p:spPr>
          <a:xfrm rot="10800000">
            <a:off x="1297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8" name="Freeform 107"/>
          <p:cNvSpPr/>
          <p:nvPr/>
        </p:nvSpPr>
        <p:spPr>
          <a:xfrm rot="10800000">
            <a:off x="1424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9" name="Freeform 108"/>
          <p:cNvSpPr/>
          <p:nvPr/>
        </p:nvSpPr>
        <p:spPr>
          <a:xfrm rot="10800000">
            <a:off x="1394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0" name="Oval 109"/>
          <p:cNvSpPr/>
          <p:nvPr/>
        </p:nvSpPr>
        <p:spPr>
          <a:xfrm rot="10800000">
            <a:off x="1374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1" name="Freeform 110"/>
          <p:cNvSpPr/>
          <p:nvPr/>
        </p:nvSpPr>
        <p:spPr>
          <a:xfrm>
            <a:off x="1453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Freeform 111"/>
          <p:cNvSpPr/>
          <p:nvPr/>
        </p:nvSpPr>
        <p:spPr>
          <a:xfrm>
            <a:off x="1484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Oval 112"/>
          <p:cNvSpPr/>
          <p:nvPr/>
        </p:nvSpPr>
        <p:spPr>
          <a:xfrm>
            <a:off x="1450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Freeform 113"/>
          <p:cNvSpPr/>
          <p:nvPr/>
        </p:nvSpPr>
        <p:spPr>
          <a:xfrm>
            <a:off x="1529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Freeform 114"/>
          <p:cNvSpPr/>
          <p:nvPr/>
        </p:nvSpPr>
        <p:spPr>
          <a:xfrm>
            <a:off x="1560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Oval 115"/>
          <p:cNvSpPr/>
          <p:nvPr/>
        </p:nvSpPr>
        <p:spPr>
          <a:xfrm>
            <a:off x="1526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Freeform 116"/>
          <p:cNvSpPr/>
          <p:nvPr/>
        </p:nvSpPr>
        <p:spPr>
          <a:xfrm rot="10800000">
            <a:off x="1501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8" name="Freeform 117"/>
          <p:cNvSpPr/>
          <p:nvPr/>
        </p:nvSpPr>
        <p:spPr>
          <a:xfrm rot="10800000">
            <a:off x="1470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9" name="Oval 118"/>
          <p:cNvSpPr/>
          <p:nvPr/>
        </p:nvSpPr>
        <p:spPr>
          <a:xfrm rot="10800000">
            <a:off x="1450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0" name="Freeform 119"/>
          <p:cNvSpPr/>
          <p:nvPr/>
        </p:nvSpPr>
        <p:spPr>
          <a:xfrm rot="10800000">
            <a:off x="1577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 rot="10800000">
            <a:off x="1546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2" name="Oval 121"/>
          <p:cNvSpPr/>
          <p:nvPr/>
        </p:nvSpPr>
        <p:spPr>
          <a:xfrm rot="10800000">
            <a:off x="1526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1606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1636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Oval 124"/>
          <p:cNvSpPr/>
          <p:nvPr/>
        </p:nvSpPr>
        <p:spPr>
          <a:xfrm>
            <a:off x="1602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Freeform 125"/>
          <p:cNvSpPr/>
          <p:nvPr/>
        </p:nvSpPr>
        <p:spPr>
          <a:xfrm>
            <a:off x="1682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Freeform 126"/>
          <p:cNvSpPr/>
          <p:nvPr/>
        </p:nvSpPr>
        <p:spPr>
          <a:xfrm>
            <a:off x="1712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8" name="Oval 127"/>
          <p:cNvSpPr/>
          <p:nvPr/>
        </p:nvSpPr>
        <p:spPr>
          <a:xfrm>
            <a:off x="1678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Freeform 128"/>
          <p:cNvSpPr/>
          <p:nvPr/>
        </p:nvSpPr>
        <p:spPr>
          <a:xfrm rot="10800000">
            <a:off x="1653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0" name="Freeform 129"/>
          <p:cNvSpPr/>
          <p:nvPr/>
        </p:nvSpPr>
        <p:spPr>
          <a:xfrm rot="10800000">
            <a:off x="1623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1" name="Oval 130"/>
          <p:cNvSpPr/>
          <p:nvPr/>
        </p:nvSpPr>
        <p:spPr>
          <a:xfrm rot="10800000">
            <a:off x="1602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2" name="Freeform 131"/>
          <p:cNvSpPr/>
          <p:nvPr/>
        </p:nvSpPr>
        <p:spPr>
          <a:xfrm rot="10800000">
            <a:off x="1729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3" name="Freeform 132"/>
          <p:cNvSpPr/>
          <p:nvPr/>
        </p:nvSpPr>
        <p:spPr>
          <a:xfrm rot="10800000">
            <a:off x="1699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4" name="Oval 133"/>
          <p:cNvSpPr/>
          <p:nvPr/>
        </p:nvSpPr>
        <p:spPr>
          <a:xfrm rot="10800000">
            <a:off x="1678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5" name="Freeform 134"/>
          <p:cNvSpPr/>
          <p:nvPr/>
        </p:nvSpPr>
        <p:spPr>
          <a:xfrm>
            <a:off x="1758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6" name="Freeform 135"/>
          <p:cNvSpPr/>
          <p:nvPr/>
        </p:nvSpPr>
        <p:spPr>
          <a:xfrm>
            <a:off x="1789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Oval 136"/>
          <p:cNvSpPr/>
          <p:nvPr/>
        </p:nvSpPr>
        <p:spPr>
          <a:xfrm>
            <a:off x="1755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8" name="Freeform 137"/>
          <p:cNvSpPr/>
          <p:nvPr/>
        </p:nvSpPr>
        <p:spPr>
          <a:xfrm>
            <a:off x="1834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Freeform 138"/>
          <p:cNvSpPr/>
          <p:nvPr/>
        </p:nvSpPr>
        <p:spPr>
          <a:xfrm>
            <a:off x="1865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Oval 139"/>
          <p:cNvSpPr/>
          <p:nvPr/>
        </p:nvSpPr>
        <p:spPr>
          <a:xfrm>
            <a:off x="1831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1" name="Freeform 140"/>
          <p:cNvSpPr/>
          <p:nvPr/>
        </p:nvSpPr>
        <p:spPr>
          <a:xfrm rot="10800000">
            <a:off x="1805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2" name="Freeform 141"/>
          <p:cNvSpPr/>
          <p:nvPr/>
        </p:nvSpPr>
        <p:spPr>
          <a:xfrm rot="10800000">
            <a:off x="1775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3" name="Oval 142"/>
          <p:cNvSpPr/>
          <p:nvPr/>
        </p:nvSpPr>
        <p:spPr>
          <a:xfrm rot="10800000">
            <a:off x="1755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4" name="Freeform 143"/>
          <p:cNvSpPr/>
          <p:nvPr/>
        </p:nvSpPr>
        <p:spPr>
          <a:xfrm rot="10800000">
            <a:off x="1882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5" name="Freeform 144"/>
          <p:cNvSpPr/>
          <p:nvPr/>
        </p:nvSpPr>
        <p:spPr>
          <a:xfrm rot="10800000">
            <a:off x="1851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6" name="Oval 145"/>
          <p:cNvSpPr/>
          <p:nvPr/>
        </p:nvSpPr>
        <p:spPr>
          <a:xfrm rot="10800000">
            <a:off x="1831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7" name="Freeform 146"/>
          <p:cNvSpPr/>
          <p:nvPr/>
        </p:nvSpPr>
        <p:spPr>
          <a:xfrm>
            <a:off x="1910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8" name="Freeform 147"/>
          <p:cNvSpPr/>
          <p:nvPr/>
        </p:nvSpPr>
        <p:spPr>
          <a:xfrm>
            <a:off x="1941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Oval 148"/>
          <p:cNvSpPr/>
          <p:nvPr/>
        </p:nvSpPr>
        <p:spPr>
          <a:xfrm>
            <a:off x="1907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Freeform 149"/>
          <p:cNvSpPr/>
          <p:nvPr/>
        </p:nvSpPr>
        <p:spPr>
          <a:xfrm>
            <a:off x="1987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Freeform 150"/>
          <p:cNvSpPr/>
          <p:nvPr/>
        </p:nvSpPr>
        <p:spPr>
          <a:xfrm>
            <a:off x="2017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2" name="Oval 151"/>
          <p:cNvSpPr/>
          <p:nvPr/>
        </p:nvSpPr>
        <p:spPr>
          <a:xfrm>
            <a:off x="1983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Freeform 152"/>
          <p:cNvSpPr/>
          <p:nvPr/>
        </p:nvSpPr>
        <p:spPr>
          <a:xfrm rot="10800000">
            <a:off x="1958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4" name="Freeform 153"/>
          <p:cNvSpPr/>
          <p:nvPr/>
        </p:nvSpPr>
        <p:spPr>
          <a:xfrm rot="10800000">
            <a:off x="1927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5" name="Oval 154"/>
          <p:cNvSpPr/>
          <p:nvPr/>
        </p:nvSpPr>
        <p:spPr>
          <a:xfrm rot="10800000">
            <a:off x="1907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6" name="Freeform 155"/>
          <p:cNvSpPr/>
          <p:nvPr/>
        </p:nvSpPr>
        <p:spPr>
          <a:xfrm rot="10800000">
            <a:off x="2034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7" name="Freeform 156"/>
          <p:cNvSpPr/>
          <p:nvPr/>
        </p:nvSpPr>
        <p:spPr>
          <a:xfrm rot="10800000">
            <a:off x="2004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8" name="Oval 157"/>
          <p:cNvSpPr/>
          <p:nvPr/>
        </p:nvSpPr>
        <p:spPr>
          <a:xfrm rot="10800000">
            <a:off x="1983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9" name="Freeform 158"/>
          <p:cNvSpPr/>
          <p:nvPr/>
        </p:nvSpPr>
        <p:spPr>
          <a:xfrm>
            <a:off x="2063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0" name="Freeform 159"/>
          <p:cNvSpPr/>
          <p:nvPr/>
        </p:nvSpPr>
        <p:spPr>
          <a:xfrm>
            <a:off x="2093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1" name="Oval 160"/>
          <p:cNvSpPr/>
          <p:nvPr/>
        </p:nvSpPr>
        <p:spPr>
          <a:xfrm>
            <a:off x="2059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2" name="Freeform 161"/>
          <p:cNvSpPr/>
          <p:nvPr/>
        </p:nvSpPr>
        <p:spPr>
          <a:xfrm>
            <a:off x="2139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3" name="Freeform 162"/>
          <p:cNvSpPr/>
          <p:nvPr/>
        </p:nvSpPr>
        <p:spPr>
          <a:xfrm>
            <a:off x="2170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4" name="Oval 163"/>
          <p:cNvSpPr/>
          <p:nvPr/>
        </p:nvSpPr>
        <p:spPr>
          <a:xfrm>
            <a:off x="2136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Freeform 164"/>
          <p:cNvSpPr/>
          <p:nvPr/>
        </p:nvSpPr>
        <p:spPr>
          <a:xfrm rot="10800000">
            <a:off x="2110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6" name="Freeform 165"/>
          <p:cNvSpPr/>
          <p:nvPr/>
        </p:nvSpPr>
        <p:spPr>
          <a:xfrm rot="10800000">
            <a:off x="2080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7" name="Oval 166"/>
          <p:cNvSpPr/>
          <p:nvPr/>
        </p:nvSpPr>
        <p:spPr>
          <a:xfrm rot="10800000">
            <a:off x="2059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8" name="Freeform 167"/>
          <p:cNvSpPr/>
          <p:nvPr/>
        </p:nvSpPr>
        <p:spPr>
          <a:xfrm rot="10800000">
            <a:off x="2186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9" name="Freeform 168"/>
          <p:cNvSpPr/>
          <p:nvPr/>
        </p:nvSpPr>
        <p:spPr>
          <a:xfrm rot="10800000">
            <a:off x="2156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0" name="Oval 169"/>
          <p:cNvSpPr/>
          <p:nvPr/>
        </p:nvSpPr>
        <p:spPr>
          <a:xfrm rot="10800000">
            <a:off x="2136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1" name="Freeform 170"/>
          <p:cNvSpPr/>
          <p:nvPr/>
        </p:nvSpPr>
        <p:spPr>
          <a:xfrm>
            <a:off x="2215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2" name="Freeform 171"/>
          <p:cNvSpPr/>
          <p:nvPr/>
        </p:nvSpPr>
        <p:spPr>
          <a:xfrm>
            <a:off x="2246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Oval 172"/>
          <p:cNvSpPr/>
          <p:nvPr/>
        </p:nvSpPr>
        <p:spPr>
          <a:xfrm>
            <a:off x="2212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4" name="Freeform 173"/>
          <p:cNvSpPr/>
          <p:nvPr/>
        </p:nvSpPr>
        <p:spPr>
          <a:xfrm>
            <a:off x="2291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5" name="Freeform 174"/>
          <p:cNvSpPr/>
          <p:nvPr/>
        </p:nvSpPr>
        <p:spPr>
          <a:xfrm>
            <a:off x="2322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6" name="Oval 175"/>
          <p:cNvSpPr/>
          <p:nvPr/>
        </p:nvSpPr>
        <p:spPr>
          <a:xfrm>
            <a:off x="2288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7" name="Freeform 176"/>
          <p:cNvSpPr/>
          <p:nvPr/>
        </p:nvSpPr>
        <p:spPr>
          <a:xfrm rot="10800000">
            <a:off x="2263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8" name="Freeform 177"/>
          <p:cNvSpPr/>
          <p:nvPr/>
        </p:nvSpPr>
        <p:spPr>
          <a:xfrm rot="10800000">
            <a:off x="2232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9" name="Oval 178"/>
          <p:cNvSpPr/>
          <p:nvPr/>
        </p:nvSpPr>
        <p:spPr>
          <a:xfrm rot="10800000">
            <a:off x="2212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0" name="Freeform 179"/>
          <p:cNvSpPr/>
          <p:nvPr/>
        </p:nvSpPr>
        <p:spPr>
          <a:xfrm rot="10800000">
            <a:off x="2339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1" name="Freeform 180"/>
          <p:cNvSpPr/>
          <p:nvPr/>
        </p:nvSpPr>
        <p:spPr>
          <a:xfrm rot="10800000">
            <a:off x="2308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2" name="Oval 181"/>
          <p:cNvSpPr/>
          <p:nvPr/>
        </p:nvSpPr>
        <p:spPr>
          <a:xfrm rot="10800000">
            <a:off x="2288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3" name="Freeform 182"/>
          <p:cNvSpPr/>
          <p:nvPr/>
        </p:nvSpPr>
        <p:spPr>
          <a:xfrm>
            <a:off x="2368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Freeform 183"/>
          <p:cNvSpPr/>
          <p:nvPr/>
        </p:nvSpPr>
        <p:spPr>
          <a:xfrm>
            <a:off x="2398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5" name="Oval 184"/>
          <p:cNvSpPr/>
          <p:nvPr/>
        </p:nvSpPr>
        <p:spPr>
          <a:xfrm>
            <a:off x="2364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6" name="Freeform 185"/>
          <p:cNvSpPr/>
          <p:nvPr/>
        </p:nvSpPr>
        <p:spPr>
          <a:xfrm>
            <a:off x="2444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7" name="Freeform 186"/>
          <p:cNvSpPr/>
          <p:nvPr/>
        </p:nvSpPr>
        <p:spPr>
          <a:xfrm>
            <a:off x="2474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8" name="Oval 187"/>
          <p:cNvSpPr/>
          <p:nvPr/>
        </p:nvSpPr>
        <p:spPr>
          <a:xfrm>
            <a:off x="2440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9" name="Freeform 188"/>
          <p:cNvSpPr/>
          <p:nvPr/>
        </p:nvSpPr>
        <p:spPr>
          <a:xfrm rot="10800000">
            <a:off x="2415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0" name="Freeform 189"/>
          <p:cNvSpPr/>
          <p:nvPr/>
        </p:nvSpPr>
        <p:spPr>
          <a:xfrm rot="10800000">
            <a:off x="2385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1" name="Oval 190"/>
          <p:cNvSpPr/>
          <p:nvPr/>
        </p:nvSpPr>
        <p:spPr>
          <a:xfrm rot="10800000">
            <a:off x="2364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2" name="Freeform 191"/>
          <p:cNvSpPr/>
          <p:nvPr/>
        </p:nvSpPr>
        <p:spPr>
          <a:xfrm rot="10800000">
            <a:off x="2491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3" name="Freeform 192"/>
          <p:cNvSpPr/>
          <p:nvPr/>
        </p:nvSpPr>
        <p:spPr>
          <a:xfrm rot="10800000">
            <a:off x="2461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4" name="Oval 193"/>
          <p:cNvSpPr/>
          <p:nvPr/>
        </p:nvSpPr>
        <p:spPr>
          <a:xfrm rot="10800000">
            <a:off x="2440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5" name="Freeform 194"/>
          <p:cNvSpPr/>
          <p:nvPr/>
        </p:nvSpPr>
        <p:spPr>
          <a:xfrm>
            <a:off x="2520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6" name="Freeform 195"/>
          <p:cNvSpPr/>
          <p:nvPr/>
        </p:nvSpPr>
        <p:spPr>
          <a:xfrm>
            <a:off x="2551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7" name="Oval 196"/>
          <p:cNvSpPr/>
          <p:nvPr/>
        </p:nvSpPr>
        <p:spPr>
          <a:xfrm>
            <a:off x="2517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8" name="Freeform 197"/>
          <p:cNvSpPr/>
          <p:nvPr/>
        </p:nvSpPr>
        <p:spPr>
          <a:xfrm>
            <a:off x="2596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9" name="Freeform 198"/>
          <p:cNvSpPr/>
          <p:nvPr/>
        </p:nvSpPr>
        <p:spPr>
          <a:xfrm>
            <a:off x="2627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0" name="Oval 199"/>
          <p:cNvSpPr/>
          <p:nvPr/>
        </p:nvSpPr>
        <p:spPr>
          <a:xfrm>
            <a:off x="2593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1" name="Freeform 200"/>
          <p:cNvSpPr/>
          <p:nvPr/>
        </p:nvSpPr>
        <p:spPr>
          <a:xfrm rot="10800000">
            <a:off x="2567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2" name="Freeform 201"/>
          <p:cNvSpPr/>
          <p:nvPr/>
        </p:nvSpPr>
        <p:spPr>
          <a:xfrm rot="10800000">
            <a:off x="2537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3" name="Oval 202"/>
          <p:cNvSpPr/>
          <p:nvPr/>
        </p:nvSpPr>
        <p:spPr>
          <a:xfrm rot="10800000">
            <a:off x="2517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4" name="Freeform 203"/>
          <p:cNvSpPr/>
          <p:nvPr/>
        </p:nvSpPr>
        <p:spPr>
          <a:xfrm rot="10800000">
            <a:off x="2644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5" name="Freeform 204"/>
          <p:cNvSpPr/>
          <p:nvPr/>
        </p:nvSpPr>
        <p:spPr>
          <a:xfrm rot="10800000">
            <a:off x="2613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6" name="Oval 205"/>
          <p:cNvSpPr/>
          <p:nvPr/>
        </p:nvSpPr>
        <p:spPr>
          <a:xfrm rot="10800000">
            <a:off x="2593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7" name="Freeform 206"/>
          <p:cNvSpPr/>
          <p:nvPr/>
        </p:nvSpPr>
        <p:spPr>
          <a:xfrm>
            <a:off x="2672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Freeform 207"/>
          <p:cNvSpPr/>
          <p:nvPr/>
        </p:nvSpPr>
        <p:spPr>
          <a:xfrm>
            <a:off x="2703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9" name="Oval 208"/>
          <p:cNvSpPr/>
          <p:nvPr/>
        </p:nvSpPr>
        <p:spPr>
          <a:xfrm>
            <a:off x="2669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0" name="Freeform 209"/>
          <p:cNvSpPr/>
          <p:nvPr/>
        </p:nvSpPr>
        <p:spPr>
          <a:xfrm>
            <a:off x="2749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1" name="Freeform 210"/>
          <p:cNvSpPr/>
          <p:nvPr/>
        </p:nvSpPr>
        <p:spPr>
          <a:xfrm>
            <a:off x="2779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2" name="Oval 211"/>
          <p:cNvSpPr/>
          <p:nvPr/>
        </p:nvSpPr>
        <p:spPr>
          <a:xfrm>
            <a:off x="2745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3" name="Freeform 212"/>
          <p:cNvSpPr/>
          <p:nvPr/>
        </p:nvSpPr>
        <p:spPr>
          <a:xfrm rot="10800000">
            <a:off x="2720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4" name="Freeform 213"/>
          <p:cNvSpPr/>
          <p:nvPr/>
        </p:nvSpPr>
        <p:spPr>
          <a:xfrm rot="10800000">
            <a:off x="2689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5" name="Oval 214"/>
          <p:cNvSpPr/>
          <p:nvPr/>
        </p:nvSpPr>
        <p:spPr>
          <a:xfrm rot="10800000">
            <a:off x="2669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6" name="Freeform 215"/>
          <p:cNvSpPr/>
          <p:nvPr/>
        </p:nvSpPr>
        <p:spPr>
          <a:xfrm rot="10800000">
            <a:off x="2796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7" name="Freeform 216"/>
          <p:cNvSpPr/>
          <p:nvPr/>
        </p:nvSpPr>
        <p:spPr>
          <a:xfrm rot="10800000">
            <a:off x="2766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8" name="Oval 217"/>
          <p:cNvSpPr/>
          <p:nvPr/>
        </p:nvSpPr>
        <p:spPr>
          <a:xfrm rot="10800000">
            <a:off x="2745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9" name="Freeform 218"/>
          <p:cNvSpPr/>
          <p:nvPr/>
        </p:nvSpPr>
        <p:spPr>
          <a:xfrm>
            <a:off x="2825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0" name="Freeform 219"/>
          <p:cNvSpPr/>
          <p:nvPr/>
        </p:nvSpPr>
        <p:spPr>
          <a:xfrm>
            <a:off x="2855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1" name="Oval 220"/>
          <p:cNvSpPr/>
          <p:nvPr/>
        </p:nvSpPr>
        <p:spPr>
          <a:xfrm>
            <a:off x="2821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Freeform 221"/>
          <p:cNvSpPr/>
          <p:nvPr/>
        </p:nvSpPr>
        <p:spPr>
          <a:xfrm>
            <a:off x="2901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Freeform 222"/>
          <p:cNvSpPr/>
          <p:nvPr/>
        </p:nvSpPr>
        <p:spPr>
          <a:xfrm>
            <a:off x="2932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>
            <a:off x="2898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" name="Freeform 224"/>
          <p:cNvSpPr/>
          <p:nvPr/>
        </p:nvSpPr>
        <p:spPr>
          <a:xfrm rot="10800000">
            <a:off x="2872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6" name="Freeform 225"/>
          <p:cNvSpPr/>
          <p:nvPr/>
        </p:nvSpPr>
        <p:spPr>
          <a:xfrm rot="10800000">
            <a:off x="2842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7" name="Oval 226"/>
          <p:cNvSpPr/>
          <p:nvPr/>
        </p:nvSpPr>
        <p:spPr>
          <a:xfrm rot="10800000">
            <a:off x="2821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8" name="Freeform 227"/>
          <p:cNvSpPr/>
          <p:nvPr/>
        </p:nvSpPr>
        <p:spPr>
          <a:xfrm rot="10800000">
            <a:off x="2948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9" name="Freeform 228"/>
          <p:cNvSpPr/>
          <p:nvPr/>
        </p:nvSpPr>
        <p:spPr>
          <a:xfrm rot="10800000">
            <a:off x="2918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0" name="Oval 229"/>
          <p:cNvSpPr/>
          <p:nvPr/>
        </p:nvSpPr>
        <p:spPr>
          <a:xfrm rot="10800000">
            <a:off x="2898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1" name="Freeform 230"/>
          <p:cNvSpPr/>
          <p:nvPr/>
        </p:nvSpPr>
        <p:spPr>
          <a:xfrm>
            <a:off x="2977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2" name="Freeform 231"/>
          <p:cNvSpPr/>
          <p:nvPr/>
        </p:nvSpPr>
        <p:spPr>
          <a:xfrm>
            <a:off x="3008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3" name="Oval 232"/>
          <p:cNvSpPr/>
          <p:nvPr/>
        </p:nvSpPr>
        <p:spPr>
          <a:xfrm>
            <a:off x="2974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4" name="Freeform 233"/>
          <p:cNvSpPr/>
          <p:nvPr/>
        </p:nvSpPr>
        <p:spPr>
          <a:xfrm>
            <a:off x="3053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5" name="Freeform 234"/>
          <p:cNvSpPr/>
          <p:nvPr/>
        </p:nvSpPr>
        <p:spPr>
          <a:xfrm>
            <a:off x="3084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6" name="Oval 235"/>
          <p:cNvSpPr/>
          <p:nvPr/>
        </p:nvSpPr>
        <p:spPr>
          <a:xfrm>
            <a:off x="3050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7" name="Freeform 236"/>
          <p:cNvSpPr/>
          <p:nvPr/>
        </p:nvSpPr>
        <p:spPr>
          <a:xfrm rot="10800000">
            <a:off x="3025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8" name="Freeform 237"/>
          <p:cNvSpPr/>
          <p:nvPr/>
        </p:nvSpPr>
        <p:spPr>
          <a:xfrm rot="10800000">
            <a:off x="2994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9" name="Oval 238"/>
          <p:cNvSpPr/>
          <p:nvPr/>
        </p:nvSpPr>
        <p:spPr>
          <a:xfrm rot="10800000">
            <a:off x="2974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0" name="Freeform 239"/>
          <p:cNvSpPr/>
          <p:nvPr/>
        </p:nvSpPr>
        <p:spPr>
          <a:xfrm rot="10800000">
            <a:off x="3101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1" name="Freeform 240"/>
          <p:cNvSpPr/>
          <p:nvPr/>
        </p:nvSpPr>
        <p:spPr>
          <a:xfrm rot="10800000">
            <a:off x="3070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2" name="Oval 241"/>
          <p:cNvSpPr/>
          <p:nvPr/>
        </p:nvSpPr>
        <p:spPr>
          <a:xfrm rot="10800000">
            <a:off x="3050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3" name="Freeform 242"/>
          <p:cNvSpPr/>
          <p:nvPr/>
        </p:nvSpPr>
        <p:spPr>
          <a:xfrm>
            <a:off x="3130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4" name="Freeform 243"/>
          <p:cNvSpPr/>
          <p:nvPr/>
        </p:nvSpPr>
        <p:spPr>
          <a:xfrm>
            <a:off x="3160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5" name="Oval 244"/>
          <p:cNvSpPr/>
          <p:nvPr/>
        </p:nvSpPr>
        <p:spPr>
          <a:xfrm>
            <a:off x="3126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6" name="Freeform 245"/>
          <p:cNvSpPr/>
          <p:nvPr/>
        </p:nvSpPr>
        <p:spPr>
          <a:xfrm>
            <a:off x="3206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7" name="Freeform 246"/>
          <p:cNvSpPr/>
          <p:nvPr/>
        </p:nvSpPr>
        <p:spPr>
          <a:xfrm>
            <a:off x="3236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8" name="Oval 247"/>
          <p:cNvSpPr/>
          <p:nvPr/>
        </p:nvSpPr>
        <p:spPr>
          <a:xfrm>
            <a:off x="3202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9" name="Freeform 248"/>
          <p:cNvSpPr/>
          <p:nvPr/>
        </p:nvSpPr>
        <p:spPr>
          <a:xfrm rot="10800000">
            <a:off x="3177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0" name="Freeform 249"/>
          <p:cNvSpPr/>
          <p:nvPr/>
        </p:nvSpPr>
        <p:spPr>
          <a:xfrm rot="10800000">
            <a:off x="3147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1" name="Oval 250"/>
          <p:cNvSpPr/>
          <p:nvPr/>
        </p:nvSpPr>
        <p:spPr>
          <a:xfrm rot="10800000">
            <a:off x="3126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2" name="Freeform 251"/>
          <p:cNvSpPr/>
          <p:nvPr/>
        </p:nvSpPr>
        <p:spPr>
          <a:xfrm rot="10800000">
            <a:off x="3253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3" name="Freeform 252"/>
          <p:cNvSpPr/>
          <p:nvPr/>
        </p:nvSpPr>
        <p:spPr>
          <a:xfrm rot="10800000">
            <a:off x="3223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4" name="Oval 253"/>
          <p:cNvSpPr/>
          <p:nvPr/>
        </p:nvSpPr>
        <p:spPr>
          <a:xfrm rot="10800000">
            <a:off x="3202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5" name="Freeform 254"/>
          <p:cNvSpPr/>
          <p:nvPr/>
        </p:nvSpPr>
        <p:spPr>
          <a:xfrm>
            <a:off x="3282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6" name="Freeform 255"/>
          <p:cNvSpPr/>
          <p:nvPr/>
        </p:nvSpPr>
        <p:spPr>
          <a:xfrm>
            <a:off x="3313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7" name="Oval 256"/>
          <p:cNvSpPr/>
          <p:nvPr/>
        </p:nvSpPr>
        <p:spPr>
          <a:xfrm>
            <a:off x="3279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8" name="Freeform 257"/>
          <p:cNvSpPr/>
          <p:nvPr/>
        </p:nvSpPr>
        <p:spPr>
          <a:xfrm>
            <a:off x="3358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9" name="Freeform 258"/>
          <p:cNvSpPr/>
          <p:nvPr/>
        </p:nvSpPr>
        <p:spPr>
          <a:xfrm>
            <a:off x="3389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0" name="Oval 259"/>
          <p:cNvSpPr/>
          <p:nvPr/>
        </p:nvSpPr>
        <p:spPr>
          <a:xfrm>
            <a:off x="3355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1" name="Freeform 260"/>
          <p:cNvSpPr/>
          <p:nvPr/>
        </p:nvSpPr>
        <p:spPr>
          <a:xfrm rot="10800000">
            <a:off x="3329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2" name="Freeform 261"/>
          <p:cNvSpPr/>
          <p:nvPr/>
        </p:nvSpPr>
        <p:spPr>
          <a:xfrm rot="10800000">
            <a:off x="3299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3" name="Oval 262"/>
          <p:cNvSpPr/>
          <p:nvPr/>
        </p:nvSpPr>
        <p:spPr>
          <a:xfrm rot="10800000">
            <a:off x="3279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4" name="Freeform 263"/>
          <p:cNvSpPr/>
          <p:nvPr/>
        </p:nvSpPr>
        <p:spPr>
          <a:xfrm rot="10800000">
            <a:off x="3406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5" name="Freeform 264"/>
          <p:cNvSpPr/>
          <p:nvPr/>
        </p:nvSpPr>
        <p:spPr>
          <a:xfrm rot="10800000">
            <a:off x="3375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6" name="Oval 265"/>
          <p:cNvSpPr/>
          <p:nvPr/>
        </p:nvSpPr>
        <p:spPr>
          <a:xfrm rot="10800000">
            <a:off x="3355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7" name="Freeform 266"/>
          <p:cNvSpPr/>
          <p:nvPr/>
        </p:nvSpPr>
        <p:spPr>
          <a:xfrm>
            <a:off x="3434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8" name="Freeform 267"/>
          <p:cNvSpPr/>
          <p:nvPr/>
        </p:nvSpPr>
        <p:spPr>
          <a:xfrm>
            <a:off x="3465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9" name="Oval 268"/>
          <p:cNvSpPr/>
          <p:nvPr/>
        </p:nvSpPr>
        <p:spPr>
          <a:xfrm>
            <a:off x="3431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0" name="Freeform 269"/>
          <p:cNvSpPr/>
          <p:nvPr/>
        </p:nvSpPr>
        <p:spPr>
          <a:xfrm>
            <a:off x="3511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1" name="Freeform 270"/>
          <p:cNvSpPr/>
          <p:nvPr/>
        </p:nvSpPr>
        <p:spPr>
          <a:xfrm>
            <a:off x="3541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2" name="Oval 271"/>
          <p:cNvSpPr/>
          <p:nvPr/>
        </p:nvSpPr>
        <p:spPr>
          <a:xfrm>
            <a:off x="3507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3" name="Freeform 272"/>
          <p:cNvSpPr/>
          <p:nvPr/>
        </p:nvSpPr>
        <p:spPr>
          <a:xfrm rot="10800000">
            <a:off x="3482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4" name="Freeform 273"/>
          <p:cNvSpPr/>
          <p:nvPr/>
        </p:nvSpPr>
        <p:spPr>
          <a:xfrm rot="10800000">
            <a:off x="3451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5" name="Oval 274"/>
          <p:cNvSpPr/>
          <p:nvPr/>
        </p:nvSpPr>
        <p:spPr>
          <a:xfrm rot="10800000">
            <a:off x="3431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6" name="Freeform 275"/>
          <p:cNvSpPr/>
          <p:nvPr/>
        </p:nvSpPr>
        <p:spPr>
          <a:xfrm rot="10800000">
            <a:off x="3558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7" name="Freeform 276"/>
          <p:cNvSpPr/>
          <p:nvPr/>
        </p:nvSpPr>
        <p:spPr>
          <a:xfrm rot="10800000">
            <a:off x="3528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8" name="Oval 277"/>
          <p:cNvSpPr/>
          <p:nvPr/>
        </p:nvSpPr>
        <p:spPr>
          <a:xfrm rot="10800000">
            <a:off x="3507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9" name="Freeform 278"/>
          <p:cNvSpPr/>
          <p:nvPr/>
        </p:nvSpPr>
        <p:spPr>
          <a:xfrm>
            <a:off x="3587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0" name="Freeform 279"/>
          <p:cNvSpPr/>
          <p:nvPr/>
        </p:nvSpPr>
        <p:spPr>
          <a:xfrm>
            <a:off x="3617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1" name="Oval 280"/>
          <p:cNvSpPr/>
          <p:nvPr/>
        </p:nvSpPr>
        <p:spPr>
          <a:xfrm>
            <a:off x="3583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2" name="Freeform 281"/>
          <p:cNvSpPr/>
          <p:nvPr/>
        </p:nvSpPr>
        <p:spPr>
          <a:xfrm>
            <a:off x="3663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3" name="Freeform 282"/>
          <p:cNvSpPr/>
          <p:nvPr/>
        </p:nvSpPr>
        <p:spPr>
          <a:xfrm>
            <a:off x="3694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4" name="Oval 283"/>
          <p:cNvSpPr/>
          <p:nvPr/>
        </p:nvSpPr>
        <p:spPr>
          <a:xfrm>
            <a:off x="3660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5" name="Freeform 284"/>
          <p:cNvSpPr/>
          <p:nvPr/>
        </p:nvSpPr>
        <p:spPr>
          <a:xfrm rot="10800000">
            <a:off x="3634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6" name="Freeform 285"/>
          <p:cNvSpPr/>
          <p:nvPr/>
        </p:nvSpPr>
        <p:spPr>
          <a:xfrm rot="10800000">
            <a:off x="3604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7" name="Oval 286"/>
          <p:cNvSpPr/>
          <p:nvPr/>
        </p:nvSpPr>
        <p:spPr>
          <a:xfrm rot="10800000">
            <a:off x="3583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8" name="Freeform 287"/>
          <p:cNvSpPr/>
          <p:nvPr/>
        </p:nvSpPr>
        <p:spPr>
          <a:xfrm rot="10800000">
            <a:off x="3710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9" name="Freeform 288"/>
          <p:cNvSpPr/>
          <p:nvPr/>
        </p:nvSpPr>
        <p:spPr>
          <a:xfrm rot="10800000">
            <a:off x="3680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0" name="Oval 289"/>
          <p:cNvSpPr/>
          <p:nvPr/>
        </p:nvSpPr>
        <p:spPr>
          <a:xfrm rot="10800000">
            <a:off x="3660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1" name="Freeform 290"/>
          <p:cNvSpPr/>
          <p:nvPr/>
        </p:nvSpPr>
        <p:spPr>
          <a:xfrm>
            <a:off x="3739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2" name="Freeform 291"/>
          <p:cNvSpPr/>
          <p:nvPr/>
        </p:nvSpPr>
        <p:spPr>
          <a:xfrm>
            <a:off x="3770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3" name="Oval 292"/>
          <p:cNvSpPr/>
          <p:nvPr/>
        </p:nvSpPr>
        <p:spPr>
          <a:xfrm>
            <a:off x="3736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4" name="Freeform 293"/>
          <p:cNvSpPr/>
          <p:nvPr/>
        </p:nvSpPr>
        <p:spPr>
          <a:xfrm>
            <a:off x="3815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5" name="Freeform 294"/>
          <p:cNvSpPr/>
          <p:nvPr/>
        </p:nvSpPr>
        <p:spPr>
          <a:xfrm>
            <a:off x="3846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6" name="Oval 295"/>
          <p:cNvSpPr/>
          <p:nvPr/>
        </p:nvSpPr>
        <p:spPr>
          <a:xfrm>
            <a:off x="3812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7" name="Freeform 296"/>
          <p:cNvSpPr/>
          <p:nvPr/>
        </p:nvSpPr>
        <p:spPr>
          <a:xfrm rot="10800000">
            <a:off x="3787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8" name="Freeform 297"/>
          <p:cNvSpPr/>
          <p:nvPr/>
        </p:nvSpPr>
        <p:spPr>
          <a:xfrm rot="10800000">
            <a:off x="3756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9" name="Oval 298"/>
          <p:cNvSpPr/>
          <p:nvPr/>
        </p:nvSpPr>
        <p:spPr>
          <a:xfrm rot="10800000">
            <a:off x="3736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0" name="Freeform 299"/>
          <p:cNvSpPr/>
          <p:nvPr/>
        </p:nvSpPr>
        <p:spPr>
          <a:xfrm rot="10800000">
            <a:off x="3863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1" name="Freeform 300"/>
          <p:cNvSpPr/>
          <p:nvPr/>
        </p:nvSpPr>
        <p:spPr>
          <a:xfrm rot="10800000">
            <a:off x="3832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2" name="Oval 301"/>
          <p:cNvSpPr/>
          <p:nvPr/>
        </p:nvSpPr>
        <p:spPr>
          <a:xfrm rot="10800000">
            <a:off x="3812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3" name="Freeform 302"/>
          <p:cNvSpPr/>
          <p:nvPr/>
        </p:nvSpPr>
        <p:spPr>
          <a:xfrm>
            <a:off x="3892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Freeform 303"/>
          <p:cNvSpPr/>
          <p:nvPr/>
        </p:nvSpPr>
        <p:spPr>
          <a:xfrm>
            <a:off x="3922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5" name="Oval 304"/>
          <p:cNvSpPr/>
          <p:nvPr/>
        </p:nvSpPr>
        <p:spPr>
          <a:xfrm>
            <a:off x="3888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6" name="Freeform 305"/>
          <p:cNvSpPr/>
          <p:nvPr/>
        </p:nvSpPr>
        <p:spPr>
          <a:xfrm>
            <a:off x="3968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Freeform 306"/>
          <p:cNvSpPr/>
          <p:nvPr/>
        </p:nvSpPr>
        <p:spPr>
          <a:xfrm>
            <a:off x="3998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8" name="Oval 307"/>
          <p:cNvSpPr/>
          <p:nvPr/>
        </p:nvSpPr>
        <p:spPr>
          <a:xfrm>
            <a:off x="3964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9" name="Freeform 308"/>
          <p:cNvSpPr/>
          <p:nvPr/>
        </p:nvSpPr>
        <p:spPr>
          <a:xfrm rot="10800000">
            <a:off x="3939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0" name="Freeform 309"/>
          <p:cNvSpPr/>
          <p:nvPr/>
        </p:nvSpPr>
        <p:spPr>
          <a:xfrm rot="10800000">
            <a:off x="3909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1" name="Oval 310"/>
          <p:cNvSpPr/>
          <p:nvPr/>
        </p:nvSpPr>
        <p:spPr>
          <a:xfrm rot="10800000">
            <a:off x="3888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2" name="Freeform 311"/>
          <p:cNvSpPr/>
          <p:nvPr/>
        </p:nvSpPr>
        <p:spPr>
          <a:xfrm rot="10800000">
            <a:off x="4015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3" name="Freeform 312"/>
          <p:cNvSpPr/>
          <p:nvPr/>
        </p:nvSpPr>
        <p:spPr>
          <a:xfrm rot="10800000">
            <a:off x="3985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4" name="Oval 313"/>
          <p:cNvSpPr/>
          <p:nvPr/>
        </p:nvSpPr>
        <p:spPr>
          <a:xfrm rot="10800000">
            <a:off x="3964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5" name="Freeform 314"/>
          <p:cNvSpPr/>
          <p:nvPr/>
        </p:nvSpPr>
        <p:spPr>
          <a:xfrm>
            <a:off x="4044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6" name="Freeform 315"/>
          <p:cNvSpPr/>
          <p:nvPr/>
        </p:nvSpPr>
        <p:spPr>
          <a:xfrm>
            <a:off x="4075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7" name="Oval 316"/>
          <p:cNvSpPr/>
          <p:nvPr/>
        </p:nvSpPr>
        <p:spPr>
          <a:xfrm>
            <a:off x="4041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8" name="Freeform 317"/>
          <p:cNvSpPr/>
          <p:nvPr/>
        </p:nvSpPr>
        <p:spPr>
          <a:xfrm>
            <a:off x="4120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9" name="Freeform 318"/>
          <p:cNvSpPr/>
          <p:nvPr/>
        </p:nvSpPr>
        <p:spPr>
          <a:xfrm>
            <a:off x="4151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0" name="Oval 319"/>
          <p:cNvSpPr/>
          <p:nvPr/>
        </p:nvSpPr>
        <p:spPr>
          <a:xfrm>
            <a:off x="4117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1" name="Freeform 320"/>
          <p:cNvSpPr/>
          <p:nvPr/>
        </p:nvSpPr>
        <p:spPr>
          <a:xfrm rot="10800000">
            <a:off x="4091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2" name="Freeform 321"/>
          <p:cNvSpPr/>
          <p:nvPr/>
        </p:nvSpPr>
        <p:spPr>
          <a:xfrm rot="10800000">
            <a:off x="4061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3" name="Oval 322"/>
          <p:cNvSpPr/>
          <p:nvPr/>
        </p:nvSpPr>
        <p:spPr>
          <a:xfrm rot="10800000">
            <a:off x="4041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4" name="Freeform 323"/>
          <p:cNvSpPr/>
          <p:nvPr/>
        </p:nvSpPr>
        <p:spPr>
          <a:xfrm rot="10800000">
            <a:off x="4168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5" name="Freeform 324"/>
          <p:cNvSpPr/>
          <p:nvPr/>
        </p:nvSpPr>
        <p:spPr>
          <a:xfrm rot="10800000">
            <a:off x="4137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6" name="Oval 325"/>
          <p:cNvSpPr/>
          <p:nvPr/>
        </p:nvSpPr>
        <p:spPr>
          <a:xfrm rot="10800000">
            <a:off x="4117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7" name="Freeform 326"/>
          <p:cNvSpPr/>
          <p:nvPr/>
        </p:nvSpPr>
        <p:spPr>
          <a:xfrm>
            <a:off x="4196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8" name="Freeform 327"/>
          <p:cNvSpPr/>
          <p:nvPr/>
        </p:nvSpPr>
        <p:spPr>
          <a:xfrm>
            <a:off x="4227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9" name="Oval 328"/>
          <p:cNvSpPr/>
          <p:nvPr/>
        </p:nvSpPr>
        <p:spPr>
          <a:xfrm>
            <a:off x="4193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0" name="Freeform 329"/>
          <p:cNvSpPr/>
          <p:nvPr/>
        </p:nvSpPr>
        <p:spPr>
          <a:xfrm>
            <a:off x="4273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1" name="Freeform 330"/>
          <p:cNvSpPr/>
          <p:nvPr/>
        </p:nvSpPr>
        <p:spPr>
          <a:xfrm>
            <a:off x="4303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2" name="Oval 331"/>
          <p:cNvSpPr/>
          <p:nvPr/>
        </p:nvSpPr>
        <p:spPr>
          <a:xfrm>
            <a:off x="4269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3" name="Freeform 332"/>
          <p:cNvSpPr/>
          <p:nvPr/>
        </p:nvSpPr>
        <p:spPr>
          <a:xfrm rot="10800000">
            <a:off x="4244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4" name="Freeform 333"/>
          <p:cNvSpPr/>
          <p:nvPr/>
        </p:nvSpPr>
        <p:spPr>
          <a:xfrm rot="10800000">
            <a:off x="4213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5" name="Oval 334"/>
          <p:cNvSpPr/>
          <p:nvPr/>
        </p:nvSpPr>
        <p:spPr>
          <a:xfrm rot="10800000">
            <a:off x="4193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6" name="Freeform 335"/>
          <p:cNvSpPr/>
          <p:nvPr/>
        </p:nvSpPr>
        <p:spPr>
          <a:xfrm rot="10800000">
            <a:off x="4320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7" name="Freeform 336"/>
          <p:cNvSpPr/>
          <p:nvPr/>
        </p:nvSpPr>
        <p:spPr>
          <a:xfrm rot="10800000">
            <a:off x="4290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8" name="Oval 337"/>
          <p:cNvSpPr/>
          <p:nvPr/>
        </p:nvSpPr>
        <p:spPr>
          <a:xfrm rot="10800000">
            <a:off x="4269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9" name="Freeform 338"/>
          <p:cNvSpPr/>
          <p:nvPr/>
        </p:nvSpPr>
        <p:spPr>
          <a:xfrm>
            <a:off x="4349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0" name="Freeform 339"/>
          <p:cNvSpPr/>
          <p:nvPr/>
        </p:nvSpPr>
        <p:spPr>
          <a:xfrm>
            <a:off x="4379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1" name="Oval 340"/>
          <p:cNvSpPr/>
          <p:nvPr/>
        </p:nvSpPr>
        <p:spPr>
          <a:xfrm>
            <a:off x="4345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2" name="Freeform 341"/>
          <p:cNvSpPr/>
          <p:nvPr/>
        </p:nvSpPr>
        <p:spPr>
          <a:xfrm>
            <a:off x="4425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3" name="Freeform 342"/>
          <p:cNvSpPr/>
          <p:nvPr/>
        </p:nvSpPr>
        <p:spPr>
          <a:xfrm>
            <a:off x="4456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4" name="Oval 343"/>
          <p:cNvSpPr/>
          <p:nvPr/>
        </p:nvSpPr>
        <p:spPr>
          <a:xfrm>
            <a:off x="4422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5" name="Freeform 344"/>
          <p:cNvSpPr/>
          <p:nvPr/>
        </p:nvSpPr>
        <p:spPr>
          <a:xfrm rot="10800000">
            <a:off x="4396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6" name="Freeform 345"/>
          <p:cNvSpPr/>
          <p:nvPr/>
        </p:nvSpPr>
        <p:spPr>
          <a:xfrm rot="10800000">
            <a:off x="4366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7" name="Oval 346"/>
          <p:cNvSpPr/>
          <p:nvPr/>
        </p:nvSpPr>
        <p:spPr>
          <a:xfrm rot="10800000">
            <a:off x="4345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8" name="Freeform 347"/>
          <p:cNvSpPr/>
          <p:nvPr/>
        </p:nvSpPr>
        <p:spPr>
          <a:xfrm rot="10800000">
            <a:off x="4472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9" name="Freeform 348"/>
          <p:cNvSpPr/>
          <p:nvPr/>
        </p:nvSpPr>
        <p:spPr>
          <a:xfrm rot="10800000">
            <a:off x="4442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0" name="Oval 349"/>
          <p:cNvSpPr/>
          <p:nvPr/>
        </p:nvSpPr>
        <p:spPr>
          <a:xfrm rot="10800000">
            <a:off x="4422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1" name="Freeform 350"/>
          <p:cNvSpPr/>
          <p:nvPr/>
        </p:nvSpPr>
        <p:spPr>
          <a:xfrm>
            <a:off x="4501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2" name="Freeform 351"/>
          <p:cNvSpPr/>
          <p:nvPr/>
        </p:nvSpPr>
        <p:spPr>
          <a:xfrm>
            <a:off x="4532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3" name="Oval 352"/>
          <p:cNvSpPr/>
          <p:nvPr/>
        </p:nvSpPr>
        <p:spPr>
          <a:xfrm>
            <a:off x="4498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4" name="Freeform 353"/>
          <p:cNvSpPr/>
          <p:nvPr/>
        </p:nvSpPr>
        <p:spPr>
          <a:xfrm>
            <a:off x="4577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5" name="Freeform 354"/>
          <p:cNvSpPr/>
          <p:nvPr/>
        </p:nvSpPr>
        <p:spPr>
          <a:xfrm>
            <a:off x="4608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6" name="Oval 355"/>
          <p:cNvSpPr/>
          <p:nvPr/>
        </p:nvSpPr>
        <p:spPr>
          <a:xfrm>
            <a:off x="4574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7" name="Freeform 356"/>
          <p:cNvSpPr/>
          <p:nvPr/>
        </p:nvSpPr>
        <p:spPr>
          <a:xfrm rot="10800000">
            <a:off x="4549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8" name="Freeform 357"/>
          <p:cNvSpPr/>
          <p:nvPr/>
        </p:nvSpPr>
        <p:spPr>
          <a:xfrm rot="10800000">
            <a:off x="4518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9" name="Oval 358"/>
          <p:cNvSpPr/>
          <p:nvPr/>
        </p:nvSpPr>
        <p:spPr>
          <a:xfrm rot="10800000">
            <a:off x="4498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0" name="Freeform 359"/>
          <p:cNvSpPr/>
          <p:nvPr/>
        </p:nvSpPr>
        <p:spPr>
          <a:xfrm rot="10800000">
            <a:off x="4625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1" name="Freeform 360"/>
          <p:cNvSpPr/>
          <p:nvPr/>
        </p:nvSpPr>
        <p:spPr>
          <a:xfrm rot="10800000">
            <a:off x="4594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2" name="Oval 361"/>
          <p:cNvSpPr/>
          <p:nvPr/>
        </p:nvSpPr>
        <p:spPr>
          <a:xfrm rot="10800000">
            <a:off x="4574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3" name="Freeform 362"/>
          <p:cNvSpPr/>
          <p:nvPr/>
        </p:nvSpPr>
        <p:spPr>
          <a:xfrm>
            <a:off x="4654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4" name="Freeform 363"/>
          <p:cNvSpPr/>
          <p:nvPr/>
        </p:nvSpPr>
        <p:spPr>
          <a:xfrm>
            <a:off x="4684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5" name="Oval 364"/>
          <p:cNvSpPr/>
          <p:nvPr/>
        </p:nvSpPr>
        <p:spPr>
          <a:xfrm>
            <a:off x="4650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6" name="Freeform 365"/>
          <p:cNvSpPr/>
          <p:nvPr/>
        </p:nvSpPr>
        <p:spPr>
          <a:xfrm>
            <a:off x="4730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7" name="Freeform 366"/>
          <p:cNvSpPr/>
          <p:nvPr/>
        </p:nvSpPr>
        <p:spPr>
          <a:xfrm>
            <a:off x="4760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8" name="Oval 367"/>
          <p:cNvSpPr/>
          <p:nvPr/>
        </p:nvSpPr>
        <p:spPr>
          <a:xfrm>
            <a:off x="4726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9" name="Freeform 368"/>
          <p:cNvSpPr/>
          <p:nvPr/>
        </p:nvSpPr>
        <p:spPr>
          <a:xfrm rot="10800000">
            <a:off x="4701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0" name="Freeform 369"/>
          <p:cNvSpPr/>
          <p:nvPr/>
        </p:nvSpPr>
        <p:spPr>
          <a:xfrm rot="10800000">
            <a:off x="4671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1" name="Oval 370"/>
          <p:cNvSpPr/>
          <p:nvPr/>
        </p:nvSpPr>
        <p:spPr>
          <a:xfrm rot="10800000">
            <a:off x="4650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2" name="Freeform 371"/>
          <p:cNvSpPr/>
          <p:nvPr/>
        </p:nvSpPr>
        <p:spPr>
          <a:xfrm rot="10800000">
            <a:off x="4777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3" name="Freeform 372"/>
          <p:cNvSpPr/>
          <p:nvPr/>
        </p:nvSpPr>
        <p:spPr>
          <a:xfrm rot="10800000">
            <a:off x="4747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4" name="Oval 373"/>
          <p:cNvSpPr/>
          <p:nvPr/>
        </p:nvSpPr>
        <p:spPr>
          <a:xfrm rot="10800000">
            <a:off x="4726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5" name="Freeform 374"/>
          <p:cNvSpPr/>
          <p:nvPr/>
        </p:nvSpPr>
        <p:spPr>
          <a:xfrm>
            <a:off x="4806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6" name="Freeform 375"/>
          <p:cNvSpPr/>
          <p:nvPr/>
        </p:nvSpPr>
        <p:spPr>
          <a:xfrm>
            <a:off x="4837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7" name="Oval 376"/>
          <p:cNvSpPr/>
          <p:nvPr/>
        </p:nvSpPr>
        <p:spPr>
          <a:xfrm>
            <a:off x="4803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8" name="Freeform 377"/>
          <p:cNvSpPr/>
          <p:nvPr/>
        </p:nvSpPr>
        <p:spPr>
          <a:xfrm>
            <a:off x="4882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" name="Freeform 378"/>
          <p:cNvSpPr/>
          <p:nvPr/>
        </p:nvSpPr>
        <p:spPr>
          <a:xfrm>
            <a:off x="4913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0" name="Oval 379"/>
          <p:cNvSpPr/>
          <p:nvPr/>
        </p:nvSpPr>
        <p:spPr>
          <a:xfrm>
            <a:off x="4879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1" name="Freeform 380"/>
          <p:cNvSpPr/>
          <p:nvPr/>
        </p:nvSpPr>
        <p:spPr>
          <a:xfrm rot="10800000">
            <a:off x="4853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2" name="Freeform 381"/>
          <p:cNvSpPr/>
          <p:nvPr/>
        </p:nvSpPr>
        <p:spPr>
          <a:xfrm rot="10800000">
            <a:off x="4823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3" name="Oval 382"/>
          <p:cNvSpPr/>
          <p:nvPr/>
        </p:nvSpPr>
        <p:spPr>
          <a:xfrm rot="10800000">
            <a:off x="4803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4" name="Freeform 383"/>
          <p:cNvSpPr/>
          <p:nvPr/>
        </p:nvSpPr>
        <p:spPr>
          <a:xfrm rot="10800000">
            <a:off x="4930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5" name="Freeform 384"/>
          <p:cNvSpPr/>
          <p:nvPr/>
        </p:nvSpPr>
        <p:spPr>
          <a:xfrm rot="10800000">
            <a:off x="4899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6" name="Oval 385"/>
          <p:cNvSpPr/>
          <p:nvPr/>
        </p:nvSpPr>
        <p:spPr>
          <a:xfrm rot="10800000">
            <a:off x="4879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7" name="Freeform 386"/>
          <p:cNvSpPr/>
          <p:nvPr/>
        </p:nvSpPr>
        <p:spPr>
          <a:xfrm>
            <a:off x="4958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8" name="Freeform 387"/>
          <p:cNvSpPr/>
          <p:nvPr/>
        </p:nvSpPr>
        <p:spPr>
          <a:xfrm>
            <a:off x="4989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" name="Oval 388"/>
          <p:cNvSpPr/>
          <p:nvPr/>
        </p:nvSpPr>
        <p:spPr>
          <a:xfrm>
            <a:off x="4955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0" name="Freeform 389"/>
          <p:cNvSpPr/>
          <p:nvPr/>
        </p:nvSpPr>
        <p:spPr>
          <a:xfrm>
            <a:off x="5035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1" name="Freeform 390"/>
          <p:cNvSpPr/>
          <p:nvPr/>
        </p:nvSpPr>
        <p:spPr>
          <a:xfrm>
            <a:off x="5065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2" name="Oval 391"/>
          <p:cNvSpPr/>
          <p:nvPr/>
        </p:nvSpPr>
        <p:spPr>
          <a:xfrm>
            <a:off x="5031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3" name="Freeform 392"/>
          <p:cNvSpPr/>
          <p:nvPr/>
        </p:nvSpPr>
        <p:spPr>
          <a:xfrm rot="10800000">
            <a:off x="5006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4" name="Freeform 393"/>
          <p:cNvSpPr/>
          <p:nvPr/>
        </p:nvSpPr>
        <p:spPr>
          <a:xfrm rot="10800000">
            <a:off x="4975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5" name="Oval 394"/>
          <p:cNvSpPr/>
          <p:nvPr/>
        </p:nvSpPr>
        <p:spPr>
          <a:xfrm rot="10800000">
            <a:off x="4955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6" name="Freeform 395"/>
          <p:cNvSpPr/>
          <p:nvPr/>
        </p:nvSpPr>
        <p:spPr>
          <a:xfrm rot="10800000">
            <a:off x="5082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7" name="Freeform 396"/>
          <p:cNvSpPr/>
          <p:nvPr/>
        </p:nvSpPr>
        <p:spPr>
          <a:xfrm rot="10800000">
            <a:off x="5052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8" name="Oval 397"/>
          <p:cNvSpPr/>
          <p:nvPr/>
        </p:nvSpPr>
        <p:spPr>
          <a:xfrm rot="10800000">
            <a:off x="5031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9" name="Freeform 398"/>
          <p:cNvSpPr/>
          <p:nvPr/>
        </p:nvSpPr>
        <p:spPr>
          <a:xfrm>
            <a:off x="5111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0" name="Freeform 399"/>
          <p:cNvSpPr/>
          <p:nvPr/>
        </p:nvSpPr>
        <p:spPr>
          <a:xfrm>
            <a:off x="5141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1" name="Oval 400"/>
          <p:cNvSpPr/>
          <p:nvPr/>
        </p:nvSpPr>
        <p:spPr>
          <a:xfrm>
            <a:off x="5107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2" name="Freeform 401"/>
          <p:cNvSpPr/>
          <p:nvPr/>
        </p:nvSpPr>
        <p:spPr>
          <a:xfrm>
            <a:off x="5187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3" name="Freeform 402"/>
          <p:cNvSpPr/>
          <p:nvPr/>
        </p:nvSpPr>
        <p:spPr>
          <a:xfrm>
            <a:off x="5218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4" name="Oval 403"/>
          <p:cNvSpPr/>
          <p:nvPr/>
        </p:nvSpPr>
        <p:spPr>
          <a:xfrm>
            <a:off x="5184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5" name="Freeform 404"/>
          <p:cNvSpPr/>
          <p:nvPr/>
        </p:nvSpPr>
        <p:spPr>
          <a:xfrm rot="10800000">
            <a:off x="5158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6" name="Freeform 405"/>
          <p:cNvSpPr/>
          <p:nvPr/>
        </p:nvSpPr>
        <p:spPr>
          <a:xfrm rot="10800000">
            <a:off x="5128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7" name="Oval 406"/>
          <p:cNvSpPr/>
          <p:nvPr/>
        </p:nvSpPr>
        <p:spPr>
          <a:xfrm rot="10800000">
            <a:off x="5107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8" name="Freeform 407"/>
          <p:cNvSpPr/>
          <p:nvPr/>
        </p:nvSpPr>
        <p:spPr>
          <a:xfrm rot="10800000">
            <a:off x="5234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9" name="Freeform 408"/>
          <p:cNvSpPr/>
          <p:nvPr/>
        </p:nvSpPr>
        <p:spPr>
          <a:xfrm rot="10800000">
            <a:off x="5204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0" name="Oval 409"/>
          <p:cNvSpPr/>
          <p:nvPr/>
        </p:nvSpPr>
        <p:spPr>
          <a:xfrm rot="10800000">
            <a:off x="5184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1" name="Freeform 410"/>
          <p:cNvSpPr/>
          <p:nvPr/>
        </p:nvSpPr>
        <p:spPr>
          <a:xfrm>
            <a:off x="5263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2" name="Freeform 411"/>
          <p:cNvSpPr/>
          <p:nvPr/>
        </p:nvSpPr>
        <p:spPr>
          <a:xfrm>
            <a:off x="5294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3" name="Oval 412"/>
          <p:cNvSpPr/>
          <p:nvPr/>
        </p:nvSpPr>
        <p:spPr>
          <a:xfrm>
            <a:off x="5260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4" name="Freeform 413"/>
          <p:cNvSpPr/>
          <p:nvPr/>
        </p:nvSpPr>
        <p:spPr>
          <a:xfrm>
            <a:off x="5339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5" name="Freeform 414"/>
          <p:cNvSpPr/>
          <p:nvPr/>
        </p:nvSpPr>
        <p:spPr>
          <a:xfrm>
            <a:off x="5370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6" name="Oval 415"/>
          <p:cNvSpPr/>
          <p:nvPr/>
        </p:nvSpPr>
        <p:spPr>
          <a:xfrm>
            <a:off x="5336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7" name="Freeform 416"/>
          <p:cNvSpPr/>
          <p:nvPr/>
        </p:nvSpPr>
        <p:spPr>
          <a:xfrm rot="10800000">
            <a:off x="5311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8" name="Freeform 417"/>
          <p:cNvSpPr/>
          <p:nvPr/>
        </p:nvSpPr>
        <p:spPr>
          <a:xfrm rot="10800000">
            <a:off x="5280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9" name="Oval 418"/>
          <p:cNvSpPr/>
          <p:nvPr/>
        </p:nvSpPr>
        <p:spPr>
          <a:xfrm rot="10800000">
            <a:off x="5260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0" name="Freeform 419"/>
          <p:cNvSpPr/>
          <p:nvPr/>
        </p:nvSpPr>
        <p:spPr>
          <a:xfrm rot="10800000">
            <a:off x="5387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1" name="Freeform 420"/>
          <p:cNvSpPr/>
          <p:nvPr/>
        </p:nvSpPr>
        <p:spPr>
          <a:xfrm rot="10800000">
            <a:off x="5356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2" name="Oval 421"/>
          <p:cNvSpPr/>
          <p:nvPr/>
        </p:nvSpPr>
        <p:spPr>
          <a:xfrm rot="10800000">
            <a:off x="5336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3" name="Freeform 422"/>
          <p:cNvSpPr/>
          <p:nvPr/>
        </p:nvSpPr>
        <p:spPr>
          <a:xfrm>
            <a:off x="5416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4" name="Freeform 423"/>
          <p:cNvSpPr/>
          <p:nvPr/>
        </p:nvSpPr>
        <p:spPr>
          <a:xfrm>
            <a:off x="5446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5" name="Oval 424"/>
          <p:cNvSpPr/>
          <p:nvPr/>
        </p:nvSpPr>
        <p:spPr>
          <a:xfrm>
            <a:off x="5412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6" name="Freeform 425"/>
          <p:cNvSpPr/>
          <p:nvPr/>
        </p:nvSpPr>
        <p:spPr>
          <a:xfrm>
            <a:off x="5492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7" name="Freeform 426"/>
          <p:cNvSpPr/>
          <p:nvPr/>
        </p:nvSpPr>
        <p:spPr>
          <a:xfrm>
            <a:off x="5522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8" name="Oval 427"/>
          <p:cNvSpPr/>
          <p:nvPr/>
        </p:nvSpPr>
        <p:spPr>
          <a:xfrm>
            <a:off x="5488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9" name="Freeform 428"/>
          <p:cNvSpPr/>
          <p:nvPr/>
        </p:nvSpPr>
        <p:spPr>
          <a:xfrm rot="10800000">
            <a:off x="5463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0" name="Freeform 429"/>
          <p:cNvSpPr/>
          <p:nvPr/>
        </p:nvSpPr>
        <p:spPr>
          <a:xfrm rot="10800000">
            <a:off x="5433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1" name="Oval 430"/>
          <p:cNvSpPr/>
          <p:nvPr/>
        </p:nvSpPr>
        <p:spPr>
          <a:xfrm rot="10800000">
            <a:off x="5412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2" name="Freeform 431"/>
          <p:cNvSpPr/>
          <p:nvPr/>
        </p:nvSpPr>
        <p:spPr>
          <a:xfrm rot="10800000">
            <a:off x="5539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3" name="Freeform 432"/>
          <p:cNvSpPr/>
          <p:nvPr/>
        </p:nvSpPr>
        <p:spPr>
          <a:xfrm rot="10800000">
            <a:off x="5509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4" name="Oval 433"/>
          <p:cNvSpPr/>
          <p:nvPr/>
        </p:nvSpPr>
        <p:spPr>
          <a:xfrm rot="10800000">
            <a:off x="5488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5" name="Freeform 434"/>
          <p:cNvSpPr/>
          <p:nvPr/>
        </p:nvSpPr>
        <p:spPr>
          <a:xfrm>
            <a:off x="5568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6" name="Freeform 435"/>
          <p:cNvSpPr/>
          <p:nvPr/>
        </p:nvSpPr>
        <p:spPr>
          <a:xfrm>
            <a:off x="5599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7" name="Oval 436"/>
          <p:cNvSpPr/>
          <p:nvPr/>
        </p:nvSpPr>
        <p:spPr>
          <a:xfrm>
            <a:off x="5565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8" name="Freeform 437"/>
          <p:cNvSpPr/>
          <p:nvPr/>
        </p:nvSpPr>
        <p:spPr>
          <a:xfrm>
            <a:off x="5644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9" name="Freeform 438"/>
          <p:cNvSpPr/>
          <p:nvPr/>
        </p:nvSpPr>
        <p:spPr>
          <a:xfrm>
            <a:off x="5675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0" name="Oval 439"/>
          <p:cNvSpPr/>
          <p:nvPr/>
        </p:nvSpPr>
        <p:spPr>
          <a:xfrm>
            <a:off x="5641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1" name="Freeform 440"/>
          <p:cNvSpPr/>
          <p:nvPr/>
        </p:nvSpPr>
        <p:spPr>
          <a:xfrm rot="10800000">
            <a:off x="5615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2" name="Freeform 441"/>
          <p:cNvSpPr/>
          <p:nvPr/>
        </p:nvSpPr>
        <p:spPr>
          <a:xfrm rot="10800000">
            <a:off x="5585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3" name="Oval 442"/>
          <p:cNvSpPr/>
          <p:nvPr/>
        </p:nvSpPr>
        <p:spPr>
          <a:xfrm rot="10800000">
            <a:off x="5565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4" name="Freeform 443"/>
          <p:cNvSpPr/>
          <p:nvPr/>
        </p:nvSpPr>
        <p:spPr>
          <a:xfrm rot="10800000">
            <a:off x="5692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5" name="Freeform 444"/>
          <p:cNvSpPr/>
          <p:nvPr/>
        </p:nvSpPr>
        <p:spPr>
          <a:xfrm rot="10800000">
            <a:off x="5661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6" name="Oval 445"/>
          <p:cNvSpPr/>
          <p:nvPr/>
        </p:nvSpPr>
        <p:spPr>
          <a:xfrm rot="10800000">
            <a:off x="5641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7" name="Freeform 446"/>
          <p:cNvSpPr/>
          <p:nvPr/>
        </p:nvSpPr>
        <p:spPr>
          <a:xfrm>
            <a:off x="5720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8" name="Freeform 447"/>
          <p:cNvSpPr/>
          <p:nvPr/>
        </p:nvSpPr>
        <p:spPr>
          <a:xfrm>
            <a:off x="5751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9" name="Oval 448"/>
          <p:cNvSpPr/>
          <p:nvPr/>
        </p:nvSpPr>
        <p:spPr>
          <a:xfrm>
            <a:off x="5717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0" name="Freeform 449"/>
          <p:cNvSpPr/>
          <p:nvPr/>
        </p:nvSpPr>
        <p:spPr>
          <a:xfrm>
            <a:off x="5797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1" name="Freeform 450"/>
          <p:cNvSpPr/>
          <p:nvPr/>
        </p:nvSpPr>
        <p:spPr>
          <a:xfrm>
            <a:off x="5827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2" name="Oval 451"/>
          <p:cNvSpPr/>
          <p:nvPr/>
        </p:nvSpPr>
        <p:spPr>
          <a:xfrm>
            <a:off x="5793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3" name="Freeform 452"/>
          <p:cNvSpPr/>
          <p:nvPr/>
        </p:nvSpPr>
        <p:spPr>
          <a:xfrm rot="10800000">
            <a:off x="5768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4" name="Freeform 453"/>
          <p:cNvSpPr/>
          <p:nvPr/>
        </p:nvSpPr>
        <p:spPr>
          <a:xfrm rot="10800000">
            <a:off x="5737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5" name="Oval 454"/>
          <p:cNvSpPr/>
          <p:nvPr/>
        </p:nvSpPr>
        <p:spPr>
          <a:xfrm rot="10800000">
            <a:off x="5717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6" name="Freeform 455"/>
          <p:cNvSpPr/>
          <p:nvPr/>
        </p:nvSpPr>
        <p:spPr>
          <a:xfrm rot="10800000">
            <a:off x="5844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7" name="Freeform 456"/>
          <p:cNvSpPr/>
          <p:nvPr/>
        </p:nvSpPr>
        <p:spPr>
          <a:xfrm rot="10800000">
            <a:off x="5814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8" name="Oval 457"/>
          <p:cNvSpPr/>
          <p:nvPr/>
        </p:nvSpPr>
        <p:spPr>
          <a:xfrm rot="10800000">
            <a:off x="5793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9" name="Freeform 458"/>
          <p:cNvSpPr/>
          <p:nvPr/>
        </p:nvSpPr>
        <p:spPr>
          <a:xfrm>
            <a:off x="5873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0" name="Freeform 459"/>
          <p:cNvSpPr/>
          <p:nvPr/>
        </p:nvSpPr>
        <p:spPr>
          <a:xfrm>
            <a:off x="5903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1" name="Oval 460"/>
          <p:cNvSpPr/>
          <p:nvPr/>
        </p:nvSpPr>
        <p:spPr>
          <a:xfrm>
            <a:off x="5869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2" name="Freeform 461"/>
          <p:cNvSpPr/>
          <p:nvPr/>
        </p:nvSpPr>
        <p:spPr>
          <a:xfrm>
            <a:off x="5949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3" name="Freeform 462"/>
          <p:cNvSpPr/>
          <p:nvPr/>
        </p:nvSpPr>
        <p:spPr>
          <a:xfrm>
            <a:off x="5980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4" name="Oval 463"/>
          <p:cNvSpPr/>
          <p:nvPr/>
        </p:nvSpPr>
        <p:spPr>
          <a:xfrm>
            <a:off x="5946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5" name="Freeform 464"/>
          <p:cNvSpPr/>
          <p:nvPr/>
        </p:nvSpPr>
        <p:spPr>
          <a:xfrm rot="10800000">
            <a:off x="5920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6" name="Freeform 465"/>
          <p:cNvSpPr/>
          <p:nvPr/>
        </p:nvSpPr>
        <p:spPr>
          <a:xfrm rot="10800000">
            <a:off x="5890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7" name="Oval 466"/>
          <p:cNvSpPr/>
          <p:nvPr/>
        </p:nvSpPr>
        <p:spPr>
          <a:xfrm rot="10800000">
            <a:off x="5869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8" name="Freeform 467"/>
          <p:cNvSpPr/>
          <p:nvPr/>
        </p:nvSpPr>
        <p:spPr>
          <a:xfrm rot="10800000">
            <a:off x="5996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9" name="Freeform 468"/>
          <p:cNvSpPr/>
          <p:nvPr/>
        </p:nvSpPr>
        <p:spPr>
          <a:xfrm rot="10800000">
            <a:off x="5966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0" name="Oval 469"/>
          <p:cNvSpPr/>
          <p:nvPr/>
        </p:nvSpPr>
        <p:spPr>
          <a:xfrm rot="10800000">
            <a:off x="5946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1" name="Freeform 470"/>
          <p:cNvSpPr/>
          <p:nvPr/>
        </p:nvSpPr>
        <p:spPr>
          <a:xfrm>
            <a:off x="6025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2" name="Freeform 471"/>
          <p:cNvSpPr/>
          <p:nvPr/>
        </p:nvSpPr>
        <p:spPr>
          <a:xfrm>
            <a:off x="6056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3" name="Oval 472"/>
          <p:cNvSpPr/>
          <p:nvPr/>
        </p:nvSpPr>
        <p:spPr>
          <a:xfrm>
            <a:off x="6022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4" name="Freeform 473"/>
          <p:cNvSpPr/>
          <p:nvPr/>
        </p:nvSpPr>
        <p:spPr>
          <a:xfrm>
            <a:off x="6101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5" name="Freeform 474"/>
          <p:cNvSpPr/>
          <p:nvPr/>
        </p:nvSpPr>
        <p:spPr>
          <a:xfrm>
            <a:off x="6132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6" name="Oval 475"/>
          <p:cNvSpPr/>
          <p:nvPr/>
        </p:nvSpPr>
        <p:spPr>
          <a:xfrm>
            <a:off x="6098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7" name="Freeform 476"/>
          <p:cNvSpPr/>
          <p:nvPr/>
        </p:nvSpPr>
        <p:spPr>
          <a:xfrm rot="10800000">
            <a:off x="6073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8" name="Freeform 477"/>
          <p:cNvSpPr/>
          <p:nvPr/>
        </p:nvSpPr>
        <p:spPr>
          <a:xfrm rot="10800000">
            <a:off x="6042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9" name="Oval 478"/>
          <p:cNvSpPr/>
          <p:nvPr/>
        </p:nvSpPr>
        <p:spPr>
          <a:xfrm rot="10800000">
            <a:off x="6022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0" name="Freeform 479"/>
          <p:cNvSpPr/>
          <p:nvPr/>
        </p:nvSpPr>
        <p:spPr>
          <a:xfrm rot="10800000">
            <a:off x="6149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1" name="Freeform 480"/>
          <p:cNvSpPr/>
          <p:nvPr/>
        </p:nvSpPr>
        <p:spPr>
          <a:xfrm rot="10800000">
            <a:off x="6118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2" name="Oval 481"/>
          <p:cNvSpPr/>
          <p:nvPr/>
        </p:nvSpPr>
        <p:spPr>
          <a:xfrm rot="10800000">
            <a:off x="6098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3" name="Freeform 482"/>
          <p:cNvSpPr/>
          <p:nvPr/>
        </p:nvSpPr>
        <p:spPr>
          <a:xfrm>
            <a:off x="6178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4" name="Freeform 483"/>
          <p:cNvSpPr/>
          <p:nvPr/>
        </p:nvSpPr>
        <p:spPr>
          <a:xfrm>
            <a:off x="6208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5" name="Oval 484"/>
          <p:cNvSpPr/>
          <p:nvPr/>
        </p:nvSpPr>
        <p:spPr>
          <a:xfrm>
            <a:off x="6174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6" name="Freeform 485"/>
          <p:cNvSpPr/>
          <p:nvPr/>
        </p:nvSpPr>
        <p:spPr>
          <a:xfrm>
            <a:off x="6254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7" name="Freeform 486"/>
          <p:cNvSpPr/>
          <p:nvPr/>
        </p:nvSpPr>
        <p:spPr>
          <a:xfrm>
            <a:off x="6284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8" name="Oval 487"/>
          <p:cNvSpPr/>
          <p:nvPr/>
        </p:nvSpPr>
        <p:spPr>
          <a:xfrm>
            <a:off x="6250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9" name="Freeform 488"/>
          <p:cNvSpPr/>
          <p:nvPr/>
        </p:nvSpPr>
        <p:spPr>
          <a:xfrm rot="10800000">
            <a:off x="6225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0" name="Freeform 489"/>
          <p:cNvSpPr/>
          <p:nvPr/>
        </p:nvSpPr>
        <p:spPr>
          <a:xfrm rot="10800000">
            <a:off x="6195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1" name="Oval 490"/>
          <p:cNvSpPr/>
          <p:nvPr/>
        </p:nvSpPr>
        <p:spPr>
          <a:xfrm rot="10800000">
            <a:off x="6174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2" name="Freeform 491"/>
          <p:cNvSpPr/>
          <p:nvPr/>
        </p:nvSpPr>
        <p:spPr>
          <a:xfrm rot="10800000">
            <a:off x="6301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3" name="Freeform 492"/>
          <p:cNvSpPr/>
          <p:nvPr/>
        </p:nvSpPr>
        <p:spPr>
          <a:xfrm rot="10800000">
            <a:off x="6271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4" name="Oval 493"/>
          <p:cNvSpPr/>
          <p:nvPr/>
        </p:nvSpPr>
        <p:spPr>
          <a:xfrm rot="10800000">
            <a:off x="6250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5" name="Freeform 494"/>
          <p:cNvSpPr/>
          <p:nvPr/>
        </p:nvSpPr>
        <p:spPr>
          <a:xfrm>
            <a:off x="6330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6" name="Freeform 495"/>
          <p:cNvSpPr/>
          <p:nvPr/>
        </p:nvSpPr>
        <p:spPr>
          <a:xfrm>
            <a:off x="6361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7" name="Oval 496"/>
          <p:cNvSpPr/>
          <p:nvPr/>
        </p:nvSpPr>
        <p:spPr>
          <a:xfrm>
            <a:off x="6327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8" name="Freeform 497"/>
          <p:cNvSpPr/>
          <p:nvPr/>
        </p:nvSpPr>
        <p:spPr>
          <a:xfrm>
            <a:off x="6406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9" name="Freeform 498"/>
          <p:cNvSpPr/>
          <p:nvPr/>
        </p:nvSpPr>
        <p:spPr>
          <a:xfrm>
            <a:off x="6437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0" name="Oval 499"/>
          <p:cNvSpPr/>
          <p:nvPr/>
        </p:nvSpPr>
        <p:spPr>
          <a:xfrm>
            <a:off x="6403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1" name="Freeform 500"/>
          <p:cNvSpPr/>
          <p:nvPr/>
        </p:nvSpPr>
        <p:spPr>
          <a:xfrm rot="10800000">
            <a:off x="6377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2" name="Freeform 501"/>
          <p:cNvSpPr/>
          <p:nvPr/>
        </p:nvSpPr>
        <p:spPr>
          <a:xfrm rot="10800000">
            <a:off x="6347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3" name="Oval 502"/>
          <p:cNvSpPr/>
          <p:nvPr/>
        </p:nvSpPr>
        <p:spPr>
          <a:xfrm rot="10800000">
            <a:off x="6327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4" name="Freeform 503"/>
          <p:cNvSpPr/>
          <p:nvPr/>
        </p:nvSpPr>
        <p:spPr>
          <a:xfrm rot="10800000">
            <a:off x="6454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5" name="Freeform 504"/>
          <p:cNvSpPr/>
          <p:nvPr/>
        </p:nvSpPr>
        <p:spPr>
          <a:xfrm rot="10800000">
            <a:off x="6423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6" name="Oval 505"/>
          <p:cNvSpPr/>
          <p:nvPr/>
        </p:nvSpPr>
        <p:spPr>
          <a:xfrm rot="10800000">
            <a:off x="6403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7" name="Freeform 506"/>
          <p:cNvSpPr/>
          <p:nvPr/>
        </p:nvSpPr>
        <p:spPr>
          <a:xfrm>
            <a:off x="6482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8" name="Freeform 507"/>
          <p:cNvSpPr/>
          <p:nvPr/>
        </p:nvSpPr>
        <p:spPr>
          <a:xfrm>
            <a:off x="6513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9" name="Oval 508"/>
          <p:cNvSpPr/>
          <p:nvPr/>
        </p:nvSpPr>
        <p:spPr>
          <a:xfrm>
            <a:off x="6479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0" name="Freeform 509"/>
          <p:cNvSpPr/>
          <p:nvPr/>
        </p:nvSpPr>
        <p:spPr>
          <a:xfrm>
            <a:off x="6559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1" name="Freeform 510"/>
          <p:cNvSpPr/>
          <p:nvPr/>
        </p:nvSpPr>
        <p:spPr>
          <a:xfrm>
            <a:off x="6589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2" name="Oval 511"/>
          <p:cNvSpPr/>
          <p:nvPr/>
        </p:nvSpPr>
        <p:spPr>
          <a:xfrm>
            <a:off x="6555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3" name="Freeform 512"/>
          <p:cNvSpPr/>
          <p:nvPr/>
        </p:nvSpPr>
        <p:spPr>
          <a:xfrm rot="10800000">
            <a:off x="6530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4" name="Freeform 513"/>
          <p:cNvSpPr/>
          <p:nvPr/>
        </p:nvSpPr>
        <p:spPr>
          <a:xfrm rot="10800000">
            <a:off x="6499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5" name="Oval 514"/>
          <p:cNvSpPr/>
          <p:nvPr/>
        </p:nvSpPr>
        <p:spPr>
          <a:xfrm rot="10800000">
            <a:off x="6479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6" name="Freeform 515"/>
          <p:cNvSpPr/>
          <p:nvPr/>
        </p:nvSpPr>
        <p:spPr>
          <a:xfrm rot="10800000">
            <a:off x="6606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7" name="Freeform 516"/>
          <p:cNvSpPr/>
          <p:nvPr/>
        </p:nvSpPr>
        <p:spPr>
          <a:xfrm rot="10800000">
            <a:off x="6576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8" name="Oval 517"/>
          <p:cNvSpPr/>
          <p:nvPr/>
        </p:nvSpPr>
        <p:spPr>
          <a:xfrm rot="10800000">
            <a:off x="6555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9" name="Freeform 518"/>
          <p:cNvSpPr/>
          <p:nvPr/>
        </p:nvSpPr>
        <p:spPr>
          <a:xfrm>
            <a:off x="6635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0" name="Freeform 519"/>
          <p:cNvSpPr/>
          <p:nvPr/>
        </p:nvSpPr>
        <p:spPr>
          <a:xfrm>
            <a:off x="6665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1" name="Oval 520"/>
          <p:cNvSpPr/>
          <p:nvPr/>
        </p:nvSpPr>
        <p:spPr>
          <a:xfrm>
            <a:off x="6631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2" name="Freeform 521"/>
          <p:cNvSpPr/>
          <p:nvPr/>
        </p:nvSpPr>
        <p:spPr>
          <a:xfrm>
            <a:off x="6711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3" name="Freeform 522"/>
          <p:cNvSpPr/>
          <p:nvPr/>
        </p:nvSpPr>
        <p:spPr>
          <a:xfrm>
            <a:off x="6742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4" name="Oval 523"/>
          <p:cNvSpPr/>
          <p:nvPr/>
        </p:nvSpPr>
        <p:spPr>
          <a:xfrm>
            <a:off x="6708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5" name="Freeform 524"/>
          <p:cNvSpPr/>
          <p:nvPr/>
        </p:nvSpPr>
        <p:spPr>
          <a:xfrm rot="10800000">
            <a:off x="6682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6" name="Freeform 525"/>
          <p:cNvSpPr/>
          <p:nvPr/>
        </p:nvSpPr>
        <p:spPr>
          <a:xfrm rot="10800000">
            <a:off x="6652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7" name="Oval 526"/>
          <p:cNvSpPr/>
          <p:nvPr/>
        </p:nvSpPr>
        <p:spPr>
          <a:xfrm rot="10800000">
            <a:off x="6631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8" name="Freeform 527"/>
          <p:cNvSpPr/>
          <p:nvPr/>
        </p:nvSpPr>
        <p:spPr>
          <a:xfrm rot="10800000">
            <a:off x="6758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9" name="Freeform 528"/>
          <p:cNvSpPr/>
          <p:nvPr/>
        </p:nvSpPr>
        <p:spPr>
          <a:xfrm rot="10800000">
            <a:off x="6728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0" name="Oval 529"/>
          <p:cNvSpPr/>
          <p:nvPr/>
        </p:nvSpPr>
        <p:spPr>
          <a:xfrm rot="10800000">
            <a:off x="6708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1" name="Freeform 530"/>
          <p:cNvSpPr/>
          <p:nvPr/>
        </p:nvSpPr>
        <p:spPr>
          <a:xfrm>
            <a:off x="6787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2" name="Freeform 531"/>
          <p:cNvSpPr/>
          <p:nvPr/>
        </p:nvSpPr>
        <p:spPr>
          <a:xfrm>
            <a:off x="6818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3" name="Oval 532"/>
          <p:cNvSpPr/>
          <p:nvPr/>
        </p:nvSpPr>
        <p:spPr>
          <a:xfrm>
            <a:off x="6784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4" name="Freeform 533"/>
          <p:cNvSpPr/>
          <p:nvPr/>
        </p:nvSpPr>
        <p:spPr>
          <a:xfrm>
            <a:off x="6863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5" name="Freeform 534"/>
          <p:cNvSpPr/>
          <p:nvPr/>
        </p:nvSpPr>
        <p:spPr>
          <a:xfrm>
            <a:off x="6894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6" name="Oval 535"/>
          <p:cNvSpPr/>
          <p:nvPr/>
        </p:nvSpPr>
        <p:spPr>
          <a:xfrm>
            <a:off x="6860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7" name="Freeform 536"/>
          <p:cNvSpPr/>
          <p:nvPr/>
        </p:nvSpPr>
        <p:spPr>
          <a:xfrm rot="10800000">
            <a:off x="6835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8" name="Freeform 537"/>
          <p:cNvSpPr/>
          <p:nvPr/>
        </p:nvSpPr>
        <p:spPr>
          <a:xfrm rot="10800000">
            <a:off x="6804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9" name="Oval 538"/>
          <p:cNvSpPr/>
          <p:nvPr/>
        </p:nvSpPr>
        <p:spPr>
          <a:xfrm rot="10800000">
            <a:off x="6784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0" name="Freeform 539"/>
          <p:cNvSpPr/>
          <p:nvPr/>
        </p:nvSpPr>
        <p:spPr>
          <a:xfrm rot="10800000">
            <a:off x="6911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1" name="Freeform 540"/>
          <p:cNvSpPr/>
          <p:nvPr/>
        </p:nvSpPr>
        <p:spPr>
          <a:xfrm rot="10800000">
            <a:off x="6880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2" name="Oval 541"/>
          <p:cNvSpPr/>
          <p:nvPr/>
        </p:nvSpPr>
        <p:spPr>
          <a:xfrm rot="10800000">
            <a:off x="6860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3" name="Freeform 542"/>
          <p:cNvSpPr/>
          <p:nvPr/>
        </p:nvSpPr>
        <p:spPr>
          <a:xfrm>
            <a:off x="6940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4" name="Freeform 543"/>
          <p:cNvSpPr/>
          <p:nvPr/>
        </p:nvSpPr>
        <p:spPr>
          <a:xfrm>
            <a:off x="6970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5" name="Oval 544"/>
          <p:cNvSpPr/>
          <p:nvPr/>
        </p:nvSpPr>
        <p:spPr>
          <a:xfrm>
            <a:off x="6936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6" name="Freeform 545"/>
          <p:cNvSpPr/>
          <p:nvPr/>
        </p:nvSpPr>
        <p:spPr>
          <a:xfrm>
            <a:off x="7016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7" name="Freeform 546"/>
          <p:cNvSpPr/>
          <p:nvPr/>
        </p:nvSpPr>
        <p:spPr>
          <a:xfrm>
            <a:off x="7046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8" name="Oval 547"/>
          <p:cNvSpPr/>
          <p:nvPr/>
        </p:nvSpPr>
        <p:spPr>
          <a:xfrm>
            <a:off x="7012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9" name="Freeform 548"/>
          <p:cNvSpPr/>
          <p:nvPr/>
        </p:nvSpPr>
        <p:spPr>
          <a:xfrm rot="10800000">
            <a:off x="6987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0" name="Freeform 549"/>
          <p:cNvSpPr/>
          <p:nvPr/>
        </p:nvSpPr>
        <p:spPr>
          <a:xfrm rot="10800000">
            <a:off x="6957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1" name="Oval 550"/>
          <p:cNvSpPr/>
          <p:nvPr/>
        </p:nvSpPr>
        <p:spPr>
          <a:xfrm rot="10800000">
            <a:off x="6936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2" name="Freeform 551"/>
          <p:cNvSpPr/>
          <p:nvPr/>
        </p:nvSpPr>
        <p:spPr>
          <a:xfrm rot="10800000">
            <a:off x="7063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3" name="Freeform 552"/>
          <p:cNvSpPr/>
          <p:nvPr/>
        </p:nvSpPr>
        <p:spPr>
          <a:xfrm rot="10800000">
            <a:off x="7033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4" name="Oval 553"/>
          <p:cNvSpPr/>
          <p:nvPr/>
        </p:nvSpPr>
        <p:spPr>
          <a:xfrm rot="10800000">
            <a:off x="7012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5" name="Freeform 554"/>
          <p:cNvSpPr/>
          <p:nvPr/>
        </p:nvSpPr>
        <p:spPr>
          <a:xfrm>
            <a:off x="7092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6" name="Freeform 555"/>
          <p:cNvSpPr/>
          <p:nvPr/>
        </p:nvSpPr>
        <p:spPr>
          <a:xfrm>
            <a:off x="7123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7" name="Oval 556"/>
          <p:cNvSpPr/>
          <p:nvPr/>
        </p:nvSpPr>
        <p:spPr>
          <a:xfrm>
            <a:off x="7089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8" name="Freeform 557"/>
          <p:cNvSpPr/>
          <p:nvPr/>
        </p:nvSpPr>
        <p:spPr>
          <a:xfrm>
            <a:off x="7168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9" name="Freeform 558"/>
          <p:cNvSpPr/>
          <p:nvPr/>
        </p:nvSpPr>
        <p:spPr>
          <a:xfrm>
            <a:off x="7199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0" name="Oval 559"/>
          <p:cNvSpPr/>
          <p:nvPr/>
        </p:nvSpPr>
        <p:spPr>
          <a:xfrm>
            <a:off x="7165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1" name="Freeform 560"/>
          <p:cNvSpPr/>
          <p:nvPr/>
        </p:nvSpPr>
        <p:spPr>
          <a:xfrm rot="10800000">
            <a:off x="7139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2" name="Freeform 561"/>
          <p:cNvSpPr/>
          <p:nvPr/>
        </p:nvSpPr>
        <p:spPr>
          <a:xfrm rot="10800000">
            <a:off x="7109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3" name="Oval 562"/>
          <p:cNvSpPr/>
          <p:nvPr/>
        </p:nvSpPr>
        <p:spPr>
          <a:xfrm rot="10800000">
            <a:off x="7089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4" name="Freeform 563"/>
          <p:cNvSpPr/>
          <p:nvPr/>
        </p:nvSpPr>
        <p:spPr>
          <a:xfrm rot="10800000">
            <a:off x="7216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5" name="Freeform 564"/>
          <p:cNvSpPr/>
          <p:nvPr/>
        </p:nvSpPr>
        <p:spPr>
          <a:xfrm rot="10800000">
            <a:off x="7185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6" name="Oval 565"/>
          <p:cNvSpPr/>
          <p:nvPr/>
        </p:nvSpPr>
        <p:spPr>
          <a:xfrm rot="10800000">
            <a:off x="7165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7" name="Freeform 566"/>
          <p:cNvSpPr/>
          <p:nvPr/>
        </p:nvSpPr>
        <p:spPr>
          <a:xfrm>
            <a:off x="7244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8" name="Freeform 567"/>
          <p:cNvSpPr/>
          <p:nvPr/>
        </p:nvSpPr>
        <p:spPr>
          <a:xfrm>
            <a:off x="7275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9" name="Oval 568"/>
          <p:cNvSpPr/>
          <p:nvPr/>
        </p:nvSpPr>
        <p:spPr>
          <a:xfrm>
            <a:off x="7241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0" name="Freeform 569"/>
          <p:cNvSpPr/>
          <p:nvPr/>
        </p:nvSpPr>
        <p:spPr>
          <a:xfrm>
            <a:off x="7321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1" name="Freeform 570"/>
          <p:cNvSpPr/>
          <p:nvPr/>
        </p:nvSpPr>
        <p:spPr>
          <a:xfrm>
            <a:off x="7351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2" name="Oval 571"/>
          <p:cNvSpPr/>
          <p:nvPr/>
        </p:nvSpPr>
        <p:spPr>
          <a:xfrm>
            <a:off x="7317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3" name="Freeform 572"/>
          <p:cNvSpPr/>
          <p:nvPr/>
        </p:nvSpPr>
        <p:spPr>
          <a:xfrm rot="10800000">
            <a:off x="7292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4" name="Freeform 573"/>
          <p:cNvSpPr/>
          <p:nvPr/>
        </p:nvSpPr>
        <p:spPr>
          <a:xfrm rot="10800000">
            <a:off x="7261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5" name="Oval 574"/>
          <p:cNvSpPr/>
          <p:nvPr/>
        </p:nvSpPr>
        <p:spPr>
          <a:xfrm rot="10800000">
            <a:off x="7241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6" name="Freeform 575"/>
          <p:cNvSpPr/>
          <p:nvPr/>
        </p:nvSpPr>
        <p:spPr>
          <a:xfrm rot="10800000">
            <a:off x="7368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7" name="Freeform 576"/>
          <p:cNvSpPr/>
          <p:nvPr/>
        </p:nvSpPr>
        <p:spPr>
          <a:xfrm rot="10800000">
            <a:off x="7338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8" name="Oval 577"/>
          <p:cNvSpPr/>
          <p:nvPr/>
        </p:nvSpPr>
        <p:spPr>
          <a:xfrm rot="10800000">
            <a:off x="7317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9" name="Freeform 578"/>
          <p:cNvSpPr/>
          <p:nvPr/>
        </p:nvSpPr>
        <p:spPr>
          <a:xfrm>
            <a:off x="7397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0" name="Freeform 579"/>
          <p:cNvSpPr/>
          <p:nvPr/>
        </p:nvSpPr>
        <p:spPr>
          <a:xfrm>
            <a:off x="7427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1" name="Oval 580"/>
          <p:cNvSpPr/>
          <p:nvPr/>
        </p:nvSpPr>
        <p:spPr>
          <a:xfrm>
            <a:off x="7393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2" name="Freeform 581"/>
          <p:cNvSpPr/>
          <p:nvPr/>
        </p:nvSpPr>
        <p:spPr>
          <a:xfrm>
            <a:off x="7473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3" name="Freeform 582"/>
          <p:cNvSpPr/>
          <p:nvPr/>
        </p:nvSpPr>
        <p:spPr>
          <a:xfrm>
            <a:off x="7504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4" name="Oval 583"/>
          <p:cNvSpPr/>
          <p:nvPr/>
        </p:nvSpPr>
        <p:spPr>
          <a:xfrm>
            <a:off x="7470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5" name="Freeform 584"/>
          <p:cNvSpPr/>
          <p:nvPr/>
        </p:nvSpPr>
        <p:spPr>
          <a:xfrm rot="10800000">
            <a:off x="7444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6" name="Freeform 585"/>
          <p:cNvSpPr/>
          <p:nvPr/>
        </p:nvSpPr>
        <p:spPr>
          <a:xfrm rot="10800000">
            <a:off x="7414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7" name="Oval 586"/>
          <p:cNvSpPr/>
          <p:nvPr/>
        </p:nvSpPr>
        <p:spPr>
          <a:xfrm rot="10800000">
            <a:off x="7393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8" name="Freeform 587"/>
          <p:cNvSpPr/>
          <p:nvPr/>
        </p:nvSpPr>
        <p:spPr>
          <a:xfrm rot="10800000">
            <a:off x="7520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9" name="Freeform 588"/>
          <p:cNvSpPr/>
          <p:nvPr/>
        </p:nvSpPr>
        <p:spPr>
          <a:xfrm rot="10800000">
            <a:off x="7490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0" name="Oval 589"/>
          <p:cNvSpPr/>
          <p:nvPr/>
        </p:nvSpPr>
        <p:spPr>
          <a:xfrm rot="10800000">
            <a:off x="7470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1" name="Freeform 590"/>
          <p:cNvSpPr/>
          <p:nvPr/>
        </p:nvSpPr>
        <p:spPr>
          <a:xfrm>
            <a:off x="7549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2" name="Freeform 591"/>
          <p:cNvSpPr/>
          <p:nvPr/>
        </p:nvSpPr>
        <p:spPr>
          <a:xfrm>
            <a:off x="7580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3" name="Oval 592"/>
          <p:cNvSpPr/>
          <p:nvPr/>
        </p:nvSpPr>
        <p:spPr>
          <a:xfrm>
            <a:off x="7546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4" name="Freeform 593"/>
          <p:cNvSpPr/>
          <p:nvPr/>
        </p:nvSpPr>
        <p:spPr>
          <a:xfrm>
            <a:off x="7625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5" name="Freeform 594"/>
          <p:cNvSpPr/>
          <p:nvPr/>
        </p:nvSpPr>
        <p:spPr>
          <a:xfrm>
            <a:off x="7656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6" name="Oval 595"/>
          <p:cNvSpPr/>
          <p:nvPr/>
        </p:nvSpPr>
        <p:spPr>
          <a:xfrm>
            <a:off x="7622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7" name="Freeform 596"/>
          <p:cNvSpPr/>
          <p:nvPr/>
        </p:nvSpPr>
        <p:spPr>
          <a:xfrm rot="10800000">
            <a:off x="7597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8" name="Freeform 597"/>
          <p:cNvSpPr/>
          <p:nvPr/>
        </p:nvSpPr>
        <p:spPr>
          <a:xfrm rot="10800000">
            <a:off x="7566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9" name="Oval 598"/>
          <p:cNvSpPr/>
          <p:nvPr/>
        </p:nvSpPr>
        <p:spPr>
          <a:xfrm rot="10800000">
            <a:off x="7546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0" name="Freeform 599"/>
          <p:cNvSpPr/>
          <p:nvPr/>
        </p:nvSpPr>
        <p:spPr>
          <a:xfrm rot="10800000">
            <a:off x="7673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1" name="Freeform 600"/>
          <p:cNvSpPr/>
          <p:nvPr/>
        </p:nvSpPr>
        <p:spPr>
          <a:xfrm rot="10800000">
            <a:off x="7642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2" name="Oval 601"/>
          <p:cNvSpPr/>
          <p:nvPr/>
        </p:nvSpPr>
        <p:spPr>
          <a:xfrm rot="10800000">
            <a:off x="7622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3" name="Freeform 602"/>
          <p:cNvSpPr/>
          <p:nvPr/>
        </p:nvSpPr>
        <p:spPr>
          <a:xfrm>
            <a:off x="7702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4" name="Freeform 603"/>
          <p:cNvSpPr/>
          <p:nvPr/>
        </p:nvSpPr>
        <p:spPr>
          <a:xfrm>
            <a:off x="7732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5" name="Oval 604"/>
          <p:cNvSpPr/>
          <p:nvPr/>
        </p:nvSpPr>
        <p:spPr>
          <a:xfrm>
            <a:off x="7698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6" name="Freeform 605"/>
          <p:cNvSpPr/>
          <p:nvPr/>
        </p:nvSpPr>
        <p:spPr>
          <a:xfrm>
            <a:off x="7778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7" name="Freeform 606"/>
          <p:cNvSpPr/>
          <p:nvPr/>
        </p:nvSpPr>
        <p:spPr>
          <a:xfrm>
            <a:off x="7808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8" name="Oval 607"/>
          <p:cNvSpPr/>
          <p:nvPr/>
        </p:nvSpPr>
        <p:spPr>
          <a:xfrm>
            <a:off x="7774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9" name="Freeform 608"/>
          <p:cNvSpPr/>
          <p:nvPr/>
        </p:nvSpPr>
        <p:spPr>
          <a:xfrm rot="10800000">
            <a:off x="7749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0" name="Freeform 609"/>
          <p:cNvSpPr/>
          <p:nvPr/>
        </p:nvSpPr>
        <p:spPr>
          <a:xfrm rot="10800000">
            <a:off x="7719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1" name="Oval 610"/>
          <p:cNvSpPr/>
          <p:nvPr/>
        </p:nvSpPr>
        <p:spPr>
          <a:xfrm rot="10800000">
            <a:off x="7698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2" name="Freeform 611"/>
          <p:cNvSpPr/>
          <p:nvPr/>
        </p:nvSpPr>
        <p:spPr>
          <a:xfrm rot="10800000">
            <a:off x="7825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3" name="Freeform 612"/>
          <p:cNvSpPr/>
          <p:nvPr/>
        </p:nvSpPr>
        <p:spPr>
          <a:xfrm rot="10800000">
            <a:off x="7795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4" name="Oval 613"/>
          <p:cNvSpPr/>
          <p:nvPr/>
        </p:nvSpPr>
        <p:spPr>
          <a:xfrm rot="10800000">
            <a:off x="7774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5" name="Freeform 614"/>
          <p:cNvSpPr/>
          <p:nvPr/>
        </p:nvSpPr>
        <p:spPr>
          <a:xfrm>
            <a:off x="7854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6" name="Freeform 615"/>
          <p:cNvSpPr/>
          <p:nvPr/>
        </p:nvSpPr>
        <p:spPr>
          <a:xfrm>
            <a:off x="7885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7" name="Oval 616"/>
          <p:cNvSpPr/>
          <p:nvPr/>
        </p:nvSpPr>
        <p:spPr>
          <a:xfrm>
            <a:off x="7851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8" name="Freeform 617"/>
          <p:cNvSpPr/>
          <p:nvPr/>
        </p:nvSpPr>
        <p:spPr>
          <a:xfrm>
            <a:off x="7930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9" name="Freeform 618"/>
          <p:cNvSpPr/>
          <p:nvPr/>
        </p:nvSpPr>
        <p:spPr>
          <a:xfrm>
            <a:off x="7961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0" name="Oval 619"/>
          <p:cNvSpPr/>
          <p:nvPr/>
        </p:nvSpPr>
        <p:spPr>
          <a:xfrm>
            <a:off x="7927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1" name="Freeform 620"/>
          <p:cNvSpPr/>
          <p:nvPr/>
        </p:nvSpPr>
        <p:spPr>
          <a:xfrm rot="10800000">
            <a:off x="7901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2" name="Freeform 621"/>
          <p:cNvSpPr/>
          <p:nvPr/>
        </p:nvSpPr>
        <p:spPr>
          <a:xfrm rot="10800000">
            <a:off x="7871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3" name="Oval 622"/>
          <p:cNvSpPr/>
          <p:nvPr/>
        </p:nvSpPr>
        <p:spPr>
          <a:xfrm rot="10800000">
            <a:off x="7851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4" name="Freeform 623"/>
          <p:cNvSpPr/>
          <p:nvPr/>
        </p:nvSpPr>
        <p:spPr>
          <a:xfrm rot="10800000">
            <a:off x="7978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5" name="Freeform 624"/>
          <p:cNvSpPr/>
          <p:nvPr/>
        </p:nvSpPr>
        <p:spPr>
          <a:xfrm rot="10800000">
            <a:off x="7947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6" name="Oval 625"/>
          <p:cNvSpPr/>
          <p:nvPr/>
        </p:nvSpPr>
        <p:spPr>
          <a:xfrm rot="10800000">
            <a:off x="7927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7" name="Freeform 626"/>
          <p:cNvSpPr/>
          <p:nvPr/>
        </p:nvSpPr>
        <p:spPr>
          <a:xfrm>
            <a:off x="8006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8" name="Freeform 627"/>
          <p:cNvSpPr/>
          <p:nvPr/>
        </p:nvSpPr>
        <p:spPr>
          <a:xfrm>
            <a:off x="8037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9" name="Oval 628"/>
          <p:cNvSpPr/>
          <p:nvPr/>
        </p:nvSpPr>
        <p:spPr>
          <a:xfrm>
            <a:off x="8003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0" name="Freeform 629"/>
          <p:cNvSpPr/>
          <p:nvPr/>
        </p:nvSpPr>
        <p:spPr>
          <a:xfrm>
            <a:off x="8083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1" name="Freeform 630"/>
          <p:cNvSpPr/>
          <p:nvPr/>
        </p:nvSpPr>
        <p:spPr>
          <a:xfrm>
            <a:off x="8113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2" name="Oval 631"/>
          <p:cNvSpPr/>
          <p:nvPr/>
        </p:nvSpPr>
        <p:spPr>
          <a:xfrm>
            <a:off x="8079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3" name="Freeform 632"/>
          <p:cNvSpPr/>
          <p:nvPr/>
        </p:nvSpPr>
        <p:spPr>
          <a:xfrm rot="10800000">
            <a:off x="8054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4" name="Freeform 633"/>
          <p:cNvSpPr/>
          <p:nvPr/>
        </p:nvSpPr>
        <p:spPr>
          <a:xfrm rot="10800000">
            <a:off x="8023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5" name="Oval 634"/>
          <p:cNvSpPr/>
          <p:nvPr/>
        </p:nvSpPr>
        <p:spPr>
          <a:xfrm rot="10800000">
            <a:off x="8003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6" name="Freeform 635"/>
          <p:cNvSpPr/>
          <p:nvPr/>
        </p:nvSpPr>
        <p:spPr>
          <a:xfrm rot="10800000">
            <a:off x="8130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7" name="Freeform 636"/>
          <p:cNvSpPr/>
          <p:nvPr/>
        </p:nvSpPr>
        <p:spPr>
          <a:xfrm rot="10800000">
            <a:off x="8100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8" name="Oval 637"/>
          <p:cNvSpPr/>
          <p:nvPr/>
        </p:nvSpPr>
        <p:spPr>
          <a:xfrm rot="10800000">
            <a:off x="8079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9" name="Freeform 638"/>
          <p:cNvSpPr/>
          <p:nvPr/>
        </p:nvSpPr>
        <p:spPr>
          <a:xfrm>
            <a:off x="8159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0" name="Freeform 639"/>
          <p:cNvSpPr/>
          <p:nvPr/>
        </p:nvSpPr>
        <p:spPr>
          <a:xfrm>
            <a:off x="8189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1" name="Oval 640"/>
          <p:cNvSpPr/>
          <p:nvPr/>
        </p:nvSpPr>
        <p:spPr>
          <a:xfrm>
            <a:off x="8155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2" name="Freeform 641"/>
          <p:cNvSpPr/>
          <p:nvPr/>
        </p:nvSpPr>
        <p:spPr>
          <a:xfrm>
            <a:off x="8235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3" name="Freeform 642"/>
          <p:cNvSpPr/>
          <p:nvPr/>
        </p:nvSpPr>
        <p:spPr>
          <a:xfrm>
            <a:off x="8266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4" name="Oval 643"/>
          <p:cNvSpPr/>
          <p:nvPr/>
        </p:nvSpPr>
        <p:spPr>
          <a:xfrm>
            <a:off x="8232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5" name="Freeform 644"/>
          <p:cNvSpPr/>
          <p:nvPr/>
        </p:nvSpPr>
        <p:spPr>
          <a:xfrm rot="10800000">
            <a:off x="8206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6" name="Freeform 645"/>
          <p:cNvSpPr/>
          <p:nvPr/>
        </p:nvSpPr>
        <p:spPr>
          <a:xfrm rot="10800000">
            <a:off x="8176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7" name="Oval 646"/>
          <p:cNvSpPr/>
          <p:nvPr/>
        </p:nvSpPr>
        <p:spPr>
          <a:xfrm rot="10800000">
            <a:off x="8155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8" name="Freeform 647"/>
          <p:cNvSpPr/>
          <p:nvPr/>
        </p:nvSpPr>
        <p:spPr>
          <a:xfrm rot="10800000">
            <a:off x="8282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9" name="Freeform 648"/>
          <p:cNvSpPr/>
          <p:nvPr/>
        </p:nvSpPr>
        <p:spPr>
          <a:xfrm rot="10800000">
            <a:off x="8252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0" name="Oval 649"/>
          <p:cNvSpPr/>
          <p:nvPr/>
        </p:nvSpPr>
        <p:spPr>
          <a:xfrm rot="10800000">
            <a:off x="8232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1" name="Freeform 650"/>
          <p:cNvSpPr/>
          <p:nvPr/>
        </p:nvSpPr>
        <p:spPr>
          <a:xfrm>
            <a:off x="8311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2" name="Freeform 651"/>
          <p:cNvSpPr/>
          <p:nvPr/>
        </p:nvSpPr>
        <p:spPr>
          <a:xfrm>
            <a:off x="8342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3" name="Oval 652"/>
          <p:cNvSpPr/>
          <p:nvPr/>
        </p:nvSpPr>
        <p:spPr>
          <a:xfrm>
            <a:off x="8308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4" name="Freeform 653"/>
          <p:cNvSpPr/>
          <p:nvPr/>
        </p:nvSpPr>
        <p:spPr>
          <a:xfrm>
            <a:off x="8387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5" name="Freeform 654"/>
          <p:cNvSpPr/>
          <p:nvPr/>
        </p:nvSpPr>
        <p:spPr>
          <a:xfrm>
            <a:off x="8418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6" name="Oval 655"/>
          <p:cNvSpPr/>
          <p:nvPr/>
        </p:nvSpPr>
        <p:spPr>
          <a:xfrm>
            <a:off x="8384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7" name="Freeform 656"/>
          <p:cNvSpPr/>
          <p:nvPr/>
        </p:nvSpPr>
        <p:spPr>
          <a:xfrm rot="10800000">
            <a:off x="8359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8" name="Freeform 657"/>
          <p:cNvSpPr/>
          <p:nvPr/>
        </p:nvSpPr>
        <p:spPr>
          <a:xfrm rot="10800000">
            <a:off x="8328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9" name="Oval 658"/>
          <p:cNvSpPr/>
          <p:nvPr/>
        </p:nvSpPr>
        <p:spPr>
          <a:xfrm rot="10800000">
            <a:off x="8308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0" name="Freeform 659"/>
          <p:cNvSpPr/>
          <p:nvPr/>
        </p:nvSpPr>
        <p:spPr>
          <a:xfrm rot="10800000">
            <a:off x="8435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1" name="Freeform 660"/>
          <p:cNvSpPr/>
          <p:nvPr/>
        </p:nvSpPr>
        <p:spPr>
          <a:xfrm rot="10800000">
            <a:off x="8404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2" name="Oval 661"/>
          <p:cNvSpPr/>
          <p:nvPr/>
        </p:nvSpPr>
        <p:spPr>
          <a:xfrm rot="10800000">
            <a:off x="8384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3" name="Freeform 662"/>
          <p:cNvSpPr/>
          <p:nvPr/>
        </p:nvSpPr>
        <p:spPr>
          <a:xfrm>
            <a:off x="8464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4" name="Freeform 663"/>
          <p:cNvSpPr/>
          <p:nvPr/>
        </p:nvSpPr>
        <p:spPr>
          <a:xfrm>
            <a:off x="8494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5" name="Oval 664"/>
          <p:cNvSpPr/>
          <p:nvPr/>
        </p:nvSpPr>
        <p:spPr>
          <a:xfrm>
            <a:off x="8460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6" name="Freeform 665"/>
          <p:cNvSpPr/>
          <p:nvPr/>
        </p:nvSpPr>
        <p:spPr>
          <a:xfrm>
            <a:off x="8540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7" name="Freeform 666"/>
          <p:cNvSpPr/>
          <p:nvPr/>
        </p:nvSpPr>
        <p:spPr>
          <a:xfrm>
            <a:off x="8570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8" name="Oval 667"/>
          <p:cNvSpPr/>
          <p:nvPr/>
        </p:nvSpPr>
        <p:spPr>
          <a:xfrm>
            <a:off x="8536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9" name="Freeform 668"/>
          <p:cNvSpPr/>
          <p:nvPr/>
        </p:nvSpPr>
        <p:spPr>
          <a:xfrm rot="10800000">
            <a:off x="8511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0" name="Freeform 669"/>
          <p:cNvSpPr/>
          <p:nvPr/>
        </p:nvSpPr>
        <p:spPr>
          <a:xfrm rot="10800000">
            <a:off x="8481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1" name="Oval 670"/>
          <p:cNvSpPr/>
          <p:nvPr/>
        </p:nvSpPr>
        <p:spPr>
          <a:xfrm rot="10800000">
            <a:off x="8460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2" name="Freeform 671"/>
          <p:cNvSpPr/>
          <p:nvPr/>
        </p:nvSpPr>
        <p:spPr>
          <a:xfrm rot="10800000">
            <a:off x="8587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3" name="Freeform 672"/>
          <p:cNvSpPr/>
          <p:nvPr/>
        </p:nvSpPr>
        <p:spPr>
          <a:xfrm rot="10800000">
            <a:off x="8557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4" name="Oval 673"/>
          <p:cNvSpPr/>
          <p:nvPr/>
        </p:nvSpPr>
        <p:spPr>
          <a:xfrm rot="10800000">
            <a:off x="8536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5" name="Freeform 674"/>
          <p:cNvSpPr/>
          <p:nvPr/>
        </p:nvSpPr>
        <p:spPr>
          <a:xfrm>
            <a:off x="8616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6" name="Freeform 675"/>
          <p:cNvSpPr/>
          <p:nvPr/>
        </p:nvSpPr>
        <p:spPr>
          <a:xfrm>
            <a:off x="8647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7" name="Oval 676"/>
          <p:cNvSpPr/>
          <p:nvPr/>
        </p:nvSpPr>
        <p:spPr>
          <a:xfrm>
            <a:off x="8613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8" name="Freeform 677"/>
          <p:cNvSpPr/>
          <p:nvPr/>
        </p:nvSpPr>
        <p:spPr>
          <a:xfrm>
            <a:off x="86927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9" name="Freeform 678"/>
          <p:cNvSpPr/>
          <p:nvPr/>
        </p:nvSpPr>
        <p:spPr>
          <a:xfrm>
            <a:off x="87232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0" name="Oval 679"/>
          <p:cNvSpPr/>
          <p:nvPr/>
        </p:nvSpPr>
        <p:spPr>
          <a:xfrm>
            <a:off x="86892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1" name="Freeform 680"/>
          <p:cNvSpPr/>
          <p:nvPr/>
        </p:nvSpPr>
        <p:spPr>
          <a:xfrm rot="10800000">
            <a:off x="8663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2" name="Freeform 681"/>
          <p:cNvSpPr/>
          <p:nvPr/>
        </p:nvSpPr>
        <p:spPr>
          <a:xfrm rot="10800000">
            <a:off x="8633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3" name="Oval 682"/>
          <p:cNvSpPr/>
          <p:nvPr/>
        </p:nvSpPr>
        <p:spPr>
          <a:xfrm rot="10800000">
            <a:off x="8613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4" name="Freeform 683"/>
          <p:cNvSpPr/>
          <p:nvPr/>
        </p:nvSpPr>
        <p:spPr>
          <a:xfrm rot="10800000">
            <a:off x="87401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5" name="Freeform 684"/>
          <p:cNvSpPr/>
          <p:nvPr/>
        </p:nvSpPr>
        <p:spPr>
          <a:xfrm rot="10800000">
            <a:off x="87096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6" name="Oval 685"/>
          <p:cNvSpPr/>
          <p:nvPr/>
        </p:nvSpPr>
        <p:spPr>
          <a:xfrm rot="10800000">
            <a:off x="86892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7" name="Freeform 686"/>
          <p:cNvSpPr/>
          <p:nvPr/>
        </p:nvSpPr>
        <p:spPr>
          <a:xfrm>
            <a:off x="87689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8" name="Freeform 687"/>
          <p:cNvSpPr/>
          <p:nvPr/>
        </p:nvSpPr>
        <p:spPr>
          <a:xfrm>
            <a:off x="87994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9" name="Oval 688"/>
          <p:cNvSpPr/>
          <p:nvPr/>
        </p:nvSpPr>
        <p:spPr>
          <a:xfrm>
            <a:off x="87654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0" name="Freeform 689"/>
          <p:cNvSpPr/>
          <p:nvPr/>
        </p:nvSpPr>
        <p:spPr>
          <a:xfrm>
            <a:off x="88451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1" name="Freeform 690"/>
          <p:cNvSpPr/>
          <p:nvPr/>
        </p:nvSpPr>
        <p:spPr>
          <a:xfrm>
            <a:off x="88756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2" name="Oval 691"/>
          <p:cNvSpPr/>
          <p:nvPr/>
        </p:nvSpPr>
        <p:spPr>
          <a:xfrm>
            <a:off x="88416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3" name="Freeform 692"/>
          <p:cNvSpPr/>
          <p:nvPr/>
        </p:nvSpPr>
        <p:spPr>
          <a:xfrm rot="10800000">
            <a:off x="88163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4" name="Freeform 693"/>
          <p:cNvSpPr/>
          <p:nvPr/>
        </p:nvSpPr>
        <p:spPr>
          <a:xfrm rot="10800000">
            <a:off x="87858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5" name="Oval 694"/>
          <p:cNvSpPr/>
          <p:nvPr/>
        </p:nvSpPr>
        <p:spPr>
          <a:xfrm rot="10800000">
            <a:off x="87654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6" name="Freeform 695"/>
          <p:cNvSpPr/>
          <p:nvPr/>
        </p:nvSpPr>
        <p:spPr>
          <a:xfrm rot="10800000">
            <a:off x="88925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7" name="Freeform 696"/>
          <p:cNvSpPr/>
          <p:nvPr/>
        </p:nvSpPr>
        <p:spPr>
          <a:xfrm rot="10800000">
            <a:off x="88620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8" name="Oval 697"/>
          <p:cNvSpPr/>
          <p:nvPr/>
        </p:nvSpPr>
        <p:spPr>
          <a:xfrm rot="10800000">
            <a:off x="88416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9" name="Freeform 698"/>
          <p:cNvSpPr/>
          <p:nvPr/>
        </p:nvSpPr>
        <p:spPr>
          <a:xfrm>
            <a:off x="89213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0" name="Freeform 699"/>
          <p:cNvSpPr/>
          <p:nvPr/>
        </p:nvSpPr>
        <p:spPr>
          <a:xfrm>
            <a:off x="89518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1" name="Oval 700"/>
          <p:cNvSpPr/>
          <p:nvPr/>
        </p:nvSpPr>
        <p:spPr>
          <a:xfrm>
            <a:off x="89178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2" name="Freeform 701"/>
          <p:cNvSpPr/>
          <p:nvPr/>
        </p:nvSpPr>
        <p:spPr>
          <a:xfrm>
            <a:off x="8997519" y="5227798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3" name="Freeform 702"/>
          <p:cNvSpPr/>
          <p:nvPr/>
        </p:nvSpPr>
        <p:spPr>
          <a:xfrm>
            <a:off x="9028042" y="5228616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4" name="Oval 703"/>
          <p:cNvSpPr/>
          <p:nvPr/>
        </p:nvSpPr>
        <p:spPr>
          <a:xfrm>
            <a:off x="8994085" y="5157179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5" name="Freeform 704"/>
          <p:cNvSpPr/>
          <p:nvPr/>
        </p:nvSpPr>
        <p:spPr>
          <a:xfrm rot="10800000">
            <a:off x="89687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6" name="Freeform 705"/>
          <p:cNvSpPr/>
          <p:nvPr/>
        </p:nvSpPr>
        <p:spPr>
          <a:xfrm rot="10800000">
            <a:off x="89382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7" name="Oval 706"/>
          <p:cNvSpPr/>
          <p:nvPr/>
        </p:nvSpPr>
        <p:spPr>
          <a:xfrm rot="10800000">
            <a:off x="89178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8" name="Freeform 707"/>
          <p:cNvSpPr/>
          <p:nvPr/>
        </p:nvSpPr>
        <p:spPr>
          <a:xfrm rot="10800000">
            <a:off x="9044958" y="5490092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9" name="Freeform 708"/>
          <p:cNvSpPr/>
          <p:nvPr/>
        </p:nvSpPr>
        <p:spPr>
          <a:xfrm rot="10800000">
            <a:off x="9014435" y="5489274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10" name="Oval 709"/>
          <p:cNvSpPr/>
          <p:nvPr/>
        </p:nvSpPr>
        <p:spPr>
          <a:xfrm rot="10800000">
            <a:off x="8994085" y="5708604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89" name="Rounded Rectangle 888"/>
          <p:cNvSpPr/>
          <p:nvPr/>
        </p:nvSpPr>
        <p:spPr>
          <a:xfrm>
            <a:off x="605175" y="5045543"/>
            <a:ext cx="685800" cy="808762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0" name="TextBox 889"/>
          <p:cNvSpPr txBox="1"/>
          <p:nvPr/>
        </p:nvSpPr>
        <p:spPr>
          <a:xfrm>
            <a:off x="699371" y="5127285"/>
            <a:ext cx="533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PSII</a:t>
            </a:r>
            <a:endParaRPr lang="en-US" sz="1600" dirty="0"/>
          </a:p>
        </p:txBody>
      </p:sp>
      <p:sp>
        <p:nvSpPr>
          <p:cNvPr id="712" name="Bent Arrow 711"/>
          <p:cNvSpPr/>
          <p:nvPr/>
        </p:nvSpPr>
        <p:spPr>
          <a:xfrm>
            <a:off x="906772" y="5374406"/>
            <a:ext cx="991424" cy="378775"/>
          </a:xfrm>
          <a:prstGeom prst="bent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713" name="Group 712"/>
          <p:cNvGrpSpPr/>
          <p:nvPr/>
        </p:nvGrpSpPr>
        <p:grpSpPr>
          <a:xfrm>
            <a:off x="1290975" y="5350343"/>
            <a:ext cx="430211" cy="274686"/>
            <a:chOff x="2514600" y="2757070"/>
            <a:chExt cx="528500" cy="312133"/>
          </a:xfrm>
        </p:grpSpPr>
        <p:sp>
          <p:nvSpPr>
            <p:cNvPr id="887" name="Oval 886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8" name="TextBox 887"/>
            <p:cNvSpPr txBox="1"/>
            <p:nvPr/>
          </p:nvSpPr>
          <p:spPr>
            <a:xfrm>
              <a:off x="2539085" y="2757070"/>
              <a:ext cx="504015" cy="310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2</a:t>
              </a:r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715" name="Group 714"/>
          <p:cNvGrpSpPr/>
          <p:nvPr/>
        </p:nvGrpSpPr>
        <p:grpSpPr>
          <a:xfrm>
            <a:off x="1933766" y="5200397"/>
            <a:ext cx="937563" cy="538532"/>
            <a:chOff x="2851922" y="2590800"/>
            <a:chExt cx="937563" cy="538532"/>
          </a:xfrm>
        </p:grpSpPr>
        <p:sp>
          <p:nvSpPr>
            <p:cNvPr id="881" name="Oval 880"/>
            <p:cNvSpPr/>
            <p:nvPr/>
          </p:nvSpPr>
          <p:spPr>
            <a:xfrm>
              <a:off x="2851922" y="2635194"/>
              <a:ext cx="463686" cy="225900"/>
            </a:xfrm>
            <a:prstGeom prst="ellipse">
              <a:avLst/>
            </a:prstGeom>
            <a:solidFill>
              <a:srgbClr val="72F828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2" name="TextBox 881"/>
            <p:cNvSpPr txBox="1"/>
            <p:nvPr/>
          </p:nvSpPr>
          <p:spPr>
            <a:xfrm>
              <a:off x="2891015" y="2590800"/>
              <a:ext cx="3978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PQ</a:t>
              </a:r>
              <a:endParaRPr lang="en-US" sz="1400" dirty="0"/>
            </a:p>
          </p:txBody>
        </p:sp>
        <p:sp>
          <p:nvSpPr>
            <p:cNvPr id="883" name="Oval 882"/>
            <p:cNvSpPr/>
            <p:nvPr/>
          </p:nvSpPr>
          <p:spPr>
            <a:xfrm>
              <a:off x="3231395" y="2817936"/>
              <a:ext cx="515532" cy="270321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4" name="TextBox 883"/>
            <p:cNvSpPr txBox="1"/>
            <p:nvPr/>
          </p:nvSpPr>
          <p:spPr>
            <a:xfrm>
              <a:off x="3200400" y="2794958"/>
              <a:ext cx="5709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PQH</a:t>
              </a:r>
              <a:r>
                <a:rPr lang="en-US" sz="1400" baseline="-25000" dirty="0" smtClean="0"/>
                <a:t>2</a:t>
              </a:r>
              <a:endParaRPr lang="en-US" sz="1400" baseline="-25000" dirty="0"/>
            </a:p>
          </p:txBody>
        </p:sp>
        <p:sp>
          <p:nvSpPr>
            <p:cNvPr id="885" name="Curved Down Arrow 884"/>
            <p:cNvSpPr/>
            <p:nvPr/>
          </p:nvSpPr>
          <p:spPr>
            <a:xfrm rot="1545721">
              <a:off x="3196610" y="2630306"/>
              <a:ext cx="592875" cy="133885"/>
            </a:xfrm>
            <a:prstGeom prst="curvedDownArrow">
              <a:avLst>
                <a:gd name="adj1" fmla="val 25000"/>
                <a:gd name="adj2" fmla="val 103347"/>
                <a:gd name="adj3" fmla="val 32649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86" name="Curved Down Arrow 885"/>
            <p:cNvSpPr/>
            <p:nvPr/>
          </p:nvSpPr>
          <p:spPr>
            <a:xfrm rot="12522779">
              <a:off x="2894704" y="2978024"/>
              <a:ext cx="593779" cy="151308"/>
            </a:xfrm>
            <a:prstGeom prst="curvedDownArrow">
              <a:avLst>
                <a:gd name="adj1" fmla="val 25000"/>
                <a:gd name="adj2" fmla="val 103347"/>
                <a:gd name="adj3" fmla="val 32649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17" name="Rounded Rectangle 716"/>
          <p:cNvSpPr/>
          <p:nvPr/>
        </p:nvSpPr>
        <p:spPr>
          <a:xfrm>
            <a:off x="3293447" y="5306845"/>
            <a:ext cx="952501" cy="381000"/>
          </a:xfrm>
          <a:prstGeom prst="roundRect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Cyt b</a:t>
            </a:r>
            <a:r>
              <a:rPr lang="en-US" sz="1600" baseline="-25000" dirty="0" smtClean="0">
                <a:solidFill>
                  <a:schemeClr val="tx1"/>
                </a:solidFill>
              </a:rPr>
              <a:t>6</a:t>
            </a:r>
            <a:r>
              <a:rPr lang="en-US" sz="1600" dirty="0" smtClean="0">
                <a:solidFill>
                  <a:schemeClr val="tx1"/>
                </a:solidFill>
              </a:rPr>
              <a:t>f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20" name="Right Arrow 719"/>
          <p:cNvSpPr/>
          <p:nvPr/>
        </p:nvSpPr>
        <p:spPr>
          <a:xfrm>
            <a:off x="2847212" y="5462781"/>
            <a:ext cx="416501" cy="193910"/>
          </a:xfrm>
          <a:prstGeom prst="right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2" name="Rounded Rectangle 721"/>
          <p:cNvSpPr/>
          <p:nvPr/>
        </p:nvSpPr>
        <p:spPr>
          <a:xfrm>
            <a:off x="4476898" y="5668903"/>
            <a:ext cx="523244" cy="381000"/>
          </a:xfrm>
          <a:prstGeom prst="roundRect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23" name="Bent Arrow 722"/>
          <p:cNvSpPr/>
          <p:nvPr/>
        </p:nvSpPr>
        <p:spPr>
          <a:xfrm rot="10800000" flipH="1">
            <a:off x="3716560" y="5675773"/>
            <a:ext cx="716472" cy="319605"/>
          </a:xfrm>
          <a:prstGeom prst="bent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24" name="Group 723"/>
          <p:cNvGrpSpPr/>
          <p:nvPr/>
        </p:nvGrpSpPr>
        <p:grpSpPr>
          <a:xfrm>
            <a:off x="3831796" y="5753181"/>
            <a:ext cx="407480" cy="297525"/>
            <a:chOff x="2511147" y="2770697"/>
            <a:chExt cx="502259" cy="312376"/>
          </a:xfrm>
        </p:grpSpPr>
        <p:sp>
          <p:nvSpPr>
            <p:cNvPr id="869" name="Oval 868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0" name="TextBox 869"/>
            <p:cNvSpPr txBox="1"/>
            <p:nvPr/>
          </p:nvSpPr>
          <p:spPr>
            <a:xfrm>
              <a:off x="2511147" y="2770697"/>
              <a:ext cx="502259" cy="312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2e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25" name="TextBox 724"/>
          <p:cNvSpPr txBox="1"/>
          <p:nvPr/>
        </p:nvSpPr>
        <p:spPr>
          <a:xfrm>
            <a:off x="3583885" y="6177040"/>
            <a:ext cx="484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2H</a:t>
            </a:r>
            <a:r>
              <a:rPr lang="en-US" sz="1600" baseline="30000" dirty="0" smtClean="0"/>
              <a:t>+</a:t>
            </a:r>
            <a:endParaRPr lang="en-US" sz="1600" baseline="30000" dirty="0"/>
          </a:p>
        </p:txBody>
      </p:sp>
      <p:grpSp>
        <p:nvGrpSpPr>
          <p:cNvPr id="726" name="Group 725"/>
          <p:cNvGrpSpPr/>
          <p:nvPr/>
        </p:nvGrpSpPr>
        <p:grpSpPr>
          <a:xfrm>
            <a:off x="5463365" y="1263766"/>
            <a:ext cx="1611339" cy="534847"/>
            <a:chOff x="1908433" y="1651378"/>
            <a:chExt cx="1611339" cy="534847"/>
          </a:xfrm>
        </p:grpSpPr>
        <p:sp>
          <p:nvSpPr>
            <p:cNvPr id="866" name="TextBox 865"/>
            <p:cNvSpPr txBox="1"/>
            <p:nvPr/>
          </p:nvSpPr>
          <p:spPr>
            <a:xfrm>
              <a:off x="1908433" y="1760167"/>
              <a:ext cx="16113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NAD(P)H    NAD(P)</a:t>
              </a:r>
              <a:r>
                <a:rPr lang="en-US" sz="1400" baseline="30000" dirty="0" smtClean="0"/>
                <a:t>+</a:t>
              </a:r>
              <a:endParaRPr lang="en-US" sz="1400" baseline="30000" dirty="0"/>
            </a:p>
          </p:txBody>
        </p:sp>
        <p:sp>
          <p:nvSpPr>
            <p:cNvPr id="867" name="Curved Down Arrow 866"/>
            <p:cNvSpPr/>
            <p:nvPr/>
          </p:nvSpPr>
          <p:spPr>
            <a:xfrm>
              <a:off x="2279758" y="1651378"/>
              <a:ext cx="900291" cy="149339"/>
            </a:xfrm>
            <a:prstGeom prst="curvedDownArrow">
              <a:avLst>
                <a:gd name="adj1" fmla="val 66930"/>
                <a:gd name="adj2" fmla="val 138555"/>
                <a:gd name="adj3" fmla="val 25000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1080000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68" name="Curved Down Arrow 867"/>
            <p:cNvSpPr/>
            <p:nvPr/>
          </p:nvSpPr>
          <p:spPr>
            <a:xfrm flipH="1" flipV="1">
              <a:off x="2249724" y="2033825"/>
              <a:ext cx="894824" cy="152400"/>
            </a:xfrm>
            <a:prstGeom prst="curvedDownArrow">
              <a:avLst>
                <a:gd name="adj1" fmla="val 60826"/>
                <a:gd name="adj2" fmla="val 126258"/>
                <a:gd name="adj3" fmla="val 27608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31" name="Rounded Rectangle 730"/>
          <p:cNvSpPr/>
          <p:nvPr/>
        </p:nvSpPr>
        <p:spPr>
          <a:xfrm>
            <a:off x="5972243" y="4955875"/>
            <a:ext cx="762000" cy="956517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732" name="Group 731"/>
          <p:cNvGrpSpPr/>
          <p:nvPr/>
        </p:nvGrpSpPr>
        <p:grpSpPr>
          <a:xfrm>
            <a:off x="4774652" y="5953298"/>
            <a:ext cx="459060" cy="307777"/>
            <a:chOff x="2514600" y="2765317"/>
            <a:chExt cx="565837" cy="323140"/>
          </a:xfrm>
        </p:grpSpPr>
        <p:sp>
          <p:nvSpPr>
            <p:cNvPr id="860" name="Oval 859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1" name="TextBox 860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33" name="Up Arrow 732"/>
          <p:cNvSpPr/>
          <p:nvPr/>
        </p:nvSpPr>
        <p:spPr>
          <a:xfrm>
            <a:off x="6188143" y="2898476"/>
            <a:ext cx="165099" cy="1981199"/>
          </a:xfrm>
          <a:prstGeom prst="up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4" name="Group 733"/>
          <p:cNvGrpSpPr/>
          <p:nvPr/>
        </p:nvGrpSpPr>
        <p:grpSpPr>
          <a:xfrm>
            <a:off x="6048443" y="3584275"/>
            <a:ext cx="459060" cy="296737"/>
            <a:chOff x="2514600" y="2765317"/>
            <a:chExt cx="565837" cy="323140"/>
          </a:xfrm>
        </p:grpSpPr>
        <p:sp>
          <p:nvSpPr>
            <p:cNvPr id="858" name="Oval 857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9" name="TextBox 858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741" name="Group 740"/>
          <p:cNvGrpSpPr/>
          <p:nvPr/>
        </p:nvGrpSpPr>
        <p:grpSpPr>
          <a:xfrm>
            <a:off x="3971535" y="2644272"/>
            <a:ext cx="459060" cy="307777"/>
            <a:chOff x="2514600" y="2765317"/>
            <a:chExt cx="565837" cy="323140"/>
          </a:xfrm>
        </p:grpSpPr>
        <p:sp>
          <p:nvSpPr>
            <p:cNvPr id="852" name="Oval 851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3" name="TextBox 852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48" name="Hexagon 747"/>
          <p:cNvSpPr/>
          <p:nvPr/>
        </p:nvSpPr>
        <p:spPr>
          <a:xfrm>
            <a:off x="6393905" y="1855465"/>
            <a:ext cx="533399" cy="368278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FNR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49" name="Up Arrow 748"/>
          <p:cNvSpPr/>
          <p:nvPr/>
        </p:nvSpPr>
        <p:spPr>
          <a:xfrm>
            <a:off x="6250266" y="1862290"/>
            <a:ext cx="152400" cy="310772"/>
          </a:xfrm>
          <a:prstGeom prst="up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5" name="Group 754"/>
          <p:cNvGrpSpPr/>
          <p:nvPr/>
        </p:nvGrpSpPr>
        <p:grpSpPr>
          <a:xfrm>
            <a:off x="5896043" y="383875"/>
            <a:ext cx="776381" cy="733958"/>
            <a:chOff x="6172200" y="838200"/>
            <a:chExt cx="776381" cy="733958"/>
          </a:xfrm>
          <a:solidFill>
            <a:srgbClr val="72F828"/>
          </a:solidFill>
        </p:grpSpPr>
        <p:sp>
          <p:nvSpPr>
            <p:cNvPr id="839" name="Oval 838"/>
            <p:cNvSpPr/>
            <p:nvPr/>
          </p:nvSpPr>
          <p:spPr>
            <a:xfrm>
              <a:off x="6172200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0" name="TextBox 839"/>
            <p:cNvSpPr txBox="1"/>
            <p:nvPr/>
          </p:nvSpPr>
          <p:spPr>
            <a:xfrm>
              <a:off x="6249537" y="962167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Calvin Cycle</a:t>
              </a:r>
              <a:endParaRPr lang="en-US" sz="1600" dirty="0"/>
            </a:p>
          </p:txBody>
        </p:sp>
      </p:grpSp>
      <p:sp>
        <p:nvSpPr>
          <p:cNvPr id="763" name="Bent Arrow 762"/>
          <p:cNvSpPr/>
          <p:nvPr/>
        </p:nvSpPr>
        <p:spPr>
          <a:xfrm rot="5400000" flipH="1">
            <a:off x="5572477" y="5290812"/>
            <a:ext cx="506103" cy="1207828"/>
          </a:xfrm>
          <a:prstGeom prst="bentArrow">
            <a:avLst>
              <a:gd name="adj1" fmla="val 12687"/>
              <a:gd name="adj2" fmla="val 13806"/>
              <a:gd name="adj3" fmla="val 14552"/>
              <a:gd name="adj4" fmla="val 43750"/>
            </a:avLst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64" name="Sun 763"/>
          <p:cNvSpPr/>
          <p:nvPr/>
        </p:nvSpPr>
        <p:spPr>
          <a:xfrm>
            <a:off x="152400" y="4343400"/>
            <a:ext cx="609600" cy="609600"/>
          </a:xfrm>
          <a:prstGeom prst="sun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5" name="Sun 764"/>
          <p:cNvSpPr/>
          <p:nvPr/>
        </p:nvSpPr>
        <p:spPr>
          <a:xfrm>
            <a:off x="6339595" y="4270075"/>
            <a:ext cx="609600" cy="609600"/>
          </a:xfrm>
          <a:prstGeom prst="sun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8" name="Oval 767"/>
          <p:cNvSpPr/>
          <p:nvPr/>
        </p:nvSpPr>
        <p:spPr>
          <a:xfrm>
            <a:off x="5765985" y="2409040"/>
            <a:ext cx="649308" cy="304974"/>
          </a:xfrm>
          <a:prstGeom prst="ellipse">
            <a:avLst/>
          </a:prstGeom>
          <a:solidFill>
            <a:srgbClr val="25FBC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9" name="Oval 768"/>
          <p:cNvSpPr/>
          <p:nvPr/>
        </p:nvSpPr>
        <p:spPr>
          <a:xfrm>
            <a:off x="5591243" y="2669875"/>
            <a:ext cx="649308" cy="304974"/>
          </a:xfrm>
          <a:prstGeom prst="ellipse">
            <a:avLst/>
          </a:prstGeom>
          <a:solidFill>
            <a:srgbClr val="26C8F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773" name="Group 772"/>
          <p:cNvGrpSpPr/>
          <p:nvPr/>
        </p:nvGrpSpPr>
        <p:grpSpPr>
          <a:xfrm>
            <a:off x="7241485" y="4547579"/>
            <a:ext cx="601638" cy="1381836"/>
            <a:chOff x="7741693" y="2917209"/>
            <a:chExt cx="601638" cy="1381836"/>
          </a:xfrm>
        </p:grpSpPr>
        <p:grpSp>
          <p:nvGrpSpPr>
            <p:cNvPr id="809" name="Group 808"/>
            <p:cNvGrpSpPr/>
            <p:nvPr/>
          </p:nvGrpSpPr>
          <p:grpSpPr>
            <a:xfrm>
              <a:off x="7741693" y="2917209"/>
              <a:ext cx="601638" cy="1381836"/>
              <a:chOff x="7741693" y="2917209"/>
              <a:chExt cx="601638" cy="1381836"/>
            </a:xfrm>
          </p:grpSpPr>
          <p:grpSp>
            <p:nvGrpSpPr>
              <p:cNvPr id="811" name="Group 810"/>
              <p:cNvGrpSpPr/>
              <p:nvPr/>
            </p:nvGrpSpPr>
            <p:grpSpPr>
              <a:xfrm>
                <a:off x="7861110" y="3448334"/>
                <a:ext cx="368490" cy="850711"/>
                <a:chOff x="7861110" y="3448334"/>
                <a:chExt cx="396922" cy="1205552"/>
              </a:xfrm>
            </p:grpSpPr>
            <p:sp>
              <p:nvSpPr>
                <p:cNvPr id="819" name="Rounded Rectangle 818"/>
                <p:cNvSpPr/>
                <p:nvPr/>
              </p:nvSpPr>
              <p:spPr>
                <a:xfrm>
                  <a:off x="8134065" y="376223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0" name="Rounded Rectangle 819"/>
                <p:cNvSpPr/>
                <p:nvPr/>
              </p:nvSpPr>
              <p:spPr>
                <a:xfrm>
                  <a:off x="8044217" y="372015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1" name="Rounded Rectangle 820"/>
                <p:cNvSpPr/>
                <p:nvPr/>
              </p:nvSpPr>
              <p:spPr>
                <a:xfrm>
                  <a:off x="8079474" y="380886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2" name="Rounded Rectangle 821"/>
                <p:cNvSpPr/>
                <p:nvPr/>
              </p:nvSpPr>
              <p:spPr>
                <a:xfrm>
                  <a:off x="7954370" y="3723564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3" name="Rounded Rectangle 822"/>
                <p:cNvSpPr/>
                <p:nvPr/>
              </p:nvSpPr>
              <p:spPr>
                <a:xfrm>
                  <a:off x="7861110" y="3746310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4" name="Rounded Rectangle 823"/>
                <p:cNvSpPr/>
                <p:nvPr/>
              </p:nvSpPr>
              <p:spPr>
                <a:xfrm>
                  <a:off x="7924800" y="3810000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5" name="Rounded Rectangle 824"/>
                <p:cNvSpPr/>
                <p:nvPr/>
              </p:nvSpPr>
              <p:spPr>
                <a:xfrm>
                  <a:off x="8003274" y="3815686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6" name="Rounded Rectangle 825"/>
                <p:cNvSpPr/>
                <p:nvPr/>
              </p:nvSpPr>
              <p:spPr>
                <a:xfrm>
                  <a:off x="7983941" y="3448334"/>
                  <a:ext cx="152400" cy="38896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9FA731"/>
                    </a:gs>
                    <a:gs pos="100000">
                      <a:srgbClr val="FF0000"/>
                    </a:gs>
                  </a:gsLst>
                  <a:lin ang="0" scaled="1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12" name="Group 811"/>
              <p:cNvGrpSpPr/>
              <p:nvPr/>
            </p:nvGrpSpPr>
            <p:grpSpPr>
              <a:xfrm>
                <a:off x="7741693" y="2917209"/>
                <a:ext cx="601638" cy="586854"/>
                <a:chOff x="7837227" y="2040340"/>
                <a:chExt cx="601638" cy="586854"/>
              </a:xfrm>
            </p:grpSpPr>
            <p:sp>
              <p:nvSpPr>
                <p:cNvPr id="813" name="Oval 812"/>
                <p:cNvSpPr/>
                <p:nvPr/>
              </p:nvSpPr>
              <p:spPr>
                <a:xfrm>
                  <a:off x="8008961" y="204034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4" name="Oval 813"/>
                <p:cNvSpPr/>
                <p:nvPr/>
              </p:nvSpPr>
              <p:spPr>
                <a:xfrm>
                  <a:off x="7920251" y="2088107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5" name="Oval 814"/>
                <p:cNvSpPr/>
                <p:nvPr/>
              </p:nvSpPr>
              <p:spPr>
                <a:xfrm>
                  <a:off x="8110182" y="2079009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6" name="Oval 815"/>
                <p:cNvSpPr/>
                <p:nvPr/>
              </p:nvSpPr>
              <p:spPr>
                <a:xfrm>
                  <a:off x="7837227" y="2101755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7" name="Oval 816"/>
                <p:cNvSpPr/>
                <p:nvPr/>
              </p:nvSpPr>
              <p:spPr>
                <a:xfrm>
                  <a:off x="8169322" y="210403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8" name="Oval 817"/>
                <p:cNvSpPr/>
                <p:nvPr/>
              </p:nvSpPr>
              <p:spPr>
                <a:xfrm>
                  <a:off x="8001000" y="213360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10" name="TextBox 809"/>
            <p:cNvSpPr txBox="1"/>
            <p:nvPr/>
          </p:nvSpPr>
          <p:spPr>
            <a:xfrm>
              <a:off x="7962331" y="3131023"/>
              <a:ext cx="21722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/>
                <a:t>F</a:t>
              </a:r>
              <a:r>
                <a:rPr lang="en-US" sz="1400" baseline="-25000" dirty="0" smtClean="0"/>
                <a:t>1</a:t>
              </a:r>
              <a:endParaRPr lang="en-US" sz="1400" baseline="-25000" dirty="0"/>
            </a:p>
          </p:txBody>
        </p:sp>
      </p:grpSp>
      <p:sp>
        <p:nvSpPr>
          <p:cNvPr id="774" name="Bent Arrow 773"/>
          <p:cNvSpPr/>
          <p:nvPr/>
        </p:nvSpPr>
        <p:spPr>
          <a:xfrm rot="16200000" flipV="1">
            <a:off x="5562810" y="4409963"/>
            <a:ext cx="411707" cy="3546144"/>
          </a:xfrm>
          <a:prstGeom prst="bentArrow">
            <a:avLst>
              <a:gd name="adj1" fmla="val 19286"/>
              <a:gd name="adj2" fmla="val 12790"/>
              <a:gd name="adj3" fmla="val 16045"/>
              <a:gd name="adj4" fmla="val 43750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75" name="Up Arrow 774"/>
          <p:cNvSpPr/>
          <p:nvPr/>
        </p:nvSpPr>
        <p:spPr>
          <a:xfrm>
            <a:off x="7470085" y="4166579"/>
            <a:ext cx="152400" cy="304800"/>
          </a:xfrm>
          <a:prstGeom prst="up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6" name="TextBox 775"/>
          <p:cNvSpPr txBox="1"/>
          <p:nvPr/>
        </p:nvSpPr>
        <p:spPr>
          <a:xfrm>
            <a:off x="7317685" y="3785579"/>
            <a:ext cx="484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6H</a:t>
            </a:r>
            <a:r>
              <a:rPr lang="en-US" sz="1600" baseline="30000" dirty="0" smtClean="0"/>
              <a:t>+</a:t>
            </a:r>
            <a:endParaRPr lang="en-US" sz="1600" baseline="30000" dirty="0"/>
          </a:p>
        </p:txBody>
      </p:sp>
      <p:sp>
        <p:nvSpPr>
          <p:cNvPr id="777" name="Curved Up Arrow 776"/>
          <p:cNvSpPr/>
          <p:nvPr/>
        </p:nvSpPr>
        <p:spPr>
          <a:xfrm>
            <a:off x="7158461" y="4208659"/>
            <a:ext cx="838200" cy="304800"/>
          </a:xfrm>
          <a:prstGeom prst="curvedUpArrow">
            <a:avLst/>
          </a:prstGeom>
          <a:gradFill>
            <a:gsLst>
              <a:gs pos="0">
                <a:srgbClr val="FFFF00"/>
              </a:gs>
              <a:gs pos="100000">
                <a:srgbClr val="FF0000">
                  <a:lumMod val="91000"/>
                  <a:lumOff val="9000"/>
                </a:srgbClr>
              </a:gs>
            </a:gsLst>
            <a:lin ang="0" scaled="1"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78" name="TextBox 777"/>
          <p:cNvSpPr txBox="1"/>
          <p:nvPr/>
        </p:nvSpPr>
        <p:spPr>
          <a:xfrm>
            <a:off x="6901428" y="3931983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ADP</a:t>
            </a:r>
            <a:endParaRPr lang="en-US" sz="1600" baseline="30000" dirty="0"/>
          </a:p>
        </p:txBody>
      </p:sp>
      <p:sp>
        <p:nvSpPr>
          <p:cNvPr id="779" name="TextBox 778"/>
          <p:cNvSpPr txBox="1"/>
          <p:nvPr/>
        </p:nvSpPr>
        <p:spPr>
          <a:xfrm>
            <a:off x="7683900" y="3945941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ATP</a:t>
            </a:r>
            <a:endParaRPr lang="en-US" sz="1600" baseline="30000" dirty="0"/>
          </a:p>
        </p:txBody>
      </p:sp>
      <p:sp>
        <p:nvSpPr>
          <p:cNvPr id="783" name="TextBox 782"/>
          <p:cNvSpPr txBox="1"/>
          <p:nvPr/>
        </p:nvSpPr>
        <p:spPr>
          <a:xfrm>
            <a:off x="177631" y="6372968"/>
            <a:ext cx="1679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2H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         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+4H</a:t>
            </a:r>
            <a:r>
              <a:rPr lang="en-US" sz="1600" baseline="30000" dirty="0" smtClean="0"/>
              <a:t>+</a:t>
            </a:r>
            <a:r>
              <a:rPr lang="en-US" sz="1600" dirty="0" smtClean="0"/>
              <a:t> </a:t>
            </a:r>
            <a:endParaRPr lang="en-US" sz="1600" baseline="30000" dirty="0"/>
          </a:p>
        </p:txBody>
      </p:sp>
      <p:sp>
        <p:nvSpPr>
          <p:cNvPr id="784" name="Hexagon 783"/>
          <p:cNvSpPr/>
          <p:nvPr/>
        </p:nvSpPr>
        <p:spPr>
          <a:xfrm>
            <a:off x="3361936" y="2843611"/>
            <a:ext cx="609600" cy="381000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FQR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5" name="TextBox 784"/>
          <p:cNvSpPr txBox="1"/>
          <p:nvPr/>
        </p:nvSpPr>
        <p:spPr>
          <a:xfrm>
            <a:off x="7471222" y="5431272"/>
            <a:ext cx="186519" cy="246221"/>
          </a:xfrm>
          <a:prstGeom prst="rect">
            <a:avLst/>
          </a:prstGeom>
          <a:solidFill>
            <a:srgbClr val="00B0F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/>
              <a:t>F</a:t>
            </a:r>
            <a:r>
              <a:rPr lang="en-US" sz="1600" baseline="-25000" dirty="0" smtClean="0"/>
              <a:t>o</a:t>
            </a:r>
            <a:endParaRPr lang="en-US" sz="1600" baseline="-25000" dirty="0"/>
          </a:p>
        </p:txBody>
      </p:sp>
      <p:grpSp>
        <p:nvGrpSpPr>
          <p:cNvPr id="786" name="Group 785"/>
          <p:cNvGrpSpPr/>
          <p:nvPr/>
        </p:nvGrpSpPr>
        <p:grpSpPr>
          <a:xfrm>
            <a:off x="6693738" y="380073"/>
            <a:ext cx="1227457" cy="887876"/>
            <a:chOff x="6647302" y="692624"/>
            <a:chExt cx="1227457" cy="887876"/>
          </a:xfrm>
        </p:grpSpPr>
        <p:sp>
          <p:nvSpPr>
            <p:cNvPr id="806" name="Curved Down Arrow 805"/>
            <p:cNvSpPr/>
            <p:nvPr/>
          </p:nvSpPr>
          <p:spPr>
            <a:xfrm rot="15995678">
              <a:off x="6456802" y="1034952"/>
              <a:ext cx="609600" cy="228600"/>
            </a:xfrm>
            <a:prstGeom prst="curvedDownArrow">
              <a:avLst/>
            </a:prstGeom>
            <a:gradFill>
              <a:gsLst>
                <a:gs pos="0">
                  <a:srgbClr val="FFFF00">
                    <a:lumMod val="86000"/>
                    <a:lumOff val="14000"/>
                  </a:srgbClr>
                </a:gs>
                <a:gs pos="100000">
                  <a:srgbClr val="FF0000">
                    <a:lumMod val="91000"/>
                    <a:lumOff val="9000"/>
                  </a:srgbClr>
                </a:gs>
              </a:gsLst>
              <a:lin ang="1080000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07" name="TextBox 806"/>
            <p:cNvSpPr txBox="1"/>
            <p:nvPr/>
          </p:nvSpPr>
          <p:spPr>
            <a:xfrm>
              <a:off x="6954673" y="1241946"/>
              <a:ext cx="92008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600" dirty="0" smtClean="0"/>
                <a:t>ATP, CO</a:t>
              </a:r>
              <a:r>
                <a:rPr lang="en-US" sz="1600" baseline="-25000" dirty="0" smtClean="0"/>
                <a:t>2</a:t>
              </a:r>
              <a:endParaRPr lang="en-US" sz="1600" baseline="-25000" dirty="0"/>
            </a:p>
          </p:txBody>
        </p:sp>
        <p:sp>
          <p:nvSpPr>
            <p:cNvPr id="808" name="TextBox 807"/>
            <p:cNvSpPr txBox="1"/>
            <p:nvPr/>
          </p:nvSpPr>
          <p:spPr>
            <a:xfrm>
              <a:off x="6912591" y="692624"/>
              <a:ext cx="351058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 smtClean="0"/>
                <a:t>ADP</a:t>
              </a:r>
              <a:endParaRPr lang="en-US" sz="1600" baseline="-25000" dirty="0"/>
            </a:p>
          </p:txBody>
        </p:sp>
      </p:grpSp>
      <p:grpSp>
        <p:nvGrpSpPr>
          <p:cNvPr id="793" name="Group 792"/>
          <p:cNvGrpSpPr/>
          <p:nvPr/>
        </p:nvGrpSpPr>
        <p:grpSpPr>
          <a:xfrm>
            <a:off x="5674312" y="6177040"/>
            <a:ext cx="459060" cy="307777"/>
            <a:chOff x="2514600" y="2765317"/>
            <a:chExt cx="565837" cy="323140"/>
          </a:xfrm>
        </p:grpSpPr>
        <p:sp>
          <p:nvSpPr>
            <p:cNvPr id="797" name="Oval 796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8" name="TextBox 797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30000" dirty="0"/>
                <a:t>+</a:t>
              </a:r>
            </a:p>
          </p:txBody>
        </p:sp>
      </p:grpSp>
      <p:grpSp>
        <p:nvGrpSpPr>
          <p:cNvPr id="794" name="Group 793"/>
          <p:cNvGrpSpPr/>
          <p:nvPr/>
        </p:nvGrpSpPr>
        <p:grpSpPr>
          <a:xfrm>
            <a:off x="5096558" y="6403675"/>
            <a:ext cx="459060" cy="307777"/>
            <a:chOff x="2514600" y="2765317"/>
            <a:chExt cx="565837" cy="323140"/>
          </a:xfrm>
        </p:grpSpPr>
        <p:sp>
          <p:nvSpPr>
            <p:cNvPr id="795" name="Oval 794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6" name="TextBox 795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30000" dirty="0"/>
                <a:t>+</a:t>
              </a:r>
            </a:p>
          </p:txBody>
        </p:sp>
      </p:grpSp>
      <p:sp>
        <p:nvSpPr>
          <p:cNvPr id="931" name="Up Arrow 930"/>
          <p:cNvSpPr/>
          <p:nvPr/>
        </p:nvSpPr>
        <p:spPr>
          <a:xfrm rot="10800000">
            <a:off x="2685622" y="4608627"/>
            <a:ext cx="136263" cy="483677"/>
          </a:xfrm>
          <a:prstGeom prst="up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2" name="TextBox 931"/>
          <p:cNvSpPr txBox="1"/>
          <p:nvPr/>
        </p:nvSpPr>
        <p:spPr>
          <a:xfrm>
            <a:off x="2575918" y="4302102"/>
            <a:ext cx="380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</a:t>
            </a:r>
            <a:r>
              <a:rPr lang="en-US" sz="1600" baseline="30000" dirty="0" smtClean="0"/>
              <a:t>+</a:t>
            </a:r>
            <a:endParaRPr lang="en-US" sz="1600" baseline="30000" dirty="0"/>
          </a:p>
        </p:txBody>
      </p:sp>
      <p:sp>
        <p:nvSpPr>
          <p:cNvPr id="936" name="Rectangle 935"/>
          <p:cNvSpPr/>
          <p:nvPr/>
        </p:nvSpPr>
        <p:spPr>
          <a:xfrm>
            <a:off x="609600" y="0"/>
            <a:ext cx="502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Photosynthetic </a:t>
            </a:r>
            <a:r>
              <a:rPr lang="en-US" sz="2400" dirty="0" smtClean="0">
                <a:latin typeface="+mj-lt"/>
              </a:rPr>
              <a:t>Electron </a:t>
            </a:r>
            <a:r>
              <a:rPr lang="en-US" sz="2400" dirty="0" smtClean="0">
                <a:latin typeface="+mj-lt"/>
              </a:rPr>
              <a:t>F</a:t>
            </a:r>
            <a:r>
              <a:rPr lang="en-US" sz="2400" dirty="0" smtClean="0">
                <a:latin typeface="+mj-lt"/>
              </a:rPr>
              <a:t>low</a:t>
            </a:r>
            <a:endParaRPr lang="en-US" sz="2400" dirty="0">
              <a:latin typeface="+mj-lt"/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8199296" y="6400800"/>
            <a:ext cx="641201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dirty="0" smtClean="0"/>
              <a:t>Lumen</a:t>
            </a:r>
            <a:endParaRPr lang="en-US" baseline="-25000" dirty="0"/>
          </a:p>
        </p:txBody>
      </p:sp>
      <p:grpSp>
        <p:nvGrpSpPr>
          <p:cNvPr id="834" name="Group 833"/>
          <p:cNvGrpSpPr/>
          <p:nvPr/>
        </p:nvGrpSpPr>
        <p:grpSpPr>
          <a:xfrm>
            <a:off x="135147" y="1788066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36" name="Oval 835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37" name="TextBox 836"/>
            <p:cNvSpPr txBox="1"/>
            <p:nvPr/>
          </p:nvSpPr>
          <p:spPr>
            <a:xfrm>
              <a:off x="3131024" y="367353"/>
              <a:ext cx="307392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GLY</a:t>
              </a:r>
              <a:endParaRPr lang="en-US" sz="1600" b="1" dirty="0"/>
            </a:p>
          </p:txBody>
        </p:sp>
      </p:grpSp>
      <p:grpSp>
        <p:nvGrpSpPr>
          <p:cNvPr id="838" name="Group 837"/>
          <p:cNvGrpSpPr/>
          <p:nvPr/>
        </p:nvGrpSpPr>
        <p:grpSpPr>
          <a:xfrm>
            <a:off x="2467043" y="1755475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41" name="Oval 840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42" name="TextBox 841"/>
            <p:cNvSpPr txBox="1"/>
            <p:nvPr/>
          </p:nvSpPr>
          <p:spPr>
            <a:xfrm>
              <a:off x="3157182" y="382137"/>
              <a:ext cx="330540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PYR</a:t>
              </a:r>
              <a:endParaRPr lang="en-US" sz="1600" b="1" dirty="0"/>
            </a:p>
          </p:txBody>
        </p:sp>
      </p:grpSp>
      <p:grpSp>
        <p:nvGrpSpPr>
          <p:cNvPr id="843" name="Group 842"/>
          <p:cNvGrpSpPr/>
          <p:nvPr/>
        </p:nvGrpSpPr>
        <p:grpSpPr>
          <a:xfrm>
            <a:off x="3500775" y="1616543"/>
            <a:ext cx="776381" cy="733958"/>
            <a:chOff x="6247263" y="838200"/>
            <a:chExt cx="776381" cy="733958"/>
          </a:xfrm>
          <a:solidFill>
            <a:srgbClr val="C6E5FE"/>
          </a:solidFill>
        </p:grpSpPr>
        <p:sp>
          <p:nvSpPr>
            <p:cNvPr id="844" name="Oval 843"/>
            <p:cNvSpPr/>
            <p:nvPr/>
          </p:nvSpPr>
          <p:spPr>
            <a:xfrm>
              <a:off x="6247263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5" name="TextBox 844"/>
            <p:cNvSpPr txBox="1"/>
            <p:nvPr/>
          </p:nvSpPr>
          <p:spPr>
            <a:xfrm>
              <a:off x="6359856" y="933734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TCA</a:t>
              </a:r>
            </a:p>
            <a:p>
              <a:pPr algn="ctr"/>
              <a:r>
                <a:rPr lang="en-US" sz="1600" dirty="0" smtClean="0"/>
                <a:t>Cycle</a:t>
              </a:r>
              <a:endParaRPr lang="en-US" sz="1600" dirty="0"/>
            </a:p>
          </p:txBody>
        </p:sp>
      </p:grpSp>
      <p:sp>
        <p:nvSpPr>
          <p:cNvPr id="846" name="Bent Arrow 845"/>
          <p:cNvSpPr/>
          <p:nvPr/>
        </p:nvSpPr>
        <p:spPr>
          <a:xfrm rot="5400000" flipV="1">
            <a:off x="3396025" y="-773707"/>
            <a:ext cx="914402" cy="3839166"/>
          </a:xfrm>
          <a:prstGeom prst="bentArrow">
            <a:avLst>
              <a:gd name="adj1" fmla="val 7069"/>
              <a:gd name="adj2" fmla="val 8103"/>
              <a:gd name="adj3" fmla="val 12586"/>
              <a:gd name="adj4" fmla="val 43750"/>
            </a:avLst>
          </a:prstGeom>
          <a:solidFill>
            <a:srgbClr val="C9871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7" name="Group 846"/>
          <p:cNvGrpSpPr/>
          <p:nvPr/>
        </p:nvGrpSpPr>
        <p:grpSpPr>
          <a:xfrm>
            <a:off x="1049547" y="1788066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48" name="Oval 847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49" name="TextBox 848"/>
            <p:cNvSpPr txBox="1"/>
            <p:nvPr/>
          </p:nvSpPr>
          <p:spPr>
            <a:xfrm>
              <a:off x="3131024" y="367353"/>
              <a:ext cx="347659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GLU</a:t>
              </a:r>
              <a:endParaRPr lang="en-US" sz="1600" b="1" dirty="0"/>
            </a:p>
          </p:txBody>
        </p:sp>
      </p:grpSp>
      <p:sp>
        <p:nvSpPr>
          <p:cNvPr id="850" name="Left-Right Arrow 849"/>
          <p:cNvSpPr/>
          <p:nvPr/>
        </p:nvSpPr>
        <p:spPr>
          <a:xfrm>
            <a:off x="695843" y="1982547"/>
            <a:ext cx="304800" cy="152400"/>
          </a:xfrm>
          <a:prstGeom prst="leftRightArrow">
            <a:avLst/>
          </a:prstGeom>
          <a:solidFill>
            <a:srgbClr val="C9871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1" name="Group 850"/>
          <p:cNvGrpSpPr/>
          <p:nvPr/>
        </p:nvGrpSpPr>
        <p:grpSpPr>
          <a:xfrm>
            <a:off x="3914843" y="578356"/>
            <a:ext cx="508380" cy="304800"/>
            <a:chOff x="2514600" y="2819400"/>
            <a:chExt cx="526124" cy="249803"/>
          </a:xfrm>
        </p:grpSpPr>
        <p:sp>
          <p:nvSpPr>
            <p:cNvPr id="854" name="Oval 85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5" name="TextBox 854"/>
            <p:cNvSpPr txBox="1"/>
            <p:nvPr/>
          </p:nvSpPr>
          <p:spPr>
            <a:xfrm>
              <a:off x="2538465" y="2824612"/>
              <a:ext cx="502259" cy="217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G3P</a:t>
              </a:r>
              <a:endParaRPr lang="en-US" sz="1400" baseline="30000" dirty="0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4344661" y="1522147"/>
            <a:ext cx="1227457" cy="887876"/>
            <a:chOff x="6647302" y="692624"/>
            <a:chExt cx="1227457" cy="887876"/>
          </a:xfrm>
        </p:grpSpPr>
        <p:sp>
          <p:nvSpPr>
            <p:cNvPr id="857" name="Curved Down Arrow 856"/>
            <p:cNvSpPr/>
            <p:nvPr/>
          </p:nvSpPr>
          <p:spPr>
            <a:xfrm rot="15995678">
              <a:off x="6456802" y="1034952"/>
              <a:ext cx="609600" cy="228600"/>
            </a:xfrm>
            <a:prstGeom prst="curvedDownArrow">
              <a:avLst/>
            </a:prstGeom>
            <a:gradFill>
              <a:gsLst>
                <a:gs pos="0">
                  <a:srgbClr val="FFFF00">
                    <a:lumMod val="86000"/>
                    <a:lumOff val="14000"/>
                  </a:srgbClr>
                </a:gs>
                <a:gs pos="100000">
                  <a:srgbClr val="FF0000">
                    <a:lumMod val="91000"/>
                    <a:lumOff val="9000"/>
                  </a:srgbClr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62" name="TextBox 861"/>
            <p:cNvSpPr txBox="1"/>
            <p:nvPr/>
          </p:nvSpPr>
          <p:spPr>
            <a:xfrm>
              <a:off x="6954673" y="1241946"/>
              <a:ext cx="92008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600" dirty="0" smtClean="0"/>
                <a:t>ADP</a:t>
              </a:r>
              <a:endParaRPr lang="en-US" sz="1600" baseline="-25000" dirty="0"/>
            </a:p>
          </p:txBody>
        </p:sp>
        <p:sp>
          <p:nvSpPr>
            <p:cNvPr id="863" name="TextBox 862"/>
            <p:cNvSpPr txBox="1"/>
            <p:nvPr/>
          </p:nvSpPr>
          <p:spPr>
            <a:xfrm>
              <a:off x="6912591" y="692624"/>
              <a:ext cx="692497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 smtClean="0"/>
                <a:t>ATP, CO</a:t>
              </a:r>
              <a:r>
                <a:rPr lang="en-US" sz="1600" baseline="-25000" dirty="0" smtClean="0"/>
                <a:t>2</a:t>
              </a:r>
              <a:endParaRPr lang="en-US" sz="1600" baseline="-25000" dirty="0"/>
            </a:p>
          </p:txBody>
        </p:sp>
      </p:grpSp>
      <p:grpSp>
        <p:nvGrpSpPr>
          <p:cNvPr id="864" name="Group 863"/>
          <p:cNvGrpSpPr/>
          <p:nvPr/>
        </p:nvGrpSpPr>
        <p:grpSpPr>
          <a:xfrm>
            <a:off x="1628843" y="1679275"/>
            <a:ext cx="776381" cy="733958"/>
            <a:chOff x="6247263" y="838200"/>
            <a:chExt cx="776381" cy="733958"/>
          </a:xfrm>
          <a:solidFill>
            <a:srgbClr val="C6E5FE"/>
          </a:solidFill>
        </p:grpSpPr>
        <p:sp>
          <p:nvSpPr>
            <p:cNvPr id="865" name="Oval 864"/>
            <p:cNvSpPr/>
            <p:nvPr/>
          </p:nvSpPr>
          <p:spPr>
            <a:xfrm>
              <a:off x="6247263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1" name="TextBox 870"/>
            <p:cNvSpPr txBox="1"/>
            <p:nvPr/>
          </p:nvSpPr>
          <p:spPr>
            <a:xfrm>
              <a:off x="6359856" y="933734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OPP</a:t>
              </a:r>
            </a:p>
            <a:p>
              <a:pPr algn="ctr"/>
              <a:r>
                <a:rPr lang="en-US" sz="1600" dirty="0" smtClean="0"/>
                <a:t>Cycle</a:t>
              </a:r>
              <a:endParaRPr lang="en-US" sz="1600" dirty="0"/>
            </a:p>
          </p:txBody>
        </p:sp>
      </p:grpSp>
      <p:sp>
        <p:nvSpPr>
          <p:cNvPr id="873" name="Right Arrow 872"/>
          <p:cNvSpPr/>
          <p:nvPr/>
        </p:nvSpPr>
        <p:spPr>
          <a:xfrm>
            <a:off x="3043575" y="1921343"/>
            <a:ext cx="416501" cy="19391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054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ent Arrow 1"/>
          <p:cNvSpPr/>
          <p:nvPr/>
        </p:nvSpPr>
        <p:spPr>
          <a:xfrm rot="16200000" flipV="1">
            <a:off x="7260287" y="4751210"/>
            <a:ext cx="304800" cy="2438400"/>
          </a:xfrm>
          <a:prstGeom prst="bentArrow">
            <a:avLst>
              <a:gd name="adj1" fmla="val 20522"/>
              <a:gd name="adj2" fmla="val 25000"/>
              <a:gd name="adj3" fmla="val 25000"/>
              <a:gd name="adj4" fmla="val 43750"/>
            </a:avLst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Bent Arrow 2"/>
          <p:cNvSpPr/>
          <p:nvPr/>
        </p:nvSpPr>
        <p:spPr>
          <a:xfrm rot="16200000" flipV="1">
            <a:off x="4398806" y="3317058"/>
            <a:ext cx="636895" cy="5889009"/>
          </a:xfrm>
          <a:prstGeom prst="bentArrow">
            <a:avLst>
              <a:gd name="adj1" fmla="val 11589"/>
              <a:gd name="adj2" fmla="val 9576"/>
              <a:gd name="adj3" fmla="val 10688"/>
              <a:gd name="adj4" fmla="val 43750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2931672" y="4488490"/>
            <a:ext cx="158087" cy="310488"/>
          </a:xfrm>
          <a:prstGeom prst="upArrow">
            <a:avLst/>
          </a:prstGeom>
          <a:solidFill>
            <a:srgbClr val="FF99FF"/>
          </a:solidFill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914845" y="2187706"/>
            <a:ext cx="649308" cy="304974"/>
          </a:xfrm>
          <a:prstGeom prst="ellipse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Bent Arrow 5"/>
          <p:cNvSpPr/>
          <p:nvPr/>
        </p:nvSpPr>
        <p:spPr>
          <a:xfrm rot="16200000" flipH="1">
            <a:off x="3180225" y="2483926"/>
            <a:ext cx="1817427" cy="3358587"/>
          </a:xfrm>
          <a:prstGeom prst="bentArrow">
            <a:avLst>
              <a:gd name="adj1" fmla="val 3708"/>
              <a:gd name="adj2" fmla="val 3382"/>
              <a:gd name="adj3" fmla="val 5887"/>
              <a:gd name="adj4" fmla="val 40201"/>
            </a:avLst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5043786" y="3864107"/>
            <a:ext cx="121001" cy="226142"/>
          </a:xfrm>
          <a:prstGeom prst="upArrow">
            <a:avLst>
              <a:gd name="adj1" fmla="val 50000"/>
              <a:gd name="adj2" fmla="val 53945"/>
            </a:avLst>
          </a:prstGeom>
          <a:solidFill>
            <a:srgbClr val="FF99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688286" y="4141610"/>
            <a:ext cx="613035" cy="304974"/>
          </a:xfrm>
          <a:prstGeom prst="ellipse">
            <a:avLst/>
          </a:prstGeom>
          <a:solidFill>
            <a:srgbClr val="FF99FF"/>
          </a:solidFill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FD?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613634" y="5816666"/>
            <a:ext cx="159751" cy="393109"/>
          </a:xfrm>
          <a:prstGeom prst="down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05468" y="4101332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+4H</a:t>
            </a:r>
            <a:r>
              <a:rPr lang="en-US" sz="1600" baseline="30000" dirty="0" smtClean="0"/>
              <a:t>+</a:t>
            </a:r>
            <a:r>
              <a:rPr lang="en-US" sz="1600" dirty="0" smtClean="0"/>
              <a:t>   2H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 </a:t>
            </a:r>
            <a:endParaRPr lang="en-US" sz="1600" baseline="30000" dirty="0"/>
          </a:p>
        </p:txBody>
      </p:sp>
      <p:sp>
        <p:nvSpPr>
          <p:cNvPr id="11" name="Curved Down Arrow 10"/>
          <p:cNvSpPr/>
          <p:nvPr/>
        </p:nvSpPr>
        <p:spPr>
          <a:xfrm>
            <a:off x="336100" y="5901280"/>
            <a:ext cx="1066800" cy="503583"/>
          </a:xfrm>
          <a:prstGeom prst="curvedDownArrow">
            <a:avLst>
              <a:gd name="adj1" fmla="val 17157"/>
              <a:gd name="adj2" fmla="val 37828"/>
              <a:gd name="adj3" fmla="val 28501"/>
            </a:avLst>
          </a:prstGeom>
          <a:gradFill flip="none" rotWithShape="1">
            <a:gsLst>
              <a:gs pos="0">
                <a:srgbClr val="029EEC"/>
              </a:gs>
              <a:gs pos="100000">
                <a:srgbClr val="FF0000"/>
              </a:gs>
            </a:gsLst>
            <a:lin ang="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177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12"/>
          <p:cNvSpPr/>
          <p:nvPr/>
        </p:nvSpPr>
        <p:spPr>
          <a:xfrm>
            <a:off x="207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73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253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>
            <a:off x="283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249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17"/>
          <p:cNvSpPr/>
          <p:nvPr/>
        </p:nvSpPr>
        <p:spPr>
          <a:xfrm rot="10800000">
            <a:off x="224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" name="Freeform 18"/>
          <p:cNvSpPr/>
          <p:nvPr/>
        </p:nvSpPr>
        <p:spPr>
          <a:xfrm rot="10800000">
            <a:off x="194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 rot="10800000">
            <a:off x="173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" name="Freeform 20"/>
          <p:cNvSpPr/>
          <p:nvPr/>
        </p:nvSpPr>
        <p:spPr>
          <a:xfrm rot="10800000">
            <a:off x="300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 rot="10800000">
            <a:off x="270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 rot="10800000">
            <a:off x="249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>
            <a:off x="329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reeform 24"/>
          <p:cNvSpPr/>
          <p:nvPr/>
        </p:nvSpPr>
        <p:spPr>
          <a:xfrm>
            <a:off x="360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326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405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Freeform 27"/>
          <p:cNvSpPr/>
          <p:nvPr/>
        </p:nvSpPr>
        <p:spPr>
          <a:xfrm>
            <a:off x="436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402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reeform 29"/>
          <p:cNvSpPr/>
          <p:nvPr/>
        </p:nvSpPr>
        <p:spPr>
          <a:xfrm rot="10800000">
            <a:off x="376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" name="Freeform 30"/>
          <p:cNvSpPr/>
          <p:nvPr/>
        </p:nvSpPr>
        <p:spPr>
          <a:xfrm rot="10800000">
            <a:off x="346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" name="Oval 31"/>
          <p:cNvSpPr/>
          <p:nvPr/>
        </p:nvSpPr>
        <p:spPr>
          <a:xfrm rot="10800000">
            <a:off x="326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" name="Freeform 32"/>
          <p:cNvSpPr/>
          <p:nvPr/>
        </p:nvSpPr>
        <p:spPr>
          <a:xfrm rot="10800000">
            <a:off x="453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" name="Freeform 33"/>
          <p:cNvSpPr/>
          <p:nvPr/>
        </p:nvSpPr>
        <p:spPr>
          <a:xfrm rot="10800000">
            <a:off x="422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 rot="10800000">
            <a:off x="402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>
            <a:off x="481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>
            <a:off x="512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478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Freeform 38"/>
          <p:cNvSpPr/>
          <p:nvPr/>
        </p:nvSpPr>
        <p:spPr>
          <a:xfrm>
            <a:off x="558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 39"/>
          <p:cNvSpPr/>
          <p:nvPr/>
        </p:nvSpPr>
        <p:spPr>
          <a:xfrm>
            <a:off x="588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40"/>
          <p:cNvSpPr/>
          <p:nvPr/>
        </p:nvSpPr>
        <p:spPr>
          <a:xfrm>
            <a:off x="554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 rot="10800000">
            <a:off x="529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" name="Freeform 42"/>
          <p:cNvSpPr/>
          <p:nvPr/>
        </p:nvSpPr>
        <p:spPr>
          <a:xfrm rot="10800000">
            <a:off x="498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" name="Oval 43"/>
          <p:cNvSpPr/>
          <p:nvPr/>
        </p:nvSpPr>
        <p:spPr>
          <a:xfrm rot="10800000">
            <a:off x="478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 rot="10800000">
            <a:off x="605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" name="Freeform 45"/>
          <p:cNvSpPr/>
          <p:nvPr/>
        </p:nvSpPr>
        <p:spPr>
          <a:xfrm rot="10800000">
            <a:off x="575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" name="Oval 46"/>
          <p:cNvSpPr/>
          <p:nvPr/>
        </p:nvSpPr>
        <p:spPr>
          <a:xfrm rot="10800000">
            <a:off x="554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" name="Freeform 47"/>
          <p:cNvSpPr/>
          <p:nvPr/>
        </p:nvSpPr>
        <p:spPr>
          <a:xfrm>
            <a:off x="634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Freeform 48"/>
          <p:cNvSpPr/>
          <p:nvPr/>
        </p:nvSpPr>
        <p:spPr>
          <a:xfrm>
            <a:off x="664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630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Freeform 50"/>
          <p:cNvSpPr/>
          <p:nvPr/>
        </p:nvSpPr>
        <p:spPr>
          <a:xfrm>
            <a:off x="710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Freeform 51"/>
          <p:cNvSpPr/>
          <p:nvPr/>
        </p:nvSpPr>
        <p:spPr>
          <a:xfrm>
            <a:off x="741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Oval 52"/>
          <p:cNvSpPr/>
          <p:nvPr/>
        </p:nvSpPr>
        <p:spPr>
          <a:xfrm>
            <a:off x="707087" y="5132210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Freeform 53"/>
          <p:cNvSpPr/>
          <p:nvPr/>
        </p:nvSpPr>
        <p:spPr>
          <a:xfrm rot="10800000">
            <a:off x="681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" name="Freeform 54"/>
          <p:cNvSpPr/>
          <p:nvPr/>
        </p:nvSpPr>
        <p:spPr>
          <a:xfrm rot="10800000">
            <a:off x="651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" name="Oval 55"/>
          <p:cNvSpPr/>
          <p:nvPr/>
        </p:nvSpPr>
        <p:spPr>
          <a:xfrm rot="10800000">
            <a:off x="630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" name="Freeform 56"/>
          <p:cNvSpPr/>
          <p:nvPr/>
        </p:nvSpPr>
        <p:spPr>
          <a:xfrm rot="10800000">
            <a:off x="757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" name="Freeform 57"/>
          <p:cNvSpPr/>
          <p:nvPr/>
        </p:nvSpPr>
        <p:spPr>
          <a:xfrm rot="10800000">
            <a:off x="727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" name="Oval 58"/>
          <p:cNvSpPr/>
          <p:nvPr/>
        </p:nvSpPr>
        <p:spPr>
          <a:xfrm rot="10800000">
            <a:off x="707087" y="5683635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" name="Freeform 59"/>
          <p:cNvSpPr/>
          <p:nvPr/>
        </p:nvSpPr>
        <p:spPr>
          <a:xfrm>
            <a:off x="786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Freeform 60"/>
          <p:cNvSpPr/>
          <p:nvPr/>
        </p:nvSpPr>
        <p:spPr>
          <a:xfrm>
            <a:off x="817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/>
          <p:cNvSpPr/>
          <p:nvPr/>
        </p:nvSpPr>
        <p:spPr>
          <a:xfrm>
            <a:off x="783287" y="5132210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Freeform 62"/>
          <p:cNvSpPr/>
          <p:nvPr/>
        </p:nvSpPr>
        <p:spPr>
          <a:xfrm>
            <a:off x="862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Freeform 63"/>
          <p:cNvSpPr/>
          <p:nvPr/>
        </p:nvSpPr>
        <p:spPr>
          <a:xfrm>
            <a:off x="893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Oval 64"/>
          <p:cNvSpPr/>
          <p:nvPr/>
        </p:nvSpPr>
        <p:spPr>
          <a:xfrm>
            <a:off x="859487" y="5132210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Freeform 65"/>
          <p:cNvSpPr/>
          <p:nvPr/>
        </p:nvSpPr>
        <p:spPr>
          <a:xfrm rot="10800000">
            <a:off x="834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" name="Freeform 66"/>
          <p:cNvSpPr/>
          <p:nvPr/>
        </p:nvSpPr>
        <p:spPr>
          <a:xfrm rot="10800000">
            <a:off x="803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" name="Oval 67"/>
          <p:cNvSpPr/>
          <p:nvPr/>
        </p:nvSpPr>
        <p:spPr>
          <a:xfrm rot="10800000">
            <a:off x="783287" y="5683635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 rot="10800000">
            <a:off x="910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 rot="10800000">
            <a:off x="879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1" name="Oval 70"/>
          <p:cNvSpPr/>
          <p:nvPr/>
        </p:nvSpPr>
        <p:spPr>
          <a:xfrm rot="10800000">
            <a:off x="859487" y="5683635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2" name="Freeform 71"/>
          <p:cNvSpPr/>
          <p:nvPr/>
        </p:nvSpPr>
        <p:spPr>
          <a:xfrm>
            <a:off x="939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 72"/>
          <p:cNvSpPr/>
          <p:nvPr/>
        </p:nvSpPr>
        <p:spPr>
          <a:xfrm>
            <a:off x="969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Oval 73"/>
          <p:cNvSpPr/>
          <p:nvPr/>
        </p:nvSpPr>
        <p:spPr>
          <a:xfrm>
            <a:off x="935687" y="5132210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Freeform 74"/>
          <p:cNvSpPr/>
          <p:nvPr/>
        </p:nvSpPr>
        <p:spPr>
          <a:xfrm>
            <a:off x="1015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Freeform 75"/>
          <p:cNvSpPr/>
          <p:nvPr/>
        </p:nvSpPr>
        <p:spPr>
          <a:xfrm>
            <a:off x="1045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/>
          <p:cNvSpPr/>
          <p:nvPr/>
        </p:nvSpPr>
        <p:spPr>
          <a:xfrm>
            <a:off x="1011887" y="5132210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Freeform 77"/>
          <p:cNvSpPr/>
          <p:nvPr/>
        </p:nvSpPr>
        <p:spPr>
          <a:xfrm rot="10800000">
            <a:off x="986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9" name="Freeform 78"/>
          <p:cNvSpPr/>
          <p:nvPr/>
        </p:nvSpPr>
        <p:spPr>
          <a:xfrm rot="10800000">
            <a:off x="956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0" name="Oval 79"/>
          <p:cNvSpPr/>
          <p:nvPr/>
        </p:nvSpPr>
        <p:spPr>
          <a:xfrm rot="10800000">
            <a:off x="935687" y="5683635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1" name="Freeform 80"/>
          <p:cNvSpPr/>
          <p:nvPr/>
        </p:nvSpPr>
        <p:spPr>
          <a:xfrm rot="10800000">
            <a:off x="1062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1032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 rot="10800000">
            <a:off x="1011887" y="5683635"/>
            <a:ext cx="762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4" name="Freeform 83"/>
          <p:cNvSpPr/>
          <p:nvPr/>
        </p:nvSpPr>
        <p:spPr>
          <a:xfrm>
            <a:off x="1091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Freeform 84"/>
          <p:cNvSpPr/>
          <p:nvPr/>
        </p:nvSpPr>
        <p:spPr>
          <a:xfrm>
            <a:off x="1122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Oval 85"/>
          <p:cNvSpPr/>
          <p:nvPr/>
        </p:nvSpPr>
        <p:spPr>
          <a:xfrm>
            <a:off x="1088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Freeform 86"/>
          <p:cNvSpPr/>
          <p:nvPr/>
        </p:nvSpPr>
        <p:spPr>
          <a:xfrm>
            <a:off x="1167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Freeform 87"/>
          <p:cNvSpPr/>
          <p:nvPr/>
        </p:nvSpPr>
        <p:spPr>
          <a:xfrm>
            <a:off x="1198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Oval 88"/>
          <p:cNvSpPr/>
          <p:nvPr/>
        </p:nvSpPr>
        <p:spPr>
          <a:xfrm>
            <a:off x="1164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Freeform 89"/>
          <p:cNvSpPr/>
          <p:nvPr/>
        </p:nvSpPr>
        <p:spPr>
          <a:xfrm rot="10800000">
            <a:off x="1138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 rot="10800000">
            <a:off x="1108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2" name="Oval 91"/>
          <p:cNvSpPr/>
          <p:nvPr/>
        </p:nvSpPr>
        <p:spPr>
          <a:xfrm rot="10800000">
            <a:off x="1088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3" name="Freeform 92"/>
          <p:cNvSpPr/>
          <p:nvPr/>
        </p:nvSpPr>
        <p:spPr>
          <a:xfrm rot="10800000">
            <a:off x="1215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4" name="Freeform 93"/>
          <p:cNvSpPr/>
          <p:nvPr/>
        </p:nvSpPr>
        <p:spPr>
          <a:xfrm rot="10800000">
            <a:off x="1184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5" name="Oval 94"/>
          <p:cNvSpPr/>
          <p:nvPr/>
        </p:nvSpPr>
        <p:spPr>
          <a:xfrm rot="10800000">
            <a:off x="1164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6" name="Freeform 95"/>
          <p:cNvSpPr/>
          <p:nvPr/>
        </p:nvSpPr>
        <p:spPr>
          <a:xfrm>
            <a:off x="1243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Freeform 96"/>
          <p:cNvSpPr/>
          <p:nvPr/>
        </p:nvSpPr>
        <p:spPr>
          <a:xfrm>
            <a:off x="1274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/>
          <p:cNvSpPr/>
          <p:nvPr/>
        </p:nvSpPr>
        <p:spPr>
          <a:xfrm>
            <a:off x="1240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Freeform 98"/>
          <p:cNvSpPr/>
          <p:nvPr/>
        </p:nvSpPr>
        <p:spPr>
          <a:xfrm>
            <a:off x="1320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Freeform 99"/>
          <p:cNvSpPr/>
          <p:nvPr/>
        </p:nvSpPr>
        <p:spPr>
          <a:xfrm>
            <a:off x="1350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Oval 100"/>
          <p:cNvSpPr/>
          <p:nvPr/>
        </p:nvSpPr>
        <p:spPr>
          <a:xfrm>
            <a:off x="1316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Freeform 101"/>
          <p:cNvSpPr/>
          <p:nvPr/>
        </p:nvSpPr>
        <p:spPr>
          <a:xfrm rot="10800000">
            <a:off x="1291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3" name="Freeform 102"/>
          <p:cNvSpPr/>
          <p:nvPr/>
        </p:nvSpPr>
        <p:spPr>
          <a:xfrm rot="10800000">
            <a:off x="1260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4" name="Oval 103"/>
          <p:cNvSpPr/>
          <p:nvPr/>
        </p:nvSpPr>
        <p:spPr>
          <a:xfrm rot="10800000">
            <a:off x="1240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5" name="Freeform 104"/>
          <p:cNvSpPr/>
          <p:nvPr/>
        </p:nvSpPr>
        <p:spPr>
          <a:xfrm rot="10800000">
            <a:off x="1367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6" name="Freeform 105"/>
          <p:cNvSpPr/>
          <p:nvPr/>
        </p:nvSpPr>
        <p:spPr>
          <a:xfrm rot="10800000">
            <a:off x="1337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7" name="Oval 106"/>
          <p:cNvSpPr/>
          <p:nvPr/>
        </p:nvSpPr>
        <p:spPr>
          <a:xfrm rot="10800000">
            <a:off x="1316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8" name="Freeform 107"/>
          <p:cNvSpPr/>
          <p:nvPr/>
        </p:nvSpPr>
        <p:spPr>
          <a:xfrm>
            <a:off x="1396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Freeform 108"/>
          <p:cNvSpPr/>
          <p:nvPr/>
        </p:nvSpPr>
        <p:spPr>
          <a:xfrm>
            <a:off x="1426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/>
          <p:cNvSpPr/>
          <p:nvPr/>
        </p:nvSpPr>
        <p:spPr>
          <a:xfrm>
            <a:off x="1392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Freeform 110"/>
          <p:cNvSpPr/>
          <p:nvPr/>
        </p:nvSpPr>
        <p:spPr>
          <a:xfrm>
            <a:off x="1472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Freeform 111"/>
          <p:cNvSpPr/>
          <p:nvPr/>
        </p:nvSpPr>
        <p:spPr>
          <a:xfrm>
            <a:off x="1503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Oval 112"/>
          <p:cNvSpPr/>
          <p:nvPr/>
        </p:nvSpPr>
        <p:spPr>
          <a:xfrm>
            <a:off x="1469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Freeform 113"/>
          <p:cNvSpPr/>
          <p:nvPr/>
        </p:nvSpPr>
        <p:spPr>
          <a:xfrm rot="10800000">
            <a:off x="1443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5" name="Freeform 114"/>
          <p:cNvSpPr/>
          <p:nvPr/>
        </p:nvSpPr>
        <p:spPr>
          <a:xfrm rot="10800000">
            <a:off x="1413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6" name="Oval 115"/>
          <p:cNvSpPr/>
          <p:nvPr/>
        </p:nvSpPr>
        <p:spPr>
          <a:xfrm rot="10800000">
            <a:off x="1392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7" name="Freeform 116"/>
          <p:cNvSpPr/>
          <p:nvPr/>
        </p:nvSpPr>
        <p:spPr>
          <a:xfrm rot="10800000">
            <a:off x="1519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8" name="Freeform 117"/>
          <p:cNvSpPr/>
          <p:nvPr/>
        </p:nvSpPr>
        <p:spPr>
          <a:xfrm rot="10800000">
            <a:off x="1489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19" name="Oval 118"/>
          <p:cNvSpPr/>
          <p:nvPr/>
        </p:nvSpPr>
        <p:spPr>
          <a:xfrm rot="10800000">
            <a:off x="1469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0" name="Freeform 119"/>
          <p:cNvSpPr/>
          <p:nvPr/>
        </p:nvSpPr>
        <p:spPr>
          <a:xfrm>
            <a:off x="1548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1579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Oval 121"/>
          <p:cNvSpPr/>
          <p:nvPr/>
        </p:nvSpPr>
        <p:spPr>
          <a:xfrm>
            <a:off x="1545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1624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1655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Oval 124"/>
          <p:cNvSpPr/>
          <p:nvPr/>
        </p:nvSpPr>
        <p:spPr>
          <a:xfrm>
            <a:off x="1621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Freeform 125"/>
          <p:cNvSpPr/>
          <p:nvPr/>
        </p:nvSpPr>
        <p:spPr>
          <a:xfrm rot="10800000">
            <a:off x="1596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7" name="Freeform 126"/>
          <p:cNvSpPr/>
          <p:nvPr/>
        </p:nvSpPr>
        <p:spPr>
          <a:xfrm rot="10800000">
            <a:off x="1565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8" name="Oval 127"/>
          <p:cNvSpPr/>
          <p:nvPr/>
        </p:nvSpPr>
        <p:spPr>
          <a:xfrm rot="10800000">
            <a:off x="1545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9" name="Freeform 128"/>
          <p:cNvSpPr/>
          <p:nvPr/>
        </p:nvSpPr>
        <p:spPr>
          <a:xfrm rot="10800000">
            <a:off x="1672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0" name="Freeform 129"/>
          <p:cNvSpPr/>
          <p:nvPr/>
        </p:nvSpPr>
        <p:spPr>
          <a:xfrm rot="10800000">
            <a:off x="1641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1" name="Oval 130"/>
          <p:cNvSpPr/>
          <p:nvPr/>
        </p:nvSpPr>
        <p:spPr>
          <a:xfrm rot="10800000">
            <a:off x="1621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2" name="Freeform 131"/>
          <p:cNvSpPr/>
          <p:nvPr/>
        </p:nvSpPr>
        <p:spPr>
          <a:xfrm>
            <a:off x="1701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Freeform 132"/>
          <p:cNvSpPr/>
          <p:nvPr/>
        </p:nvSpPr>
        <p:spPr>
          <a:xfrm>
            <a:off x="1731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4" name="Oval 133"/>
          <p:cNvSpPr/>
          <p:nvPr/>
        </p:nvSpPr>
        <p:spPr>
          <a:xfrm>
            <a:off x="1697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Freeform 134"/>
          <p:cNvSpPr/>
          <p:nvPr/>
        </p:nvSpPr>
        <p:spPr>
          <a:xfrm>
            <a:off x="1777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6" name="Freeform 135"/>
          <p:cNvSpPr/>
          <p:nvPr/>
        </p:nvSpPr>
        <p:spPr>
          <a:xfrm>
            <a:off x="1807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Oval 136"/>
          <p:cNvSpPr/>
          <p:nvPr/>
        </p:nvSpPr>
        <p:spPr>
          <a:xfrm>
            <a:off x="1773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8" name="Freeform 137"/>
          <p:cNvSpPr/>
          <p:nvPr/>
        </p:nvSpPr>
        <p:spPr>
          <a:xfrm rot="10800000">
            <a:off x="1748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9" name="Freeform 138"/>
          <p:cNvSpPr/>
          <p:nvPr/>
        </p:nvSpPr>
        <p:spPr>
          <a:xfrm rot="10800000">
            <a:off x="1718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0" name="Oval 139"/>
          <p:cNvSpPr/>
          <p:nvPr/>
        </p:nvSpPr>
        <p:spPr>
          <a:xfrm rot="10800000">
            <a:off x="1697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1" name="Freeform 140"/>
          <p:cNvSpPr/>
          <p:nvPr/>
        </p:nvSpPr>
        <p:spPr>
          <a:xfrm rot="10800000">
            <a:off x="1824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2" name="Freeform 141"/>
          <p:cNvSpPr/>
          <p:nvPr/>
        </p:nvSpPr>
        <p:spPr>
          <a:xfrm rot="10800000">
            <a:off x="1794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3" name="Oval 142"/>
          <p:cNvSpPr/>
          <p:nvPr/>
        </p:nvSpPr>
        <p:spPr>
          <a:xfrm rot="10800000">
            <a:off x="1773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4" name="Freeform 143"/>
          <p:cNvSpPr/>
          <p:nvPr/>
        </p:nvSpPr>
        <p:spPr>
          <a:xfrm>
            <a:off x="1853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Freeform 144"/>
          <p:cNvSpPr/>
          <p:nvPr/>
        </p:nvSpPr>
        <p:spPr>
          <a:xfrm>
            <a:off x="1884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Oval 145"/>
          <p:cNvSpPr/>
          <p:nvPr/>
        </p:nvSpPr>
        <p:spPr>
          <a:xfrm>
            <a:off x="1850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7" name="Freeform 146"/>
          <p:cNvSpPr/>
          <p:nvPr/>
        </p:nvSpPr>
        <p:spPr>
          <a:xfrm>
            <a:off x="1929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8" name="Freeform 147"/>
          <p:cNvSpPr/>
          <p:nvPr/>
        </p:nvSpPr>
        <p:spPr>
          <a:xfrm>
            <a:off x="1960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Oval 148"/>
          <p:cNvSpPr/>
          <p:nvPr/>
        </p:nvSpPr>
        <p:spPr>
          <a:xfrm>
            <a:off x="1926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Freeform 149"/>
          <p:cNvSpPr/>
          <p:nvPr/>
        </p:nvSpPr>
        <p:spPr>
          <a:xfrm rot="10800000">
            <a:off x="1900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1" name="Freeform 150"/>
          <p:cNvSpPr/>
          <p:nvPr/>
        </p:nvSpPr>
        <p:spPr>
          <a:xfrm rot="10800000">
            <a:off x="1870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2" name="Oval 151"/>
          <p:cNvSpPr/>
          <p:nvPr/>
        </p:nvSpPr>
        <p:spPr>
          <a:xfrm rot="10800000">
            <a:off x="1850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3" name="Freeform 152"/>
          <p:cNvSpPr/>
          <p:nvPr/>
        </p:nvSpPr>
        <p:spPr>
          <a:xfrm rot="10800000">
            <a:off x="1977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4" name="Freeform 153"/>
          <p:cNvSpPr/>
          <p:nvPr/>
        </p:nvSpPr>
        <p:spPr>
          <a:xfrm rot="10800000">
            <a:off x="1946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5" name="Oval 154"/>
          <p:cNvSpPr/>
          <p:nvPr/>
        </p:nvSpPr>
        <p:spPr>
          <a:xfrm rot="10800000">
            <a:off x="1926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6" name="Freeform 155"/>
          <p:cNvSpPr/>
          <p:nvPr/>
        </p:nvSpPr>
        <p:spPr>
          <a:xfrm>
            <a:off x="2005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7" name="Freeform 156"/>
          <p:cNvSpPr/>
          <p:nvPr/>
        </p:nvSpPr>
        <p:spPr>
          <a:xfrm>
            <a:off x="2036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8" name="Oval 157"/>
          <p:cNvSpPr/>
          <p:nvPr/>
        </p:nvSpPr>
        <p:spPr>
          <a:xfrm>
            <a:off x="2002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9" name="Freeform 158"/>
          <p:cNvSpPr/>
          <p:nvPr/>
        </p:nvSpPr>
        <p:spPr>
          <a:xfrm>
            <a:off x="2082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0" name="Freeform 159"/>
          <p:cNvSpPr/>
          <p:nvPr/>
        </p:nvSpPr>
        <p:spPr>
          <a:xfrm>
            <a:off x="2112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1" name="Oval 160"/>
          <p:cNvSpPr/>
          <p:nvPr/>
        </p:nvSpPr>
        <p:spPr>
          <a:xfrm>
            <a:off x="2078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2" name="Freeform 161"/>
          <p:cNvSpPr/>
          <p:nvPr/>
        </p:nvSpPr>
        <p:spPr>
          <a:xfrm rot="10800000">
            <a:off x="2053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3" name="Freeform 162"/>
          <p:cNvSpPr/>
          <p:nvPr/>
        </p:nvSpPr>
        <p:spPr>
          <a:xfrm rot="10800000">
            <a:off x="2022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4" name="Oval 163"/>
          <p:cNvSpPr/>
          <p:nvPr/>
        </p:nvSpPr>
        <p:spPr>
          <a:xfrm rot="10800000">
            <a:off x="2002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5" name="Freeform 164"/>
          <p:cNvSpPr/>
          <p:nvPr/>
        </p:nvSpPr>
        <p:spPr>
          <a:xfrm rot="10800000">
            <a:off x="2129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6" name="Freeform 165"/>
          <p:cNvSpPr/>
          <p:nvPr/>
        </p:nvSpPr>
        <p:spPr>
          <a:xfrm rot="10800000">
            <a:off x="2099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7" name="Oval 166"/>
          <p:cNvSpPr/>
          <p:nvPr/>
        </p:nvSpPr>
        <p:spPr>
          <a:xfrm rot="10800000">
            <a:off x="2078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8" name="Freeform 167"/>
          <p:cNvSpPr/>
          <p:nvPr/>
        </p:nvSpPr>
        <p:spPr>
          <a:xfrm>
            <a:off x="2158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Freeform 168"/>
          <p:cNvSpPr/>
          <p:nvPr/>
        </p:nvSpPr>
        <p:spPr>
          <a:xfrm>
            <a:off x="2188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0" name="Oval 169"/>
          <p:cNvSpPr/>
          <p:nvPr/>
        </p:nvSpPr>
        <p:spPr>
          <a:xfrm>
            <a:off x="2154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1" name="Freeform 170"/>
          <p:cNvSpPr/>
          <p:nvPr/>
        </p:nvSpPr>
        <p:spPr>
          <a:xfrm>
            <a:off x="2234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2" name="Freeform 171"/>
          <p:cNvSpPr/>
          <p:nvPr/>
        </p:nvSpPr>
        <p:spPr>
          <a:xfrm>
            <a:off x="2265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Oval 172"/>
          <p:cNvSpPr/>
          <p:nvPr/>
        </p:nvSpPr>
        <p:spPr>
          <a:xfrm>
            <a:off x="2231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4" name="Freeform 173"/>
          <p:cNvSpPr/>
          <p:nvPr/>
        </p:nvSpPr>
        <p:spPr>
          <a:xfrm rot="10800000">
            <a:off x="2205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5" name="Freeform 174"/>
          <p:cNvSpPr/>
          <p:nvPr/>
        </p:nvSpPr>
        <p:spPr>
          <a:xfrm rot="10800000">
            <a:off x="2175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6" name="Oval 175"/>
          <p:cNvSpPr/>
          <p:nvPr/>
        </p:nvSpPr>
        <p:spPr>
          <a:xfrm rot="10800000">
            <a:off x="2154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7" name="Freeform 176"/>
          <p:cNvSpPr/>
          <p:nvPr/>
        </p:nvSpPr>
        <p:spPr>
          <a:xfrm rot="10800000">
            <a:off x="2281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8" name="Freeform 177"/>
          <p:cNvSpPr/>
          <p:nvPr/>
        </p:nvSpPr>
        <p:spPr>
          <a:xfrm rot="10800000">
            <a:off x="2251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9" name="Oval 178"/>
          <p:cNvSpPr/>
          <p:nvPr/>
        </p:nvSpPr>
        <p:spPr>
          <a:xfrm rot="10800000">
            <a:off x="2231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0" name="Freeform 179"/>
          <p:cNvSpPr/>
          <p:nvPr/>
        </p:nvSpPr>
        <p:spPr>
          <a:xfrm>
            <a:off x="2310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1" name="Freeform 180"/>
          <p:cNvSpPr/>
          <p:nvPr/>
        </p:nvSpPr>
        <p:spPr>
          <a:xfrm>
            <a:off x="2341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2" name="Oval 181"/>
          <p:cNvSpPr/>
          <p:nvPr/>
        </p:nvSpPr>
        <p:spPr>
          <a:xfrm>
            <a:off x="2307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3" name="Freeform 182"/>
          <p:cNvSpPr/>
          <p:nvPr/>
        </p:nvSpPr>
        <p:spPr>
          <a:xfrm>
            <a:off x="2386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Freeform 183"/>
          <p:cNvSpPr/>
          <p:nvPr/>
        </p:nvSpPr>
        <p:spPr>
          <a:xfrm>
            <a:off x="2417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5" name="Oval 184"/>
          <p:cNvSpPr/>
          <p:nvPr/>
        </p:nvSpPr>
        <p:spPr>
          <a:xfrm>
            <a:off x="2383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6" name="Freeform 185"/>
          <p:cNvSpPr/>
          <p:nvPr/>
        </p:nvSpPr>
        <p:spPr>
          <a:xfrm rot="10800000">
            <a:off x="2358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7" name="Freeform 186"/>
          <p:cNvSpPr/>
          <p:nvPr/>
        </p:nvSpPr>
        <p:spPr>
          <a:xfrm rot="10800000">
            <a:off x="2327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8" name="Oval 187"/>
          <p:cNvSpPr/>
          <p:nvPr/>
        </p:nvSpPr>
        <p:spPr>
          <a:xfrm rot="10800000">
            <a:off x="2307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9" name="Freeform 188"/>
          <p:cNvSpPr/>
          <p:nvPr/>
        </p:nvSpPr>
        <p:spPr>
          <a:xfrm rot="10800000">
            <a:off x="2434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0" name="Freeform 189"/>
          <p:cNvSpPr/>
          <p:nvPr/>
        </p:nvSpPr>
        <p:spPr>
          <a:xfrm rot="10800000">
            <a:off x="2403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1" name="Oval 190"/>
          <p:cNvSpPr/>
          <p:nvPr/>
        </p:nvSpPr>
        <p:spPr>
          <a:xfrm rot="10800000">
            <a:off x="2383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2" name="Freeform 191"/>
          <p:cNvSpPr/>
          <p:nvPr/>
        </p:nvSpPr>
        <p:spPr>
          <a:xfrm>
            <a:off x="2463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3" name="Freeform 192"/>
          <p:cNvSpPr/>
          <p:nvPr/>
        </p:nvSpPr>
        <p:spPr>
          <a:xfrm>
            <a:off x="2493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4" name="Oval 193"/>
          <p:cNvSpPr/>
          <p:nvPr/>
        </p:nvSpPr>
        <p:spPr>
          <a:xfrm>
            <a:off x="2459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5" name="Freeform 194"/>
          <p:cNvSpPr/>
          <p:nvPr/>
        </p:nvSpPr>
        <p:spPr>
          <a:xfrm>
            <a:off x="2539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6" name="Freeform 195"/>
          <p:cNvSpPr/>
          <p:nvPr/>
        </p:nvSpPr>
        <p:spPr>
          <a:xfrm>
            <a:off x="2569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7" name="Oval 196"/>
          <p:cNvSpPr/>
          <p:nvPr/>
        </p:nvSpPr>
        <p:spPr>
          <a:xfrm>
            <a:off x="2535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8" name="Freeform 197"/>
          <p:cNvSpPr/>
          <p:nvPr/>
        </p:nvSpPr>
        <p:spPr>
          <a:xfrm rot="10800000">
            <a:off x="2510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9" name="Freeform 198"/>
          <p:cNvSpPr/>
          <p:nvPr/>
        </p:nvSpPr>
        <p:spPr>
          <a:xfrm rot="10800000">
            <a:off x="2480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0" name="Oval 199"/>
          <p:cNvSpPr/>
          <p:nvPr/>
        </p:nvSpPr>
        <p:spPr>
          <a:xfrm rot="10800000">
            <a:off x="2459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1" name="Freeform 200"/>
          <p:cNvSpPr/>
          <p:nvPr/>
        </p:nvSpPr>
        <p:spPr>
          <a:xfrm rot="10800000">
            <a:off x="2586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2" name="Freeform 201"/>
          <p:cNvSpPr/>
          <p:nvPr/>
        </p:nvSpPr>
        <p:spPr>
          <a:xfrm rot="10800000">
            <a:off x="2556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3" name="Oval 202"/>
          <p:cNvSpPr/>
          <p:nvPr/>
        </p:nvSpPr>
        <p:spPr>
          <a:xfrm rot="10800000">
            <a:off x="2535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4" name="Freeform 203"/>
          <p:cNvSpPr/>
          <p:nvPr/>
        </p:nvSpPr>
        <p:spPr>
          <a:xfrm>
            <a:off x="2615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Freeform 204"/>
          <p:cNvSpPr/>
          <p:nvPr/>
        </p:nvSpPr>
        <p:spPr>
          <a:xfrm>
            <a:off x="2646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Oval 205"/>
          <p:cNvSpPr/>
          <p:nvPr/>
        </p:nvSpPr>
        <p:spPr>
          <a:xfrm>
            <a:off x="2612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" name="Freeform 206"/>
          <p:cNvSpPr/>
          <p:nvPr/>
        </p:nvSpPr>
        <p:spPr>
          <a:xfrm>
            <a:off x="2691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Freeform 207"/>
          <p:cNvSpPr/>
          <p:nvPr/>
        </p:nvSpPr>
        <p:spPr>
          <a:xfrm>
            <a:off x="2722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9" name="Oval 208"/>
          <p:cNvSpPr/>
          <p:nvPr/>
        </p:nvSpPr>
        <p:spPr>
          <a:xfrm>
            <a:off x="2688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0" name="Freeform 209"/>
          <p:cNvSpPr/>
          <p:nvPr/>
        </p:nvSpPr>
        <p:spPr>
          <a:xfrm rot="10800000">
            <a:off x="2662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1" name="Freeform 210"/>
          <p:cNvSpPr/>
          <p:nvPr/>
        </p:nvSpPr>
        <p:spPr>
          <a:xfrm rot="10800000">
            <a:off x="2632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2" name="Oval 211"/>
          <p:cNvSpPr/>
          <p:nvPr/>
        </p:nvSpPr>
        <p:spPr>
          <a:xfrm rot="10800000">
            <a:off x="2612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3" name="Freeform 212"/>
          <p:cNvSpPr/>
          <p:nvPr/>
        </p:nvSpPr>
        <p:spPr>
          <a:xfrm rot="10800000">
            <a:off x="2739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4" name="Freeform 213"/>
          <p:cNvSpPr/>
          <p:nvPr/>
        </p:nvSpPr>
        <p:spPr>
          <a:xfrm rot="10800000">
            <a:off x="2708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5" name="Oval 214"/>
          <p:cNvSpPr/>
          <p:nvPr/>
        </p:nvSpPr>
        <p:spPr>
          <a:xfrm rot="10800000">
            <a:off x="2688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6" name="Freeform 215"/>
          <p:cNvSpPr/>
          <p:nvPr/>
        </p:nvSpPr>
        <p:spPr>
          <a:xfrm>
            <a:off x="2767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7" name="Freeform 216"/>
          <p:cNvSpPr/>
          <p:nvPr/>
        </p:nvSpPr>
        <p:spPr>
          <a:xfrm>
            <a:off x="2798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8" name="Oval 217"/>
          <p:cNvSpPr/>
          <p:nvPr/>
        </p:nvSpPr>
        <p:spPr>
          <a:xfrm>
            <a:off x="2764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9" name="Freeform 218"/>
          <p:cNvSpPr/>
          <p:nvPr/>
        </p:nvSpPr>
        <p:spPr>
          <a:xfrm>
            <a:off x="2844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0" name="Freeform 219"/>
          <p:cNvSpPr/>
          <p:nvPr/>
        </p:nvSpPr>
        <p:spPr>
          <a:xfrm>
            <a:off x="2874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1" name="Oval 220"/>
          <p:cNvSpPr/>
          <p:nvPr/>
        </p:nvSpPr>
        <p:spPr>
          <a:xfrm>
            <a:off x="2840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Freeform 221"/>
          <p:cNvSpPr/>
          <p:nvPr/>
        </p:nvSpPr>
        <p:spPr>
          <a:xfrm rot="10800000">
            <a:off x="2815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3" name="Freeform 222"/>
          <p:cNvSpPr/>
          <p:nvPr/>
        </p:nvSpPr>
        <p:spPr>
          <a:xfrm rot="10800000">
            <a:off x="2784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 rot="10800000">
            <a:off x="2764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5" name="Freeform 224"/>
          <p:cNvSpPr/>
          <p:nvPr/>
        </p:nvSpPr>
        <p:spPr>
          <a:xfrm rot="10800000">
            <a:off x="2891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6" name="Freeform 225"/>
          <p:cNvSpPr/>
          <p:nvPr/>
        </p:nvSpPr>
        <p:spPr>
          <a:xfrm rot="10800000">
            <a:off x="2861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7" name="Oval 226"/>
          <p:cNvSpPr/>
          <p:nvPr/>
        </p:nvSpPr>
        <p:spPr>
          <a:xfrm rot="10800000">
            <a:off x="2840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28" name="Freeform 227"/>
          <p:cNvSpPr/>
          <p:nvPr/>
        </p:nvSpPr>
        <p:spPr>
          <a:xfrm>
            <a:off x="2920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9" name="Freeform 228"/>
          <p:cNvSpPr/>
          <p:nvPr/>
        </p:nvSpPr>
        <p:spPr>
          <a:xfrm>
            <a:off x="2950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Oval 229"/>
          <p:cNvSpPr/>
          <p:nvPr/>
        </p:nvSpPr>
        <p:spPr>
          <a:xfrm>
            <a:off x="2916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1" name="Freeform 230"/>
          <p:cNvSpPr/>
          <p:nvPr/>
        </p:nvSpPr>
        <p:spPr>
          <a:xfrm>
            <a:off x="2996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2" name="Freeform 231"/>
          <p:cNvSpPr/>
          <p:nvPr/>
        </p:nvSpPr>
        <p:spPr>
          <a:xfrm>
            <a:off x="3027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3" name="Oval 232"/>
          <p:cNvSpPr/>
          <p:nvPr/>
        </p:nvSpPr>
        <p:spPr>
          <a:xfrm>
            <a:off x="2993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4" name="Freeform 233"/>
          <p:cNvSpPr/>
          <p:nvPr/>
        </p:nvSpPr>
        <p:spPr>
          <a:xfrm rot="10800000">
            <a:off x="2967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5" name="Freeform 234"/>
          <p:cNvSpPr/>
          <p:nvPr/>
        </p:nvSpPr>
        <p:spPr>
          <a:xfrm rot="10800000">
            <a:off x="2937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6" name="Oval 235"/>
          <p:cNvSpPr/>
          <p:nvPr/>
        </p:nvSpPr>
        <p:spPr>
          <a:xfrm rot="10800000">
            <a:off x="2916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7" name="Freeform 236"/>
          <p:cNvSpPr/>
          <p:nvPr/>
        </p:nvSpPr>
        <p:spPr>
          <a:xfrm rot="10800000">
            <a:off x="3043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8" name="Freeform 237"/>
          <p:cNvSpPr/>
          <p:nvPr/>
        </p:nvSpPr>
        <p:spPr>
          <a:xfrm rot="10800000">
            <a:off x="3013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39" name="Oval 238"/>
          <p:cNvSpPr/>
          <p:nvPr/>
        </p:nvSpPr>
        <p:spPr>
          <a:xfrm rot="10800000">
            <a:off x="2993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0" name="Freeform 239"/>
          <p:cNvSpPr/>
          <p:nvPr/>
        </p:nvSpPr>
        <p:spPr>
          <a:xfrm>
            <a:off x="3072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1" name="Freeform 240"/>
          <p:cNvSpPr/>
          <p:nvPr/>
        </p:nvSpPr>
        <p:spPr>
          <a:xfrm>
            <a:off x="3103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2" name="Oval 241"/>
          <p:cNvSpPr/>
          <p:nvPr/>
        </p:nvSpPr>
        <p:spPr>
          <a:xfrm>
            <a:off x="3069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3" name="Freeform 242"/>
          <p:cNvSpPr/>
          <p:nvPr/>
        </p:nvSpPr>
        <p:spPr>
          <a:xfrm>
            <a:off x="3148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4" name="Freeform 243"/>
          <p:cNvSpPr/>
          <p:nvPr/>
        </p:nvSpPr>
        <p:spPr>
          <a:xfrm>
            <a:off x="3179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5" name="Oval 244"/>
          <p:cNvSpPr/>
          <p:nvPr/>
        </p:nvSpPr>
        <p:spPr>
          <a:xfrm>
            <a:off x="3145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6" name="Freeform 245"/>
          <p:cNvSpPr/>
          <p:nvPr/>
        </p:nvSpPr>
        <p:spPr>
          <a:xfrm rot="10800000">
            <a:off x="3120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7" name="Freeform 246"/>
          <p:cNvSpPr/>
          <p:nvPr/>
        </p:nvSpPr>
        <p:spPr>
          <a:xfrm rot="10800000">
            <a:off x="3089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8" name="Oval 247"/>
          <p:cNvSpPr/>
          <p:nvPr/>
        </p:nvSpPr>
        <p:spPr>
          <a:xfrm rot="10800000">
            <a:off x="3069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9" name="Freeform 248"/>
          <p:cNvSpPr/>
          <p:nvPr/>
        </p:nvSpPr>
        <p:spPr>
          <a:xfrm rot="10800000">
            <a:off x="3196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0" name="Freeform 249"/>
          <p:cNvSpPr/>
          <p:nvPr/>
        </p:nvSpPr>
        <p:spPr>
          <a:xfrm rot="10800000">
            <a:off x="3165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1" name="Oval 250"/>
          <p:cNvSpPr/>
          <p:nvPr/>
        </p:nvSpPr>
        <p:spPr>
          <a:xfrm rot="10800000">
            <a:off x="3145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2" name="Freeform 251"/>
          <p:cNvSpPr/>
          <p:nvPr/>
        </p:nvSpPr>
        <p:spPr>
          <a:xfrm>
            <a:off x="3225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3" name="Freeform 252"/>
          <p:cNvSpPr/>
          <p:nvPr/>
        </p:nvSpPr>
        <p:spPr>
          <a:xfrm>
            <a:off x="3255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4" name="Oval 253"/>
          <p:cNvSpPr/>
          <p:nvPr/>
        </p:nvSpPr>
        <p:spPr>
          <a:xfrm>
            <a:off x="3221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" name="Freeform 254"/>
          <p:cNvSpPr/>
          <p:nvPr/>
        </p:nvSpPr>
        <p:spPr>
          <a:xfrm>
            <a:off x="3301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6" name="Freeform 255"/>
          <p:cNvSpPr/>
          <p:nvPr/>
        </p:nvSpPr>
        <p:spPr>
          <a:xfrm>
            <a:off x="3331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7" name="Oval 256"/>
          <p:cNvSpPr/>
          <p:nvPr/>
        </p:nvSpPr>
        <p:spPr>
          <a:xfrm>
            <a:off x="3297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8" name="Freeform 257"/>
          <p:cNvSpPr/>
          <p:nvPr/>
        </p:nvSpPr>
        <p:spPr>
          <a:xfrm rot="10800000">
            <a:off x="3272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59" name="Freeform 258"/>
          <p:cNvSpPr/>
          <p:nvPr/>
        </p:nvSpPr>
        <p:spPr>
          <a:xfrm rot="10800000">
            <a:off x="3242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0" name="Oval 259"/>
          <p:cNvSpPr/>
          <p:nvPr/>
        </p:nvSpPr>
        <p:spPr>
          <a:xfrm rot="10800000">
            <a:off x="3221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1" name="Freeform 260"/>
          <p:cNvSpPr/>
          <p:nvPr/>
        </p:nvSpPr>
        <p:spPr>
          <a:xfrm rot="10800000">
            <a:off x="3348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2" name="Freeform 261"/>
          <p:cNvSpPr/>
          <p:nvPr/>
        </p:nvSpPr>
        <p:spPr>
          <a:xfrm rot="10800000">
            <a:off x="3318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3" name="Oval 262"/>
          <p:cNvSpPr/>
          <p:nvPr/>
        </p:nvSpPr>
        <p:spPr>
          <a:xfrm rot="10800000">
            <a:off x="3297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64" name="Freeform 263"/>
          <p:cNvSpPr/>
          <p:nvPr/>
        </p:nvSpPr>
        <p:spPr>
          <a:xfrm>
            <a:off x="3377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5" name="Freeform 264"/>
          <p:cNvSpPr/>
          <p:nvPr/>
        </p:nvSpPr>
        <p:spPr>
          <a:xfrm>
            <a:off x="3408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" name="Oval 265"/>
          <p:cNvSpPr/>
          <p:nvPr/>
        </p:nvSpPr>
        <p:spPr>
          <a:xfrm>
            <a:off x="3374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7" name="Freeform 266"/>
          <p:cNvSpPr/>
          <p:nvPr/>
        </p:nvSpPr>
        <p:spPr>
          <a:xfrm>
            <a:off x="3453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8" name="Freeform 267"/>
          <p:cNvSpPr/>
          <p:nvPr/>
        </p:nvSpPr>
        <p:spPr>
          <a:xfrm>
            <a:off x="3484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9" name="Oval 268"/>
          <p:cNvSpPr/>
          <p:nvPr/>
        </p:nvSpPr>
        <p:spPr>
          <a:xfrm>
            <a:off x="3450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0" name="Freeform 269"/>
          <p:cNvSpPr/>
          <p:nvPr/>
        </p:nvSpPr>
        <p:spPr>
          <a:xfrm rot="10800000">
            <a:off x="3424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1" name="Freeform 270"/>
          <p:cNvSpPr/>
          <p:nvPr/>
        </p:nvSpPr>
        <p:spPr>
          <a:xfrm rot="10800000">
            <a:off x="3394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2" name="Oval 271"/>
          <p:cNvSpPr/>
          <p:nvPr/>
        </p:nvSpPr>
        <p:spPr>
          <a:xfrm rot="10800000">
            <a:off x="3374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3" name="Freeform 272"/>
          <p:cNvSpPr/>
          <p:nvPr/>
        </p:nvSpPr>
        <p:spPr>
          <a:xfrm rot="10800000">
            <a:off x="3501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4" name="Freeform 273"/>
          <p:cNvSpPr/>
          <p:nvPr/>
        </p:nvSpPr>
        <p:spPr>
          <a:xfrm rot="10800000">
            <a:off x="3470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5" name="Oval 274"/>
          <p:cNvSpPr/>
          <p:nvPr/>
        </p:nvSpPr>
        <p:spPr>
          <a:xfrm rot="10800000">
            <a:off x="3450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6" name="Freeform 275"/>
          <p:cNvSpPr/>
          <p:nvPr/>
        </p:nvSpPr>
        <p:spPr>
          <a:xfrm>
            <a:off x="3529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7" name="Freeform 276"/>
          <p:cNvSpPr/>
          <p:nvPr/>
        </p:nvSpPr>
        <p:spPr>
          <a:xfrm>
            <a:off x="3560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8" name="Oval 277"/>
          <p:cNvSpPr/>
          <p:nvPr/>
        </p:nvSpPr>
        <p:spPr>
          <a:xfrm>
            <a:off x="3526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9" name="Freeform 278"/>
          <p:cNvSpPr/>
          <p:nvPr/>
        </p:nvSpPr>
        <p:spPr>
          <a:xfrm>
            <a:off x="3606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0" name="Freeform 279"/>
          <p:cNvSpPr/>
          <p:nvPr/>
        </p:nvSpPr>
        <p:spPr>
          <a:xfrm>
            <a:off x="3636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1" name="Oval 280"/>
          <p:cNvSpPr/>
          <p:nvPr/>
        </p:nvSpPr>
        <p:spPr>
          <a:xfrm>
            <a:off x="3602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2" name="Freeform 281"/>
          <p:cNvSpPr/>
          <p:nvPr/>
        </p:nvSpPr>
        <p:spPr>
          <a:xfrm rot="10800000">
            <a:off x="3577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3" name="Freeform 282"/>
          <p:cNvSpPr/>
          <p:nvPr/>
        </p:nvSpPr>
        <p:spPr>
          <a:xfrm rot="10800000">
            <a:off x="3546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4" name="Oval 283"/>
          <p:cNvSpPr/>
          <p:nvPr/>
        </p:nvSpPr>
        <p:spPr>
          <a:xfrm rot="10800000">
            <a:off x="3526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5" name="Freeform 284"/>
          <p:cNvSpPr/>
          <p:nvPr/>
        </p:nvSpPr>
        <p:spPr>
          <a:xfrm rot="10800000">
            <a:off x="3653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6" name="Freeform 285"/>
          <p:cNvSpPr/>
          <p:nvPr/>
        </p:nvSpPr>
        <p:spPr>
          <a:xfrm rot="10800000">
            <a:off x="3623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7" name="Oval 286"/>
          <p:cNvSpPr/>
          <p:nvPr/>
        </p:nvSpPr>
        <p:spPr>
          <a:xfrm rot="10800000">
            <a:off x="3602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8" name="Freeform 287"/>
          <p:cNvSpPr/>
          <p:nvPr/>
        </p:nvSpPr>
        <p:spPr>
          <a:xfrm>
            <a:off x="3682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9" name="Freeform 288"/>
          <p:cNvSpPr/>
          <p:nvPr/>
        </p:nvSpPr>
        <p:spPr>
          <a:xfrm>
            <a:off x="3712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0" name="Oval 289"/>
          <p:cNvSpPr/>
          <p:nvPr/>
        </p:nvSpPr>
        <p:spPr>
          <a:xfrm>
            <a:off x="3678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1" name="Freeform 290"/>
          <p:cNvSpPr/>
          <p:nvPr/>
        </p:nvSpPr>
        <p:spPr>
          <a:xfrm>
            <a:off x="3758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2" name="Freeform 291"/>
          <p:cNvSpPr/>
          <p:nvPr/>
        </p:nvSpPr>
        <p:spPr>
          <a:xfrm>
            <a:off x="3789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3" name="Oval 292"/>
          <p:cNvSpPr/>
          <p:nvPr/>
        </p:nvSpPr>
        <p:spPr>
          <a:xfrm>
            <a:off x="3755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4" name="Freeform 293"/>
          <p:cNvSpPr/>
          <p:nvPr/>
        </p:nvSpPr>
        <p:spPr>
          <a:xfrm rot="10800000">
            <a:off x="3729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5" name="Freeform 294"/>
          <p:cNvSpPr/>
          <p:nvPr/>
        </p:nvSpPr>
        <p:spPr>
          <a:xfrm rot="10800000">
            <a:off x="3699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6" name="Oval 295"/>
          <p:cNvSpPr/>
          <p:nvPr/>
        </p:nvSpPr>
        <p:spPr>
          <a:xfrm rot="10800000">
            <a:off x="3678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7" name="Freeform 296"/>
          <p:cNvSpPr/>
          <p:nvPr/>
        </p:nvSpPr>
        <p:spPr>
          <a:xfrm rot="10800000">
            <a:off x="3805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8" name="Freeform 297"/>
          <p:cNvSpPr/>
          <p:nvPr/>
        </p:nvSpPr>
        <p:spPr>
          <a:xfrm rot="10800000">
            <a:off x="3775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9" name="Oval 298"/>
          <p:cNvSpPr/>
          <p:nvPr/>
        </p:nvSpPr>
        <p:spPr>
          <a:xfrm rot="10800000">
            <a:off x="3755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0" name="Freeform 299"/>
          <p:cNvSpPr/>
          <p:nvPr/>
        </p:nvSpPr>
        <p:spPr>
          <a:xfrm>
            <a:off x="3834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1" name="Freeform 300"/>
          <p:cNvSpPr/>
          <p:nvPr/>
        </p:nvSpPr>
        <p:spPr>
          <a:xfrm>
            <a:off x="3865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2" name="Oval 301"/>
          <p:cNvSpPr/>
          <p:nvPr/>
        </p:nvSpPr>
        <p:spPr>
          <a:xfrm>
            <a:off x="3831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3" name="Freeform 302"/>
          <p:cNvSpPr/>
          <p:nvPr/>
        </p:nvSpPr>
        <p:spPr>
          <a:xfrm>
            <a:off x="3910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Freeform 303"/>
          <p:cNvSpPr/>
          <p:nvPr/>
        </p:nvSpPr>
        <p:spPr>
          <a:xfrm>
            <a:off x="3941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5" name="Oval 304"/>
          <p:cNvSpPr/>
          <p:nvPr/>
        </p:nvSpPr>
        <p:spPr>
          <a:xfrm>
            <a:off x="3907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6" name="Freeform 305"/>
          <p:cNvSpPr/>
          <p:nvPr/>
        </p:nvSpPr>
        <p:spPr>
          <a:xfrm rot="10800000">
            <a:off x="3882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7" name="Freeform 306"/>
          <p:cNvSpPr/>
          <p:nvPr/>
        </p:nvSpPr>
        <p:spPr>
          <a:xfrm rot="10800000">
            <a:off x="3851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8" name="Oval 307"/>
          <p:cNvSpPr/>
          <p:nvPr/>
        </p:nvSpPr>
        <p:spPr>
          <a:xfrm rot="10800000">
            <a:off x="3831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09" name="Freeform 308"/>
          <p:cNvSpPr/>
          <p:nvPr/>
        </p:nvSpPr>
        <p:spPr>
          <a:xfrm rot="10800000">
            <a:off x="3958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0" name="Freeform 309"/>
          <p:cNvSpPr/>
          <p:nvPr/>
        </p:nvSpPr>
        <p:spPr>
          <a:xfrm rot="10800000">
            <a:off x="3927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1" name="Oval 310"/>
          <p:cNvSpPr/>
          <p:nvPr/>
        </p:nvSpPr>
        <p:spPr>
          <a:xfrm rot="10800000">
            <a:off x="3907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2" name="Freeform 311"/>
          <p:cNvSpPr/>
          <p:nvPr/>
        </p:nvSpPr>
        <p:spPr>
          <a:xfrm>
            <a:off x="3987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3" name="Freeform 312"/>
          <p:cNvSpPr/>
          <p:nvPr/>
        </p:nvSpPr>
        <p:spPr>
          <a:xfrm>
            <a:off x="4017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4" name="Oval 313"/>
          <p:cNvSpPr/>
          <p:nvPr/>
        </p:nvSpPr>
        <p:spPr>
          <a:xfrm>
            <a:off x="3983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5" name="Freeform 314"/>
          <p:cNvSpPr/>
          <p:nvPr/>
        </p:nvSpPr>
        <p:spPr>
          <a:xfrm>
            <a:off x="4063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6" name="Freeform 315"/>
          <p:cNvSpPr/>
          <p:nvPr/>
        </p:nvSpPr>
        <p:spPr>
          <a:xfrm>
            <a:off x="4093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7" name="Oval 316"/>
          <p:cNvSpPr/>
          <p:nvPr/>
        </p:nvSpPr>
        <p:spPr>
          <a:xfrm>
            <a:off x="4059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8" name="Freeform 317"/>
          <p:cNvSpPr/>
          <p:nvPr/>
        </p:nvSpPr>
        <p:spPr>
          <a:xfrm rot="10800000">
            <a:off x="4034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19" name="Freeform 318"/>
          <p:cNvSpPr/>
          <p:nvPr/>
        </p:nvSpPr>
        <p:spPr>
          <a:xfrm rot="10800000">
            <a:off x="4004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0" name="Oval 319"/>
          <p:cNvSpPr/>
          <p:nvPr/>
        </p:nvSpPr>
        <p:spPr>
          <a:xfrm rot="10800000">
            <a:off x="3983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1" name="Freeform 320"/>
          <p:cNvSpPr/>
          <p:nvPr/>
        </p:nvSpPr>
        <p:spPr>
          <a:xfrm rot="10800000">
            <a:off x="4110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2" name="Freeform 321"/>
          <p:cNvSpPr/>
          <p:nvPr/>
        </p:nvSpPr>
        <p:spPr>
          <a:xfrm rot="10800000">
            <a:off x="4080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3" name="Oval 322"/>
          <p:cNvSpPr/>
          <p:nvPr/>
        </p:nvSpPr>
        <p:spPr>
          <a:xfrm rot="10800000">
            <a:off x="4059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24" name="Freeform 323"/>
          <p:cNvSpPr/>
          <p:nvPr/>
        </p:nvSpPr>
        <p:spPr>
          <a:xfrm>
            <a:off x="4139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5" name="Freeform 324"/>
          <p:cNvSpPr/>
          <p:nvPr/>
        </p:nvSpPr>
        <p:spPr>
          <a:xfrm>
            <a:off x="4170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6" name="Oval 325"/>
          <p:cNvSpPr/>
          <p:nvPr/>
        </p:nvSpPr>
        <p:spPr>
          <a:xfrm>
            <a:off x="4136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7" name="Freeform 326"/>
          <p:cNvSpPr/>
          <p:nvPr/>
        </p:nvSpPr>
        <p:spPr>
          <a:xfrm>
            <a:off x="4215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8" name="Freeform 327"/>
          <p:cNvSpPr/>
          <p:nvPr/>
        </p:nvSpPr>
        <p:spPr>
          <a:xfrm>
            <a:off x="4246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9" name="Oval 328"/>
          <p:cNvSpPr/>
          <p:nvPr/>
        </p:nvSpPr>
        <p:spPr>
          <a:xfrm>
            <a:off x="4212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0" name="Freeform 329"/>
          <p:cNvSpPr/>
          <p:nvPr/>
        </p:nvSpPr>
        <p:spPr>
          <a:xfrm rot="10800000">
            <a:off x="4186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1" name="Freeform 330"/>
          <p:cNvSpPr/>
          <p:nvPr/>
        </p:nvSpPr>
        <p:spPr>
          <a:xfrm rot="10800000">
            <a:off x="4156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2" name="Oval 331"/>
          <p:cNvSpPr/>
          <p:nvPr/>
        </p:nvSpPr>
        <p:spPr>
          <a:xfrm rot="10800000">
            <a:off x="4136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3" name="Freeform 332"/>
          <p:cNvSpPr/>
          <p:nvPr/>
        </p:nvSpPr>
        <p:spPr>
          <a:xfrm rot="10800000">
            <a:off x="4263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4" name="Freeform 333"/>
          <p:cNvSpPr/>
          <p:nvPr/>
        </p:nvSpPr>
        <p:spPr>
          <a:xfrm rot="10800000">
            <a:off x="4232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5" name="Oval 334"/>
          <p:cNvSpPr/>
          <p:nvPr/>
        </p:nvSpPr>
        <p:spPr>
          <a:xfrm rot="10800000">
            <a:off x="4212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6" name="Freeform 335"/>
          <p:cNvSpPr/>
          <p:nvPr/>
        </p:nvSpPr>
        <p:spPr>
          <a:xfrm>
            <a:off x="4291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7" name="Freeform 336"/>
          <p:cNvSpPr/>
          <p:nvPr/>
        </p:nvSpPr>
        <p:spPr>
          <a:xfrm>
            <a:off x="4322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8" name="Oval 337"/>
          <p:cNvSpPr/>
          <p:nvPr/>
        </p:nvSpPr>
        <p:spPr>
          <a:xfrm>
            <a:off x="4288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9" name="Freeform 338"/>
          <p:cNvSpPr/>
          <p:nvPr/>
        </p:nvSpPr>
        <p:spPr>
          <a:xfrm>
            <a:off x="4368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0" name="Freeform 339"/>
          <p:cNvSpPr/>
          <p:nvPr/>
        </p:nvSpPr>
        <p:spPr>
          <a:xfrm>
            <a:off x="4398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1" name="Oval 340"/>
          <p:cNvSpPr/>
          <p:nvPr/>
        </p:nvSpPr>
        <p:spPr>
          <a:xfrm>
            <a:off x="4364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2" name="Freeform 341"/>
          <p:cNvSpPr/>
          <p:nvPr/>
        </p:nvSpPr>
        <p:spPr>
          <a:xfrm rot="10800000">
            <a:off x="4339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3" name="Freeform 342"/>
          <p:cNvSpPr/>
          <p:nvPr/>
        </p:nvSpPr>
        <p:spPr>
          <a:xfrm rot="10800000">
            <a:off x="4308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4" name="Oval 343"/>
          <p:cNvSpPr/>
          <p:nvPr/>
        </p:nvSpPr>
        <p:spPr>
          <a:xfrm rot="10800000">
            <a:off x="4288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5" name="Freeform 344"/>
          <p:cNvSpPr/>
          <p:nvPr/>
        </p:nvSpPr>
        <p:spPr>
          <a:xfrm rot="10800000">
            <a:off x="4415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6" name="Freeform 345"/>
          <p:cNvSpPr/>
          <p:nvPr/>
        </p:nvSpPr>
        <p:spPr>
          <a:xfrm rot="10800000">
            <a:off x="4385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7" name="Oval 346"/>
          <p:cNvSpPr/>
          <p:nvPr/>
        </p:nvSpPr>
        <p:spPr>
          <a:xfrm rot="10800000">
            <a:off x="4364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48" name="Freeform 347"/>
          <p:cNvSpPr/>
          <p:nvPr/>
        </p:nvSpPr>
        <p:spPr>
          <a:xfrm>
            <a:off x="4444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9" name="Freeform 348"/>
          <p:cNvSpPr/>
          <p:nvPr/>
        </p:nvSpPr>
        <p:spPr>
          <a:xfrm>
            <a:off x="4474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0" name="Oval 349"/>
          <p:cNvSpPr/>
          <p:nvPr/>
        </p:nvSpPr>
        <p:spPr>
          <a:xfrm>
            <a:off x="4440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1" name="Freeform 350"/>
          <p:cNvSpPr/>
          <p:nvPr/>
        </p:nvSpPr>
        <p:spPr>
          <a:xfrm>
            <a:off x="4520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2" name="Freeform 351"/>
          <p:cNvSpPr/>
          <p:nvPr/>
        </p:nvSpPr>
        <p:spPr>
          <a:xfrm>
            <a:off x="4551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3" name="Oval 352"/>
          <p:cNvSpPr/>
          <p:nvPr/>
        </p:nvSpPr>
        <p:spPr>
          <a:xfrm>
            <a:off x="4517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4" name="Freeform 353"/>
          <p:cNvSpPr/>
          <p:nvPr/>
        </p:nvSpPr>
        <p:spPr>
          <a:xfrm rot="10800000">
            <a:off x="4491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5" name="Freeform 354"/>
          <p:cNvSpPr/>
          <p:nvPr/>
        </p:nvSpPr>
        <p:spPr>
          <a:xfrm rot="10800000">
            <a:off x="4461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6" name="Oval 355"/>
          <p:cNvSpPr/>
          <p:nvPr/>
        </p:nvSpPr>
        <p:spPr>
          <a:xfrm rot="10800000">
            <a:off x="4440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7" name="Freeform 356"/>
          <p:cNvSpPr/>
          <p:nvPr/>
        </p:nvSpPr>
        <p:spPr>
          <a:xfrm rot="10800000">
            <a:off x="4567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8" name="Freeform 357"/>
          <p:cNvSpPr/>
          <p:nvPr/>
        </p:nvSpPr>
        <p:spPr>
          <a:xfrm rot="10800000">
            <a:off x="4537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59" name="Oval 358"/>
          <p:cNvSpPr/>
          <p:nvPr/>
        </p:nvSpPr>
        <p:spPr>
          <a:xfrm rot="10800000">
            <a:off x="4517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0" name="Freeform 359"/>
          <p:cNvSpPr/>
          <p:nvPr/>
        </p:nvSpPr>
        <p:spPr>
          <a:xfrm>
            <a:off x="4596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1" name="Freeform 360"/>
          <p:cNvSpPr/>
          <p:nvPr/>
        </p:nvSpPr>
        <p:spPr>
          <a:xfrm>
            <a:off x="4627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2" name="Oval 361"/>
          <p:cNvSpPr/>
          <p:nvPr/>
        </p:nvSpPr>
        <p:spPr>
          <a:xfrm>
            <a:off x="4593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3" name="Freeform 362"/>
          <p:cNvSpPr/>
          <p:nvPr/>
        </p:nvSpPr>
        <p:spPr>
          <a:xfrm>
            <a:off x="4672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4" name="Freeform 363"/>
          <p:cNvSpPr/>
          <p:nvPr/>
        </p:nvSpPr>
        <p:spPr>
          <a:xfrm>
            <a:off x="4703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5" name="Oval 364"/>
          <p:cNvSpPr/>
          <p:nvPr/>
        </p:nvSpPr>
        <p:spPr>
          <a:xfrm>
            <a:off x="4669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6" name="Freeform 365"/>
          <p:cNvSpPr/>
          <p:nvPr/>
        </p:nvSpPr>
        <p:spPr>
          <a:xfrm rot="10800000">
            <a:off x="4644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7" name="Freeform 366"/>
          <p:cNvSpPr/>
          <p:nvPr/>
        </p:nvSpPr>
        <p:spPr>
          <a:xfrm rot="10800000">
            <a:off x="4613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8" name="Oval 367"/>
          <p:cNvSpPr/>
          <p:nvPr/>
        </p:nvSpPr>
        <p:spPr>
          <a:xfrm rot="10800000">
            <a:off x="4593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69" name="Freeform 368"/>
          <p:cNvSpPr/>
          <p:nvPr/>
        </p:nvSpPr>
        <p:spPr>
          <a:xfrm rot="10800000">
            <a:off x="4720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0" name="Freeform 369"/>
          <p:cNvSpPr/>
          <p:nvPr/>
        </p:nvSpPr>
        <p:spPr>
          <a:xfrm rot="10800000">
            <a:off x="4689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1" name="Oval 370"/>
          <p:cNvSpPr/>
          <p:nvPr/>
        </p:nvSpPr>
        <p:spPr>
          <a:xfrm rot="10800000">
            <a:off x="4669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2" name="Freeform 371"/>
          <p:cNvSpPr/>
          <p:nvPr/>
        </p:nvSpPr>
        <p:spPr>
          <a:xfrm>
            <a:off x="4749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3" name="Freeform 372"/>
          <p:cNvSpPr/>
          <p:nvPr/>
        </p:nvSpPr>
        <p:spPr>
          <a:xfrm>
            <a:off x="4779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4" name="Oval 373"/>
          <p:cNvSpPr/>
          <p:nvPr/>
        </p:nvSpPr>
        <p:spPr>
          <a:xfrm>
            <a:off x="4745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5" name="Freeform 374"/>
          <p:cNvSpPr/>
          <p:nvPr/>
        </p:nvSpPr>
        <p:spPr>
          <a:xfrm>
            <a:off x="4825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6" name="Freeform 375"/>
          <p:cNvSpPr/>
          <p:nvPr/>
        </p:nvSpPr>
        <p:spPr>
          <a:xfrm>
            <a:off x="4855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7" name="Oval 376"/>
          <p:cNvSpPr/>
          <p:nvPr/>
        </p:nvSpPr>
        <p:spPr>
          <a:xfrm>
            <a:off x="4821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8" name="Freeform 377"/>
          <p:cNvSpPr/>
          <p:nvPr/>
        </p:nvSpPr>
        <p:spPr>
          <a:xfrm rot="10800000">
            <a:off x="4796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79" name="Freeform 378"/>
          <p:cNvSpPr/>
          <p:nvPr/>
        </p:nvSpPr>
        <p:spPr>
          <a:xfrm rot="10800000">
            <a:off x="4766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0" name="Oval 379"/>
          <p:cNvSpPr/>
          <p:nvPr/>
        </p:nvSpPr>
        <p:spPr>
          <a:xfrm rot="10800000">
            <a:off x="4745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1" name="Freeform 380"/>
          <p:cNvSpPr/>
          <p:nvPr/>
        </p:nvSpPr>
        <p:spPr>
          <a:xfrm rot="10800000">
            <a:off x="4872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2" name="Freeform 381"/>
          <p:cNvSpPr/>
          <p:nvPr/>
        </p:nvSpPr>
        <p:spPr>
          <a:xfrm rot="10800000">
            <a:off x="4842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3" name="Oval 382"/>
          <p:cNvSpPr/>
          <p:nvPr/>
        </p:nvSpPr>
        <p:spPr>
          <a:xfrm rot="10800000">
            <a:off x="4821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84" name="Freeform 383"/>
          <p:cNvSpPr/>
          <p:nvPr/>
        </p:nvSpPr>
        <p:spPr>
          <a:xfrm>
            <a:off x="4901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5" name="Freeform 384"/>
          <p:cNvSpPr/>
          <p:nvPr/>
        </p:nvSpPr>
        <p:spPr>
          <a:xfrm>
            <a:off x="4932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6" name="Oval 385"/>
          <p:cNvSpPr/>
          <p:nvPr/>
        </p:nvSpPr>
        <p:spPr>
          <a:xfrm>
            <a:off x="4898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7" name="Freeform 386"/>
          <p:cNvSpPr/>
          <p:nvPr/>
        </p:nvSpPr>
        <p:spPr>
          <a:xfrm>
            <a:off x="4977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8" name="Freeform 387"/>
          <p:cNvSpPr/>
          <p:nvPr/>
        </p:nvSpPr>
        <p:spPr>
          <a:xfrm>
            <a:off x="5008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" name="Oval 388"/>
          <p:cNvSpPr/>
          <p:nvPr/>
        </p:nvSpPr>
        <p:spPr>
          <a:xfrm>
            <a:off x="4974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0" name="Freeform 389"/>
          <p:cNvSpPr/>
          <p:nvPr/>
        </p:nvSpPr>
        <p:spPr>
          <a:xfrm rot="10800000">
            <a:off x="4948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1" name="Freeform 390"/>
          <p:cNvSpPr/>
          <p:nvPr/>
        </p:nvSpPr>
        <p:spPr>
          <a:xfrm rot="10800000">
            <a:off x="4918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2" name="Oval 391"/>
          <p:cNvSpPr/>
          <p:nvPr/>
        </p:nvSpPr>
        <p:spPr>
          <a:xfrm rot="10800000">
            <a:off x="4898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3" name="Freeform 392"/>
          <p:cNvSpPr/>
          <p:nvPr/>
        </p:nvSpPr>
        <p:spPr>
          <a:xfrm rot="10800000">
            <a:off x="5025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4" name="Freeform 393"/>
          <p:cNvSpPr/>
          <p:nvPr/>
        </p:nvSpPr>
        <p:spPr>
          <a:xfrm rot="10800000">
            <a:off x="4994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5" name="Oval 394"/>
          <p:cNvSpPr/>
          <p:nvPr/>
        </p:nvSpPr>
        <p:spPr>
          <a:xfrm rot="10800000">
            <a:off x="4974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96" name="Freeform 395"/>
          <p:cNvSpPr/>
          <p:nvPr/>
        </p:nvSpPr>
        <p:spPr>
          <a:xfrm>
            <a:off x="5053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7" name="Freeform 396"/>
          <p:cNvSpPr/>
          <p:nvPr/>
        </p:nvSpPr>
        <p:spPr>
          <a:xfrm>
            <a:off x="5084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8" name="Oval 397"/>
          <p:cNvSpPr/>
          <p:nvPr/>
        </p:nvSpPr>
        <p:spPr>
          <a:xfrm>
            <a:off x="5050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" name="Freeform 398"/>
          <p:cNvSpPr/>
          <p:nvPr/>
        </p:nvSpPr>
        <p:spPr>
          <a:xfrm>
            <a:off x="5130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0" name="Freeform 399"/>
          <p:cNvSpPr/>
          <p:nvPr/>
        </p:nvSpPr>
        <p:spPr>
          <a:xfrm>
            <a:off x="5160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1" name="Oval 400"/>
          <p:cNvSpPr/>
          <p:nvPr/>
        </p:nvSpPr>
        <p:spPr>
          <a:xfrm>
            <a:off x="5126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2" name="Freeform 401"/>
          <p:cNvSpPr/>
          <p:nvPr/>
        </p:nvSpPr>
        <p:spPr>
          <a:xfrm rot="10800000">
            <a:off x="5101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3" name="Freeform 402"/>
          <p:cNvSpPr/>
          <p:nvPr/>
        </p:nvSpPr>
        <p:spPr>
          <a:xfrm rot="10800000">
            <a:off x="5070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4" name="Oval 403"/>
          <p:cNvSpPr/>
          <p:nvPr/>
        </p:nvSpPr>
        <p:spPr>
          <a:xfrm rot="10800000">
            <a:off x="5050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5" name="Freeform 404"/>
          <p:cNvSpPr/>
          <p:nvPr/>
        </p:nvSpPr>
        <p:spPr>
          <a:xfrm rot="10800000">
            <a:off x="5177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6" name="Freeform 405"/>
          <p:cNvSpPr/>
          <p:nvPr/>
        </p:nvSpPr>
        <p:spPr>
          <a:xfrm rot="10800000">
            <a:off x="5147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7" name="Oval 406"/>
          <p:cNvSpPr/>
          <p:nvPr/>
        </p:nvSpPr>
        <p:spPr>
          <a:xfrm rot="10800000">
            <a:off x="5126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08" name="Freeform 407"/>
          <p:cNvSpPr/>
          <p:nvPr/>
        </p:nvSpPr>
        <p:spPr>
          <a:xfrm>
            <a:off x="5206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9" name="Freeform 408"/>
          <p:cNvSpPr/>
          <p:nvPr/>
        </p:nvSpPr>
        <p:spPr>
          <a:xfrm>
            <a:off x="5236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0" name="Oval 409"/>
          <p:cNvSpPr/>
          <p:nvPr/>
        </p:nvSpPr>
        <p:spPr>
          <a:xfrm>
            <a:off x="5202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1" name="Freeform 410"/>
          <p:cNvSpPr/>
          <p:nvPr/>
        </p:nvSpPr>
        <p:spPr>
          <a:xfrm>
            <a:off x="5282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2" name="Freeform 411"/>
          <p:cNvSpPr/>
          <p:nvPr/>
        </p:nvSpPr>
        <p:spPr>
          <a:xfrm>
            <a:off x="5313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3" name="Oval 412"/>
          <p:cNvSpPr/>
          <p:nvPr/>
        </p:nvSpPr>
        <p:spPr>
          <a:xfrm>
            <a:off x="5279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4" name="Freeform 413"/>
          <p:cNvSpPr/>
          <p:nvPr/>
        </p:nvSpPr>
        <p:spPr>
          <a:xfrm rot="10800000">
            <a:off x="5253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5" name="Freeform 414"/>
          <p:cNvSpPr/>
          <p:nvPr/>
        </p:nvSpPr>
        <p:spPr>
          <a:xfrm rot="10800000">
            <a:off x="5223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6" name="Oval 415"/>
          <p:cNvSpPr/>
          <p:nvPr/>
        </p:nvSpPr>
        <p:spPr>
          <a:xfrm rot="10800000">
            <a:off x="5202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7" name="Freeform 416"/>
          <p:cNvSpPr/>
          <p:nvPr/>
        </p:nvSpPr>
        <p:spPr>
          <a:xfrm rot="10800000">
            <a:off x="5329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8" name="Freeform 417"/>
          <p:cNvSpPr/>
          <p:nvPr/>
        </p:nvSpPr>
        <p:spPr>
          <a:xfrm rot="10800000">
            <a:off x="5299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19" name="Oval 418"/>
          <p:cNvSpPr/>
          <p:nvPr/>
        </p:nvSpPr>
        <p:spPr>
          <a:xfrm rot="10800000">
            <a:off x="5279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0" name="Freeform 419"/>
          <p:cNvSpPr/>
          <p:nvPr/>
        </p:nvSpPr>
        <p:spPr>
          <a:xfrm>
            <a:off x="5358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1" name="Freeform 420"/>
          <p:cNvSpPr/>
          <p:nvPr/>
        </p:nvSpPr>
        <p:spPr>
          <a:xfrm>
            <a:off x="5389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2" name="Oval 421"/>
          <p:cNvSpPr/>
          <p:nvPr/>
        </p:nvSpPr>
        <p:spPr>
          <a:xfrm>
            <a:off x="5355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3" name="Freeform 422"/>
          <p:cNvSpPr/>
          <p:nvPr/>
        </p:nvSpPr>
        <p:spPr>
          <a:xfrm>
            <a:off x="5434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4" name="Freeform 423"/>
          <p:cNvSpPr/>
          <p:nvPr/>
        </p:nvSpPr>
        <p:spPr>
          <a:xfrm>
            <a:off x="5465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5" name="Oval 424"/>
          <p:cNvSpPr/>
          <p:nvPr/>
        </p:nvSpPr>
        <p:spPr>
          <a:xfrm>
            <a:off x="5431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6" name="Freeform 425"/>
          <p:cNvSpPr/>
          <p:nvPr/>
        </p:nvSpPr>
        <p:spPr>
          <a:xfrm rot="10800000">
            <a:off x="5406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7" name="Freeform 426"/>
          <p:cNvSpPr/>
          <p:nvPr/>
        </p:nvSpPr>
        <p:spPr>
          <a:xfrm rot="10800000">
            <a:off x="5375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8" name="Oval 427"/>
          <p:cNvSpPr/>
          <p:nvPr/>
        </p:nvSpPr>
        <p:spPr>
          <a:xfrm rot="10800000">
            <a:off x="5355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9" name="Freeform 428"/>
          <p:cNvSpPr/>
          <p:nvPr/>
        </p:nvSpPr>
        <p:spPr>
          <a:xfrm rot="10800000">
            <a:off x="5482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0" name="Freeform 429"/>
          <p:cNvSpPr/>
          <p:nvPr/>
        </p:nvSpPr>
        <p:spPr>
          <a:xfrm rot="10800000">
            <a:off x="5451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1" name="Oval 430"/>
          <p:cNvSpPr/>
          <p:nvPr/>
        </p:nvSpPr>
        <p:spPr>
          <a:xfrm rot="10800000">
            <a:off x="5431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2" name="Freeform 431"/>
          <p:cNvSpPr/>
          <p:nvPr/>
        </p:nvSpPr>
        <p:spPr>
          <a:xfrm>
            <a:off x="5511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3" name="Freeform 432"/>
          <p:cNvSpPr/>
          <p:nvPr/>
        </p:nvSpPr>
        <p:spPr>
          <a:xfrm>
            <a:off x="5541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4" name="Oval 433"/>
          <p:cNvSpPr/>
          <p:nvPr/>
        </p:nvSpPr>
        <p:spPr>
          <a:xfrm>
            <a:off x="5507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5" name="Freeform 434"/>
          <p:cNvSpPr/>
          <p:nvPr/>
        </p:nvSpPr>
        <p:spPr>
          <a:xfrm>
            <a:off x="5587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6" name="Freeform 435"/>
          <p:cNvSpPr/>
          <p:nvPr/>
        </p:nvSpPr>
        <p:spPr>
          <a:xfrm>
            <a:off x="5617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7" name="Oval 436"/>
          <p:cNvSpPr/>
          <p:nvPr/>
        </p:nvSpPr>
        <p:spPr>
          <a:xfrm>
            <a:off x="5583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8" name="Freeform 437"/>
          <p:cNvSpPr/>
          <p:nvPr/>
        </p:nvSpPr>
        <p:spPr>
          <a:xfrm rot="10800000">
            <a:off x="5558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39" name="Freeform 438"/>
          <p:cNvSpPr/>
          <p:nvPr/>
        </p:nvSpPr>
        <p:spPr>
          <a:xfrm rot="10800000">
            <a:off x="5528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0" name="Oval 439"/>
          <p:cNvSpPr/>
          <p:nvPr/>
        </p:nvSpPr>
        <p:spPr>
          <a:xfrm rot="10800000">
            <a:off x="5507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1" name="Freeform 440"/>
          <p:cNvSpPr/>
          <p:nvPr/>
        </p:nvSpPr>
        <p:spPr>
          <a:xfrm rot="10800000">
            <a:off x="5634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2" name="Freeform 441"/>
          <p:cNvSpPr/>
          <p:nvPr/>
        </p:nvSpPr>
        <p:spPr>
          <a:xfrm rot="10800000">
            <a:off x="5604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3" name="Oval 442"/>
          <p:cNvSpPr/>
          <p:nvPr/>
        </p:nvSpPr>
        <p:spPr>
          <a:xfrm rot="10800000">
            <a:off x="5583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4" name="Freeform 443"/>
          <p:cNvSpPr/>
          <p:nvPr/>
        </p:nvSpPr>
        <p:spPr>
          <a:xfrm>
            <a:off x="5663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5" name="Freeform 444"/>
          <p:cNvSpPr/>
          <p:nvPr/>
        </p:nvSpPr>
        <p:spPr>
          <a:xfrm>
            <a:off x="5694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6" name="Oval 445"/>
          <p:cNvSpPr/>
          <p:nvPr/>
        </p:nvSpPr>
        <p:spPr>
          <a:xfrm>
            <a:off x="5660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7" name="Freeform 446"/>
          <p:cNvSpPr/>
          <p:nvPr/>
        </p:nvSpPr>
        <p:spPr>
          <a:xfrm>
            <a:off x="5739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8" name="Freeform 447"/>
          <p:cNvSpPr/>
          <p:nvPr/>
        </p:nvSpPr>
        <p:spPr>
          <a:xfrm>
            <a:off x="5770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9" name="Oval 448"/>
          <p:cNvSpPr/>
          <p:nvPr/>
        </p:nvSpPr>
        <p:spPr>
          <a:xfrm>
            <a:off x="5736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0" name="Freeform 449"/>
          <p:cNvSpPr/>
          <p:nvPr/>
        </p:nvSpPr>
        <p:spPr>
          <a:xfrm rot="10800000">
            <a:off x="5710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1" name="Freeform 450"/>
          <p:cNvSpPr/>
          <p:nvPr/>
        </p:nvSpPr>
        <p:spPr>
          <a:xfrm rot="10800000">
            <a:off x="5680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2" name="Oval 451"/>
          <p:cNvSpPr/>
          <p:nvPr/>
        </p:nvSpPr>
        <p:spPr>
          <a:xfrm rot="10800000">
            <a:off x="5660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3" name="Freeform 452"/>
          <p:cNvSpPr/>
          <p:nvPr/>
        </p:nvSpPr>
        <p:spPr>
          <a:xfrm rot="10800000">
            <a:off x="5787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4" name="Freeform 453"/>
          <p:cNvSpPr/>
          <p:nvPr/>
        </p:nvSpPr>
        <p:spPr>
          <a:xfrm rot="10800000">
            <a:off x="5756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5" name="Oval 454"/>
          <p:cNvSpPr/>
          <p:nvPr/>
        </p:nvSpPr>
        <p:spPr>
          <a:xfrm rot="10800000">
            <a:off x="5736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6" name="Freeform 455"/>
          <p:cNvSpPr/>
          <p:nvPr/>
        </p:nvSpPr>
        <p:spPr>
          <a:xfrm>
            <a:off x="5815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7" name="Freeform 456"/>
          <p:cNvSpPr/>
          <p:nvPr/>
        </p:nvSpPr>
        <p:spPr>
          <a:xfrm>
            <a:off x="5846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8" name="Oval 457"/>
          <p:cNvSpPr/>
          <p:nvPr/>
        </p:nvSpPr>
        <p:spPr>
          <a:xfrm>
            <a:off x="5812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9" name="Freeform 458"/>
          <p:cNvSpPr/>
          <p:nvPr/>
        </p:nvSpPr>
        <p:spPr>
          <a:xfrm>
            <a:off x="5892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0" name="Freeform 459"/>
          <p:cNvSpPr/>
          <p:nvPr/>
        </p:nvSpPr>
        <p:spPr>
          <a:xfrm>
            <a:off x="5922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1" name="Oval 460"/>
          <p:cNvSpPr/>
          <p:nvPr/>
        </p:nvSpPr>
        <p:spPr>
          <a:xfrm>
            <a:off x="5888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2" name="Freeform 461"/>
          <p:cNvSpPr/>
          <p:nvPr/>
        </p:nvSpPr>
        <p:spPr>
          <a:xfrm rot="10800000">
            <a:off x="5863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3" name="Freeform 462"/>
          <p:cNvSpPr/>
          <p:nvPr/>
        </p:nvSpPr>
        <p:spPr>
          <a:xfrm rot="10800000">
            <a:off x="5832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4" name="Oval 463"/>
          <p:cNvSpPr/>
          <p:nvPr/>
        </p:nvSpPr>
        <p:spPr>
          <a:xfrm rot="10800000">
            <a:off x="5812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5" name="Freeform 464"/>
          <p:cNvSpPr/>
          <p:nvPr/>
        </p:nvSpPr>
        <p:spPr>
          <a:xfrm rot="10800000">
            <a:off x="5939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6" name="Freeform 465"/>
          <p:cNvSpPr/>
          <p:nvPr/>
        </p:nvSpPr>
        <p:spPr>
          <a:xfrm rot="10800000">
            <a:off x="5909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7" name="Oval 466"/>
          <p:cNvSpPr/>
          <p:nvPr/>
        </p:nvSpPr>
        <p:spPr>
          <a:xfrm rot="10800000">
            <a:off x="5888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8" name="Freeform 467"/>
          <p:cNvSpPr/>
          <p:nvPr/>
        </p:nvSpPr>
        <p:spPr>
          <a:xfrm>
            <a:off x="5968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9" name="Freeform 468"/>
          <p:cNvSpPr/>
          <p:nvPr/>
        </p:nvSpPr>
        <p:spPr>
          <a:xfrm>
            <a:off x="5998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0" name="Oval 469"/>
          <p:cNvSpPr/>
          <p:nvPr/>
        </p:nvSpPr>
        <p:spPr>
          <a:xfrm>
            <a:off x="5964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1" name="Freeform 470"/>
          <p:cNvSpPr/>
          <p:nvPr/>
        </p:nvSpPr>
        <p:spPr>
          <a:xfrm>
            <a:off x="6044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2" name="Freeform 471"/>
          <p:cNvSpPr/>
          <p:nvPr/>
        </p:nvSpPr>
        <p:spPr>
          <a:xfrm>
            <a:off x="6075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3" name="Oval 472"/>
          <p:cNvSpPr/>
          <p:nvPr/>
        </p:nvSpPr>
        <p:spPr>
          <a:xfrm>
            <a:off x="6041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4" name="Freeform 473"/>
          <p:cNvSpPr/>
          <p:nvPr/>
        </p:nvSpPr>
        <p:spPr>
          <a:xfrm rot="10800000">
            <a:off x="6015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5" name="Freeform 474"/>
          <p:cNvSpPr/>
          <p:nvPr/>
        </p:nvSpPr>
        <p:spPr>
          <a:xfrm rot="10800000">
            <a:off x="5985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6" name="Oval 475"/>
          <p:cNvSpPr/>
          <p:nvPr/>
        </p:nvSpPr>
        <p:spPr>
          <a:xfrm rot="10800000">
            <a:off x="5964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7" name="Freeform 476"/>
          <p:cNvSpPr/>
          <p:nvPr/>
        </p:nvSpPr>
        <p:spPr>
          <a:xfrm rot="10800000">
            <a:off x="6091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8" name="Freeform 477"/>
          <p:cNvSpPr/>
          <p:nvPr/>
        </p:nvSpPr>
        <p:spPr>
          <a:xfrm rot="10800000">
            <a:off x="6061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9" name="Oval 478"/>
          <p:cNvSpPr/>
          <p:nvPr/>
        </p:nvSpPr>
        <p:spPr>
          <a:xfrm rot="10800000">
            <a:off x="6041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0" name="Freeform 479"/>
          <p:cNvSpPr/>
          <p:nvPr/>
        </p:nvSpPr>
        <p:spPr>
          <a:xfrm>
            <a:off x="6120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1" name="Freeform 480"/>
          <p:cNvSpPr/>
          <p:nvPr/>
        </p:nvSpPr>
        <p:spPr>
          <a:xfrm>
            <a:off x="6151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2" name="Oval 481"/>
          <p:cNvSpPr/>
          <p:nvPr/>
        </p:nvSpPr>
        <p:spPr>
          <a:xfrm>
            <a:off x="6117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3" name="Freeform 482"/>
          <p:cNvSpPr/>
          <p:nvPr/>
        </p:nvSpPr>
        <p:spPr>
          <a:xfrm>
            <a:off x="6196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4" name="Freeform 483"/>
          <p:cNvSpPr/>
          <p:nvPr/>
        </p:nvSpPr>
        <p:spPr>
          <a:xfrm>
            <a:off x="6227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5" name="Oval 484"/>
          <p:cNvSpPr/>
          <p:nvPr/>
        </p:nvSpPr>
        <p:spPr>
          <a:xfrm>
            <a:off x="6193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6" name="Freeform 485"/>
          <p:cNvSpPr/>
          <p:nvPr/>
        </p:nvSpPr>
        <p:spPr>
          <a:xfrm rot="10800000">
            <a:off x="6168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7" name="Freeform 486"/>
          <p:cNvSpPr/>
          <p:nvPr/>
        </p:nvSpPr>
        <p:spPr>
          <a:xfrm rot="10800000">
            <a:off x="6137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8" name="Oval 487"/>
          <p:cNvSpPr/>
          <p:nvPr/>
        </p:nvSpPr>
        <p:spPr>
          <a:xfrm rot="10800000">
            <a:off x="6117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9" name="Freeform 488"/>
          <p:cNvSpPr/>
          <p:nvPr/>
        </p:nvSpPr>
        <p:spPr>
          <a:xfrm rot="10800000">
            <a:off x="6244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0" name="Freeform 489"/>
          <p:cNvSpPr/>
          <p:nvPr/>
        </p:nvSpPr>
        <p:spPr>
          <a:xfrm rot="10800000">
            <a:off x="6213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1" name="Oval 490"/>
          <p:cNvSpPr/>
          <p:nvPr/>
        </p:nvSpPr>
        <p:spPr>
          <a:xfrm rot="10800000">
            <a:off x="6193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2" name="Freeform 491"/>
          <p:cNvSpPr/>
          <p:nvPr/>
        </p:nvSpPr>
        <p:spPr>
          <a:xfrm>
            <a:off x="6273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3" name="Freeform 492"/>
          <p:cNvSpPr/>
          <p:nvPr/>
        </p:nvSpPr>
        <p:spPr>
          <a:xfrm>
            <a:off x="6303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4" name="Oval 493"/>
          <p:cNvSpPr/>
          <p:nvPr/>
        </p:nvSpPr>
        <p:spPr>
          <a:xfrm>
            <a:off x="6269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5" name="Freeform 494"/>
          <p:cNvSpPr/>
          <p:nvPr/>
        </p:nvSpPr>
        <p:spPr>
          <a:xfrm>
            <a:off x="6349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6" name="Freeform 495"/>
          <p:cNvSpPr/>
          <p:nvPr/>
        </p:nvSpPr>
        <p:spPr>
          <a:xfrm>
            <a:off x="6379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7" name="Oval 496"/>
          <p:cNvSpPr/>
          <p:nvPr/>
        </p:nvSpPr>
        <p:spPr>
          <a:xfrm>
            <a:off x="6345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8" name="Freeform 497"/>
          <p:cNvSpPr/>
          <p:nvPr/>
        </p:nvSpPr>
        <p:spPr>
          <a:xfrm rot="10800000">
            <a:off x="6320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9" name="Freeform 498"/>
          <p:cNvSpPr/>
          <p:nvPr/>
        </p:nvSpPr>
        <p:spPr>
          <a:xfrm rot="10800000">
            <a:off x="6290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0" name="Oval 499"/>
          <p:cNvSpPr/>
          <p:nvPr/>
        </p:nvSpPr>
        <p:spPr>
          <a:xfrm rot="10800000">
            <a:off x="6269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1" name="Freeform 500"/>
          <p:cNvSpPr/>
          <p:nvPr/>
        </p:nvSpPr>
        <p:spPr>
          <a:xfrm rot="10800000">
            <a:off x="6396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2" name="Freeform 501"/>
          <p:cNvSpPr/>
          <p:nvPr/>
        </p:nvSpPr>
        <p:spPr>
          <a:xfrm rot="10800000">
            <a:off x="6366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3" name="Oval 502"/>
          <p:cNvSpPr/>
          <p:nvPr/>
        </p:nvSpPr>
        <p:spPr>
          <a:xfrm rot="10800000">
            <a:off x="6345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04" name="Freeform 503"/>
          <p:cNvSpPr/>
          <p:nvPr/>
        </p:nvSpPr>
        <p:spPr>
          <a:xfrm>
            <a:off x="6425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5" name="Freeform 504"/>
          <p:cNvSpPr/>
          <p:nvPr/>
        </p:nvSpPr>
        <p:spPr>
          <a:xfrm>
            <a:off x="6456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6" name="Oval 505"/>
          <p:cNvSpPr/>
          <p:nvPr/>
        </p:nvSpPr>
        <p:spPr>
          <a:xfrm>
            <a:off x="6422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7" name="Freeform 506"/>
          <p:cNvSpPr/>
          <p:nvPr/>
        </p:nvSpPr>
        <p:spPr>
          <a:xfrm>
            <a:off x="6501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8" name="Freeform 507"/>
          <p:cNvSpPr/>
          <p:nvPr/>
        </p:nvSpPr>
        <p:spPr>
          <a:xfrm>
            <a:off x="6532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9" name="Oval 508"/>
          <p:cNvSpPr/>
          <p:nvPr/>
        </p:nvSpPr>
        <p:spPr>
          <a:xfrm>
            <a:off x="6498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0" name="Freeform 509"/>
          <p:cNvSpPr/>
          <p:nvPr/>
        </p:nvSpPr>
        <p:spPr>
          <a:xfrm rot="10800000">
            <a:off x="6472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1" name="Freeform 510"/>
          <p:cNvSpPr/>
          <p:nvPr/>
        </p:nvSpPr>
        <p:spPr>
          <a:xfrm rot="10800000">
            <a:off x="6442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2" name="Oval 511"/>
          <p:cNvSpPr/>
          <p:nvPr/>
        </p:nvSpPr>
        <p:spPr>
          <a:xfrm rot="10800000">
            <a:off x="6422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3" name="Freeform 512"/>
          <p:cNvSpPr/>
          <p:nvPr/>
        </p:nvSpPr>
        <p:spPr>
          <a:xfrm rot="10800000">
            <a:off x="6549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4" name="Freeform 513"/>
          <p:cNvSpPr/>
          <p:nvPr/>
        </p:nvSpPr>
        <p:spPr>
          <a:xfrm rot="10800000">
            <a:off x="6518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5" name="Oval 514"/>
          <p:cNvSpPr/>
          <p:nvPr/>
        </p:nvSpPr>
        <p:spPr>
          <a:xfrm rot="10800000">
            <a:off x="6498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6" name="Freeform 515"/>
          <p:cNvSpPr/>
          <p:nvPr/>
        </p:nvSpPr>
        <p:spPr>
          <a:xfrm>
            <a:off x="6577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7" name="Freeform 516"/>
          <p:cNvSpPr/>
          <p:nvPr/>
        </p:nvSpPr>
        <p:spPr>
          <a:xfrm>
            <a:off x="6608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8" name="Oval 517"/>
          <p:cNvSpPr/>
          <p:nvPr/>
        </p:nvSpPr>
        <p:spPr>
          <a:xfrm>
            <a:off x="6574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9" name="Freeform 518"/>
          <p:cNvSpPr/>
          <p:nvPr/>
        </p:nvSpPr>
        <p:spPr>
          <a:xfrm>
            <a:off x="6654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0" name="Freeform 519"/>
          <p:cNvSpPr/>
          <p:nvPr/>
        </p:nvSpPr>
        <p:spPr>
          <a:xfrm>
            <a:off x="6684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1" name="Oval 520"/>
          <p:cNvSpPr/>
          <p:nvPr/>
        </p:nvSpPr>
        <p:spPr>
          <a:xfrm>
            <a:off x="6650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2" name="Freeform 521"/>
          <p:cNvSpPr/>
          <p:nvPr/>
        </p:nvSpPr>
        <p:spPr>
          <a:xfrm rot="10800000">
            <a:off x="6625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3" name="Freeform 522"/>
          <p:cNvSpPr/>
          <p:nvPr/>
        </p:nvSpPr>
        <p:spPr>
          <a:xfrm rot="10800000">
            <a:off x="6594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4" name="Oval 523"/>
          <p:cNvSpPr/>
          <p:nvPr/>
        </p:nvSpPr>
        <p:spPr>
          <a:xfrm rot="10800000">
            <a:off x="6574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5" name="Freeform 524"/>
          <p:cNvSpPr/>
          <p:nvPr/>
        </p:nvSpPr>
        <p:spPr>
          <a:xfrm rot="10800000">
            <a:off x="6701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6" name="Freeform 525"/>
          <p:cNvSpPr/>
          <p:nvPr/>
        </p:nvSpPr>
        <p:spPr>
          <a:xfrm rot="10800000">
            <a:off x="6671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7" name="Oval 526"/>
          <p:cNvSpPr/>
          <p:nvPr/>
        </p:nvSpPr>
        <p:spPr>
          <a:xfrm rot="10800000">
            <a:off x="6650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28" name="Freeform 527"/>
          <p:cNvSpPr/>
          <p:nvPr/>
        </p:nvSpPr>
        <p:spPr>
          <a:xfrm>
            <a:off x="6730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9" name="Freeform 528"/>
          <p:cNvSpPr/>
          <p:nvPr/>
        </p:nvSpPr>
        <p:spPr>
          <a:xfrm>
            <a:off x="6760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0" name="Oval 529"/>
          <p:cNvSpPr/>
          <p:nvPr/>
        </p:nvSpPr>
        <p:spPr>
          <a:xfrm>
            <a:off x="6726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1" name="Freeform 530"/>
          <p:cNvSpPr/>
          <p:nvPr/>
        </p:nvSpPr>
        <p:spPr>
          <a:xfrm>
            <a:off x="6806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2" name="Freeform 531"/>
          <p:cNvSpPr/>
          <p:nvPr/>
        </p:nvSpPr>
        <p:spPr>
          <a:xfrm>
            <a:off x="6837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3" name="Oval 532"/>
          <p:cNvSpPr/>
          <p:nvPr/>
        </p:nvSpPr>
        <p:spPr>
          <a:xfrm>
            <a:off x="6803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4" name="Freeform 533"/>
          <p:cNvSpPr/>
          <p:nvPr/>
        </p:nvSpPr>
        <p:spPr>
          <a:xfrm rot="10800000">
            <a:off x="6777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5" name="Freeform 534"/>
          <p:cNvSpPr/>
          <p:nvPr/>
        </p:nvSpPr>
        <p:spPr>
          <a:xfrm rot="10800000">
            <a:off x="6747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6" name="Oval 535"/>
          <p:cNvSpPr/>
          <p:nvPr/>
        </p:nvSpPr>
        <p:spPr>
          <a:xfrm rot="10800000">
            <a:off x="6726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7" name="Freeform 536"/>
          <p:cNvSpPr/>
          <p:nvPr/>
        </p:nvSpPr>
        <p:spPr>
          <a:xfrm rot="10800000">
            <a:off x="6853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8" name="Freeform 537"/>
          <p:cNvSpPr/>
          <p:nvPr/>
        </p:nvSpPr>
        <p:spPr>
          <a:xfrm rot="10800000">
            <a:off x="6823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39" name="Oval 538"/>
          <p:cNvSpPr/>
          <p:nvPr/>
        </p:nvSpPr>
        <p:spPr>
          <a:xfrm rot="10800000">
            <a:off x="6803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0" name="Freeform 539"/>
          <p:cNvSpPr/>
          <p:nvPr/>
        </p:nvSpPr>
        <p:spPr>
          <a:xfrm>
            <a:off x="6882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1" name="Freeform 540"/>
          <p:cNvSpPr/>
          <p:nvPr/>
        </p:nvSpPr>
        <p:spPr>
          <a:xfrm>
            <a:off x="6913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2" name="Oval 541"/>
          <p:cNvSpPr/>
          <p:nvPr/>
        </p:nvSpPr>
        <p:spPr>
          <a:xfrm>
            <a:off x="6879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3" name="Freeform 542"/>
          <p:cNvSpPr/>
          <p:nvPr/>
        </p:nvSpPr>
        <p:spPr>
          <a:xfrm>
            <a:off x="6958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4" name="Freeform 543"/>
          <p:cNvSpPr/>
          <p:nvPr/>
        </p:nvSpPr>
        <p:spPr>
          <a:xfrm>
            <a:off x="6989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5" name="Oval 544"/>
          <p:cNvSpPr/>
          <p:nvPr/>
        </p:nvSpPr>
        <p:spPr>
          <a:xfrm>
            <a:off x="6955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6" name="Freeform 545"/>
          <p:cNvSpPr/>
          <p:nvPr/>
        </p:nvSpPr>
        <p:spPr>
          <a:xfrm rot="10800000">
            <a:off x="6930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7" name="Freeform 546"/>
          <p:cNvSpPr/>
          <p:nvPr/>
        </p:nvSpPr>
        <p:spPr>
          <a:xfrm rot="10800000">
            <a:off x="6899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8" name="Oval 547"/>
          <p:cNvSpPr/>
          <p:nvPr/>
        </p:nvSpPr>
        <p:spPr>
          <a:xfrm rot="10800000">
            <a:off x="6879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49" name="Freeform 548"/>
          <p:cNvSpPr/>
          <p:nvPr/>
        </p:nvSpPr>
        <p:spPr>
          <a:xfrm rot="10800000">
            <a:off x="7006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0" name="Freeform 549"/>
          <p:cNvSpPr/>
          <p:nvPr/>
        </p:nvSpPr>
        <p:spPr>
          <a:xfrm rot="10800000">
            <a:off x="6975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1" name="Oval 550"/>
          <p:cNvSpPr/>
          <p:nvPr/>
        </p:nvSpPr>
        <p:spPr>
          <a:xfrm rot="10800000">
            <a:off x="6955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2" name="Freeform 551"/>
          <p:cNvSpPr/>
          <p:nvPr/>
        </p:nvSpPr>
        <p:spPr>
          <a:xfrm>
            <a:off x="7035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3" name="Freeform 552"/>
          <p:cNvSpPr/>
          <p:nvPr/>
        </p:nvSpPr>
        <p:spPr>
          <a:xfrm>
            <a:off x="7065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4" name="Oval 553"/>
          <p:cNvSpPr/>
          <p:nvPr/>
        </p:nvSpPr>
        <p:spPr>
          <a:xfrm>
            <a:off x="7031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5" name="Freeform 554"/>
          <p:cNvSpPr/>
          <p:nvPr/>
        </p:nvSpPr>
        <p:spPr>
          <a:xfrm>
            <a:off x="7111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6" name="Freeform 555"/>
          <p:cNvSpPr/>
          <p:nvPr/>
        </p:nvSpPr>
        <p:spPr>
          <a:xfrm>
            <a:off x="7141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7" name="Oval 556"/>
          <p:cNvSpPr/>
          <p:nvPr/>
        </p:nvSpPr>
        <p:spPr>
          <a:xfrm>
            <a:off x="7107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8" name="Freeform 557"/>
          <p:cNvSpPr/>
          <p:nvPr/>
        </p:nvSpPr>
        <p:spPr>
          <a:xfrm rot="10800000">
            <a:off x="7082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59" name="Freeform 558"/>
          <p:cNvSpPr/>
          <p:nvPr/>
        </p:nvSpPr>
        <p:spPr>
          <a:xfrm rot="10800000">
            <a:off x="7052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0" name="Oval 559"/>
          <p:cNvSpPr/>
          <p:nvPr/>
        </p:nvSpPr>
        <p:spPr>
          <a:xfrm rot="10800000">
            <a:off x="7031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1" name="Freeform 560"/>
          <p:cNvSpPr/>
          <p:nvPr/>
        </p:nvSpPr>
        <p:spPr>
          <a:xfrm rot="10800000">
            <a:off x="7158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2" name="Freeform 561"/>
          <p:cNvSpPr/>
          <p:nvPr/>
        </p:nvSpPr>
        <p:spPr>
          <a:xfrm rot="10800000">
            <a:off x="7128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3" name="Oval 562"/>
          <p:cNvSpPr/>
          <p:nvPr/>
        </p:nvSpPr>
        <p:spPr>
          <a:xfrm rot="10800000">
            <a:off x="7107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4" name="Freeform 563"/>
          <p:cNvSpPr/>
          <p:nvPr/>
        </p:nvSpPr>
        <p:spPr>
          <a:xfrm>
            <a:off x="7187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5" name="Freeform 564"/>
          <p:cNvSpPr/>
          <p:nvPr/>
        </p:nvSpPr>
        <p:spPr>
          <a:xfrm>
            <a:off x="7218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6" name="Oval 565"/>
          <p:cNvSpPr/>
          <p:nvPr/>
        </p:nvSpPr>
        <p:spPr>
          <a:xfrm>
            <a:off x="7184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7" name="Freeform 566"/>
          <p:cNvSpPr/>
          <p:nvPr/>
        </p:nvSpPr>
        <p:spPr>
          <a:xfrm>
            <a:off x="7263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8" name="Freeform 567"/>
          <p:cNvSpPr/>
          <p:nvPr/>
        </p:nvSpPr>
        <p:spPr>
          <a:xfrm>
            <a:off x="7294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9" name="Oval 568"/>
          <p:cNvSpPr/>
          <p:nvPr/>
        </p:nvSpPr>
        <p:spPr>
          <a:xfrm>
            <a:off x="7260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0" name="Freeform 569"/>
          <p:cNvSpPr/>
          <p:nvPr/>
        </p:nvSpPr>
        <p:spPr>
          <a:xfrm rot="10800000">
            <a:off x="7234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1" name="Freeform 570"/>
          <p:cNvSpPr/>
          <p:nvPr/>
        </p:nvSpPr>
        <p:spPr>
          <a:xfrm rot="10800000">
            <a:off x="7204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2" name="Oval 571"/>
          <p:cNvSpPr/>
          <p:nvPr/>
        </p:nvSpPr>
        <p:spPr>
          <a:xfrm rot="10800000">
            <a:off x="7184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3" name="Freeform 572"/>
          <p:cNvSpPr/>
          <p:nvPr/>
        </p:nvSpPr>
        <p:spPr>
          <a:xfrm rot="10800000">
            <a:off x="7311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4" name="Freeform 573"/>
          <p:cNvSpPr/>
          <p:nvPr/>
        </p:nvSpPr>
        <p:spPr>
          <a:xfrm rot="10800000">
            <a:off x="7280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5" name="Oval 574"/>
          <p:cNvSpPr/>
          <p:nvPr/>
        </p:nvSpPr>
        <p:spPr>
          <a:xfrm rot="10800000">
            <a:off x="7260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76" name="Freeform 575"/>
          <p:cNvSpPr/>
          <p:nvPr/>
        </p:nvSpPr>
        <p:spPr>
          <a:xfrm>
            <a:off x="7339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7" name="Freeform 576"/>
          <p:cNvSpPr/>
          <p:nvPr/>
        </p:nvSpPr>
        <p:spPr>
          <a:xfrm>
            <a:off x="7370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8" name="Oval 577"/>
          <p:cNvSpPr/>
          <p:nvPr/>
        </p:nvSpPr>
        <p:spPr>
          <a:xfrm>
            <a:off x="7336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9" name="Freeform 578"/>
          <p:cNvSpPr/>
          <p:nvPr/>
        </p:nvSpPr>
        <p:spPr>
          <a:xfrm>
            <a:off x="7416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0" name="Freeform 579"/>
          <p:cNvSpPr/>
          <p:nvPr/>
        </p:nvSpPr>
        <p:spPr>
          <a:xfrm>
            <a:off x="7446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1" name="Oval 580"/>
          <p:cNvSpPr/>
          <p:nvPr/>
        </p:nvSpPr>
        <p:spPr>
          <a:xfrm>
            <a:off x="7412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2" name="Freeform 581"/>
          <p:cNvSpPr/>
          <p:nvPr/>
        </p:nvSpPr>
        <p:spPr>
          <a:xfrm rot="10800000">
            <a:off x="7387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3" name="Freeform 582"/>
          <p:cNvSpPr/>
          <p:nvPr/>
        </p:nvSpPr>
        <p:spPr>
          <a:xfrm rot="10800000">
            <a:off x="7356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4" name="Oval 583"/>
          <p:cNvSpPr/>
          <p:nvPr/>
        </p:nvSpPr>
        <p:spPr>
          <a:xfrm rot="10800000">
            <a:off x="7336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5" name="Freeform 584"/>
          <p:cNvSpPr/>
          <p:nvPr/>
        </p:nvSpPr>
        <p:spPr>
          <a:xfrm rot="10800000">
            <a:off x="7463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6" name="Freeform 585"/>
          <p:cNvSpPr/>
          <p:nvPr/>
        </p:nvSpPr>
        <p:spPr>
          <a:xfrm rot="10800000">
            <a:off x="7433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7" name="Oval 586"/>
          <p:cNvSpPr/>
          <p:nvPr/>
        </p:nvSpPr>
        <p:spPr>
          <a:xfrm rot="10800000">
            <a:off x="7412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88" name="Freeform 587"/>
          <p:cNvSpPr/>
          <p:nvPr/>
        </p:nvSpPr>
        <p:spPr>
          <a:xfrm>
            <a:off x="7492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9" name="Freeform 588"/>
          <p:cNvSpPr/>
          <p:nvPr/>
        </p:nvSpPr>
        <p:spPr>
          <a:xfrm>
            <a:off x="7522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0" name="Oval 589"/>
          <p:cNvSpPr/>
          <p:nvPr/>
        </p:nvSpPr>
        <p:spPr>
          <a:xfrm>
            <a:off x="7488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1" name="Freeform 590"/>
          <p:cNvSpPr/>
          <p:nvPr/>
        </p:nvSpPr>
        <p:spPr>
          <a:xfrm>
            <a:off x="7568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2" name="Freeform 591"/>
          <p:cNvSpPr/>
          <p:nvPr/>
        </p:nvSpPr>
        <p:spPr>
          <a:xfrm>
            <a:off x="7599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3" name="Oval 592"/>
          <p:cNvSpPr/>
          <p:nvPr/>
        </p:nvSpPr>
        <p:spPr>
          <a:xfrm>
            <a:off x="7565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4" name="Freeform 593"/>
          <p:cNvSpPr/>
          <p:nvPr/>
        </p:nvSpPr>
        <p:spPr>
          <a:xfrm rot="10800000">
            <a:off x="7539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5" name="Freeform 594"/>
          <p:cNvSpPr/>
          <p:nvPr/>
        </p:nvSpPr>
        <p:spPr>
          <a:xfrm rot="10800000">
            <a:off x="7509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6" name="Oval 595"/>
          <p:cNvSpPr/>
          <p:nvPr/>
        </p:nvSpPr>
        <p:spPr>
          <a:xfrm rot="10800000">
            <a:off x="7488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7" name="Freeform 596"/>
          <p:cNvSpPr/>
          <p:nvPr/>
        </p:nvSpPr>
        <p:spPr>
          <a:xfrm rot="10800000">
            <a:off x="7615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8" name="Freeform 597"/>
          <p:cNvSpPr/>
          <p:nvPr/>
        </p:nvSpPr>
        <p:spPr>
          <a:xfrm rot="10800000">
            <a:off x="7585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9" name="Oval 598"/>
          <p:cNvSpPr/>
          <p:nvPr/>
        </p:nvSpPr>
        <p:spPr>
          <a:xfrm rot="10800000">
            <a:off x="7565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0" name="Freeform 599"/>
          <p:cNvSpPr/>
          <p:nvPr/>
        </p:nvSpPr>
        <p:spPr>
          <a:xfrm>
            <a:off x="7644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1" name="Freeform 600"/>
          <p:cNvSpPr/>
          <p:nvPr/>
        </p:nvSpPr>
        <p:spPr>
          <a:xfrm>
            <a:off x="7675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2" name="Oval 601"/>
          <p:cNvSpPr/>
          <p:nvPr/>
        </p:nvSpPr>
        <p:spPr>
          <a:xfrm>
            <a:off x="7641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3" name="Freeform 602"/>
          <p:cNvSpPr/>
          <p:nvPr/>
        </p:nvSpPr>
        <p:spPr>
          <a:xfrm>
            <a:off x="7720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4" name="Freeform 603"/>
          <p:cNvSpPr/>
          <p:nvPr/>
        </p:nvSpPr>
        <p:spPr>
          <a:xfrm>
            <a:off x="7751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5" name="Oval 604"/>
          <p:cNvSpPr/>
          <p:nvPr/>
        </p:nvSpPr>
        <p:spPr>
          <a:xfrm>
            <a:off x="7717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6" name="Freeform 605"/>
          <p:cNvSpPr/>
          <p:nvPr/>
        </p:nvSpPr>
        <p:spPr>
          <a:xfrm rot="10800000">
            <a:off x="7692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7" name="Freeform 606"/>
          <p:cNvSpPr/>
          <p:nvPr/>
        </p:nvSpPr>
        <p:spPr>
          <a:xfrm rot="10800000">
            <a:off x="7661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8" name="Oval 607"/>
          <p:cNvSpPr/>
          <p:nvPr/>
        </p:nvSpPr>
        <p:spPr>
          <a:xfrm rot="10800000">
            <a:off x="7641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9" name="Freeform 608"/>
          <p:cNvSpPr/>
          <p:nvPr/>
        </p:nvSpPr>
        <p:spPr>
          <a:xfrm rot="10800000">
            <a:off x="7768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0" name="Freeform 609"/>
          <p:cNvSpPr/>
          <p:nvPr/>
        </p:nvSpPr>
        <p:spPr>
          <a:xfrm rot="10800000">
            <a:off x="7737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1" name="Oval 610"/>
          <p:cNvSpPr/>
          <p:nvPr/>
        </p:nvSpPr>
        <p:spPr>
          <a:xfrm rot="10800000">
            <a:off x="7717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2" name="Freeform 611"/>
          <p:cNvSpPr/>
          <p:nvPr/>
        </p:nvSpPr>
        <p:spPr>
          <a:xfrm>
            <a:off x="7797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3" name="Freeform 612"/>
          <p:cNvSpPr/>
          <p:nvPr/>
        </p:nvSpPr>
        <p:spPr>
          <a:xfrm>
            <a:off x="7827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4" name="Oval 613"/>
          <p:cNvSpPr/>
          <p:nvPr/>
        </p:nvSpPr>
        <p:spPr>
          <a:xfrm>
            <a:off x="7793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5" name="Freeform 614"/>
          <p:cNvSpPr/>
          <p:nvPr/>
        </p:nvSpPr>
        <p:spPr>
          <a:xfrm>
            <a:off x="7873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6" name="Freeform 615"/>
          <p:cNvSpPr/>
          <p:nvPr/>
        </p:nvSpPr>
        <p:spPr>
          <a:xfrm>
            <a:off x="7903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7" name="Oval 616"/>
          <p:cNvSpPr/>
          <p:nvPr/>
        </p:nvSpPr>
        <p:spPr>
          <a:xfrm>
            <a:off x="7869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8" name="Freeform 617"/>
          <p:cNvSpPr/>
          <p:nvPr/>
        </p:nvSpPr>
        <p:spPr>
          <a:xfrm rot="10800000">
            <a:off x="7844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19" name="Freeform 618"/>
          <p:cNvSpPr/>
          <p:nvPr/>
        </p:nvSpPr>
        <p:spPr>
          <a:xfrm rot="10800000">
            <a:off x="7814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0" name="Oval 619"/>
          <p:cNvSpPr/>
          <p:nvPr/>
        </p:nvSpPr>
        <p:spPr>
          <a:xfrm rot="10800000">
            <a:off x="7793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1" name="Freeform 620"/>
          <p:cNvSpPr/>
          <p:nvPr/>
        </p:nvSpPr>
        <p:spPr>
          <a:xfrm rot="10800000">
            <a:off x="7920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2" name="Freeform 621"/>
          <p:cNvSpPr/>
          <p:nvPr/>
        </p:nvSpPr>
        <p:spPr>
          <a:xfrm rot="10800000">
            <a:off x="7890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3" name="Oval 622"/>
          <p:cNvSpPr/>
          <p:nvPr/>
        </p:nvSpPr>
        <p:spPr>
          <a:xfrm rot="10800000">
            <a:off x="7869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4" name="Freeform 623"/>
          <p:cNvSpPr/>
          <p:nvPr/>
        </p:nvSpPr>
        <p:spPr>
          <a:xfrm>
            <a:off x="7949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5" name="Freeform 624"/>
          <p:cNvSpPr/>
          <p:nvPr/>
        </p:nvSpPr>
        <p:spPr>
          <a:xfrm>
            <a:off x="7980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6" name="Oval 625"/>
          <p:cNvSpPr/>
          <p:nvPr/>
        </p:nvSpPr>
        <p:spPr>
          <a:xfrm>
            <a:off x="7946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7" name="Freeform 626"/>
          <p:cNvSpPr/>
          <p:nvPr/>
        </p:nvSpPr>
        <p:spPr>
          <a:xfrm>
            <a:off x="8025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8" name="Freeform 627"/>
          <p:cNvSpPr/>
          <p:nvPr/>
        </p:nvSpPr>
        <p:spPr>
          <a:xfrm>
            <a:off x="8056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9" name="Oval 628"/>
          <p:cNvSpPr/>
          <p:nvPr/>
        </p:nvSpPr>
        <p:spPr>
          <a:xfrm>
            <a:off x="8022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0" name="Freeform 629"/>
          <p:cNvSpPr/>
          <p:nvPr/>
        </p:nvSpPr>
        <p:spPr>
          <a:xfrm rot="10800000">
            <a:off x="7996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1" name="Freeform 630"/>
          <p:cNvSpPr/>
          <p:nvPr/>
        </p:nvSpPr>
        <p:spPr>
          <a:xfrm rot="10800000">
            <a:off x="7966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2" name="Oval 631"/>
          <p:cNvSpPr/>
          <p:nvPr/>
        </p:nvSpPr>
        <p:spPr>
          <a:xfrm rot="10800000">
            <a:off x="7946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3" name="Freeform 632"/>
          <p:cNvSpPr/>
          <p:nvPr/>
        </p:nvSpPr>
        <p:spPr>
          <a:xfrm rot="10800000">
            <a:off x="8073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4" name="Freeform 633"/>
          <p:cNvSpPr/>
          <p:nvPr/>
        </p:nvSpPr>
        <p:spPr>
          <a:xfrm rot="10800000">
            <a:off x="8042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5" name="Oval 634"/>
          <p:cNvSpPr/>
          <p:nvPr/>
        </p:nvSpPr>
        <p:spPr>
          <a:xfrm rot="10800000">
            <a:off x="8022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36" name="Freeform 635"/>
          <p:cNvSpPr/>
          <p:nvPr/>
        </p:nvSpPr>
        <p:spPr>
          <a:xfrm>
            <a:off x="8101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7" name="Freeform 636"/>
          <p:cNvSpPr/>
          <p:nvPr/>
        </p:nvSpPr>
        <p:spPr>
          <a:xfrm>
            <a:off x="8132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8" name="Oval 637"/>
          <p:cNvSpPr/>
          <p:nvPr/>
        </p:nvSpPr>
        <p:spPr>
          <a:xfrm>
            <a:off x="8098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9" name="Freeform 638"/>
          <p:cNvSpPr/>
          <p:nvPr/>
        </p:nvSpPr>
        <p:spPr>
          <a:xfrm>
            <a:off x="8178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0" name="Freeform 639"/>
          <p:cNvSpPr/>
          <p:nvPr/>
        </p:nvSpPr>
        <p:spPr>
          <a:xfrm>
            <a:off x="8208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1" name="Oval 640"/>
          <p:cNvSpPr/>
          <p:nvPr/>
        </p:nvSpPr>
        <p:spPr>
          <a:xfrm>
            <a:off x="8174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2" name="Freeform 641"/>
          <p:cNvSpPr/>
          <p:nvPr/>
        </p:nvSpPr>
        <p:spPr>
          <a:xfrm rot="10800000">
            <a:off x="8149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3" name="Freeform 642"/>
          <p:cNvSpPr/>
          <p:nvPr/>
        </p:nvSpPr>
        <p:spPr>
          <a:xfrm rot="10800000">
            <a:off x="8118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4" name="Oval 643"/>
          <p:cNvSpPr/>
          <p:nvPr/>
        </p:nvSpPr>
        <p:spPr>
          <a:xfrm rot="10800000">
            <a:off x="8098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5" name="Freeform 644"/>
          <p:cNvSpPr/>
          <p:nvPr/>
        </p:nvSpPr>
        <p:spPr>
          <a:xfrm rot="10800000">
            <a:off x="8225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6" name="Freeform 645"/>
          <p:cNvSpPr/>
          <p:nvPr/>
        </p:nvSpPr>
        <p:spPr>
          <a:xfrm rot="10800000">
            <a:off x="8195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7" name="Oval 646"/>
          <p:cNvSpPr/>
          <p:nvPr/>
        </p:nvSpPr>
        <p:spPr>
          <a:xfrm rot="10800000">
            <a:off x="8174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8" name="Freeform 647"/>
          <p:cNvSpPr/>
          <p:nvPr/>
        </p:nvSpPr>
        <p:spPr>
          <a:xfrm>
            <a:off x="8254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9" name="Freeform 648"/>
          <p:cNvSpPr/>
          <p:nvPr/>
        </p:nvSpPr>
        <p:spPr>
          <a:xfrm>
            <a:off x="8284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0" name="Oval 649"/>
          <p:cNvSpPr/>
          <p:nvPr/>
        </p:nvSpPr>
        <p:spPr>
          <a:xfrm>
            <a:off x="8250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1" name="Freeform 650"/>
          <p:cNvSpPr/>
          <p:nvPr/>
        </p:nvSpPr>
        <p:spPr>
          <a:xfrm>
            <a:off x="8330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2" name="Freeform 651"/>
          <p:cNvSpPr/>
          <p:nvPr/>
        </p:nvSpPr>
        <p:spPr>
          <a:xfrm>
            <a:off x="8361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3" name="Oval 652"/>
          <p:cNvSpPr/>
          <p:nvPr/>
        </p:nvSpPr>
        <p:spPr>
          <a:xfrm>
            <a:off x="8327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4" name="Freeform 653"/>
          <p:cNvSpPr/>
          <p:nvPr/>
        </p:nvSpPr>
        <p:spPr>
          <a:xfrm rot="10800000">
            <a:off x="8301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5" name="Freeform 654"/>
          <p:cNvSpPr/>
          <p:nvPr/>
        </p:nvSpPr>
        <p:spPr>
          <a:xfrm rot="10800000">
            <a:off x="8271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6" name="Oval 655"/>
          <p:cNvSpPr/>
          <p:nvPr/>
        </p:nvSpPr>
        <p:spPr>
          <a:xfrm rot="10800000">
            <a:off x="8250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7" name="Freeform 656"/>
          <p:cNvSpPr/>
          <p:nvPr/>
        </p:nvSpPr>
        <p:spPr>
          <a:xfrm rot="10800000">
            <a:off x="8377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8" name="Freeform 657"/>
          <p:cNvSpPr/>
          <p:nvPr/>
        </p:nvSpPr>
        <p:spPr>
          <a:xfrm rot="10800000">
            <a:off x="8347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59" name="Oval 658"/>
          <p:cNvSpPr/>
          <p:nvPr/>
        </p:nvSpPr>
        <p:spPr>
          <a:xfrm rot="10800000">
            <a:off x="8327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0" name="Freeform 659"/>
          <p:cNvSpPr/>
          <p:nvPr/>
        </p:nvSpPr>
        <p:spPr>
          <a:xfrm>
            <a:off x="8406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1" name="Freeform 660"/>
          <p:cNvSpPr/>
          <p:nvPr/>
        </p:nvSpPr>
        <p:spPr>
          <a:xfrm>
            <a:off x="8437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2" name="Oval 661"/>
          <p:cNvSpPr/>
          <p:nvPr/>
        </p:nvSpPr>
        <p:spPr>
          <a:xfrm>
            <a:off x="8403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3" name="Freeform 662"/>
          <p:cNvSpPr/>
          <p:nvPr/>
        </p:nvSpPr>
        <p:spPr>
          <a:xfrm>
            <a:off x="8482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4" name="Freeform 663"/>
          <p:cNvSpPr/>
          <p:nvPr/>
        </p:nvSpPr>
        <p:spPr>
          <a:xfrm>
            <a:off x="8513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5" name="Oval 664"/>
          <p:cNvSpPr/>
          <p:nvPr/>
        </p:nvSpPr>
        <p:spPr>
          <a:xfrm>
            <a:off x="8479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6" name="Freeform 665"/>
          <p:cNvSpPr/>
          <p:nvPr/>
        </p:nvSpPr>
        <p:spPr>
          <a:xfrm rot="10800000">
            <a:off x="8454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7" name="Freeform 666"/>
          <p:cNvSpPr/>
          <p:nvPr/>
        </p:nvSpPr>
        <p:spPr>
          <a:xfrm rot="10800000">
            <a:off x="8423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8" name="Oval 667"/>
          <p:cNvSpPr/>
          <p:nvPr/>
        </p:nvSpPr>
        <p:spPr>
          <a:xfrm rot="10800000">
            <a:off x="8403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69" name="Freeform 668"/>
          <p:cNvSpPr/>
          <p:nvPr/>
        </p:nvSpPr>
        <p:spPr>
          <a:xfrm rot="10800000">
            <a:off x="8530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0" name="Freeform 669"/>
          <p:cNvSpPr/>
          <p:nvPr/>
        </p:nvSpPr>
        <p:spPr>
          <a:xfrm rot="10800000">
            <a:off x="8499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1" name="Oval 670"/>
          <p:cNvSpPr/>
          <p:nvPr/>
        </p:nvSpPr>
        <p:spPr>
          <a:xfrm rot="10800000">
            <a:off x="8479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2" name="Freeform 671"/>
          <p:cNvSpPr/>
          <p:nvPr/>
        </p:nvSpPr>
        <p:spPr>
          <a:xfrm>
            <a:off x="8559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3" name="Freeform 672"/>
          <p:cNvSpPr/>
          <p:nvPr/>
        </p:nvSpPr>
        <p:spPr>
          <a:xfrm>
            <a:off x="8589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4" name="Oval 673"/>
          <p:cNvSpPr/>
          <p:nvPr/>
        </p:nvSpPr>
        <p:spPr>
          <a:xfrm>
            <a:off x="8555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5" name="Freeform 674"/>
          <p:cNvSpPr/>
          <p:nvPr/>
        </p:nvSpPr>
        <p:spPr>
          <a:xfrm>
            <a:off x="86353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6" name="Freeform 675"/>
          <p:cNvSpPr/>
          <p:nvPr/>
        </p:nvSpPr>
        <p:spPr>
          <a:xfrm>
            <a:off x="86658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7" name="Oval 676"/>
          <p:cNvSpPr/>
          <p:nvPr/>
        </p:nvSpPr>
        <p:spPr>
          <a:xfrm>
            <a:off x="86318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8" name="Freeform 677"/>
          <p:cNvSpPr/>
          <p:nvPr/>
        </p:nvSpPr>
        <p:spPr>
          <a:xfrm rot="10800000">
            <a:off x="8606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9" name="Freeform 678"/>
          <p:cNvSpPr/>
          <p:nvPr/>
        </p:nvSpPr>
        <p:spPr>
          <a:xfrm rot="10800000">
            <a:off x="8576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0" name="Oval 679"/>
          <p:cNvSpPr/>
          <p:nvPr/>
        </p:nvSpPr>
        <p:spPr>
          <a:xfrm rot="10800000">
            <a:off x="8555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1" name="Freeform 680"/>
          <p:cNvSpPr/>
          <p:nvPr/>
        </p:nvSpPr>
        <p:spPr>
          <a:xfrm rot="10800000">
            <a:off x="86827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2" name="Freeform 681"/>
          <p:cNvSpPr/>
          <p:nvPr/>
        </p:nvSpPr>
        <p:spPr>
          <a:xfrm rot="10800000">
            <a:off x="86522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3" name="Oval 682"/>
          <p:cNvSpPr/>
          <p:nvPr/>
        </p:nvSpPr>
        <p:spPr>
          <a:xfrm rot="10800000">
            <a:off x="86318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84" name="Freeform 683"/>
          <p:cNvSpPr/>
          <p:nvPr/>
        </p:nvSpPr>
        <p:spPr>
          <a:xfrm>
            <a:off x="87115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5" name="Freeform 684"/>
          <p:cNvSpPr/>
          <p:nvPr/>
        </p:nvSpPr>
        <p:spPr>
          <a:xfrm>
            <a:off x="87420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6" name="Oval 685"/>
          <p:cNvSpPr/>
          <p:nvPr/>
        </p:nvSpPr>
        <p:spPr>
          <a:xfrm>
            <a:off x="87080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7" name="Freeform 686"/>
          <p:cNvSpPr/>
          <p:nvPr/>
        </p:nvSpPr>
        <p:spPr>
          <a:xfrm>
            <a:off x="87877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8" name="Freeform 687"/>
          <p:cNvSpPr/>
          <p:nvPr/>
        </p:nvSpPr>
        <p:spPr>
          <a:xfrm>
            <a:off x="88182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9" name="Oval 688"/>
          <p:cNvSpPr/>
          <p:nvPr/>
        </p:nvSpPr>
        <p:spPr>
          <a:xfrm>
            <a:off x="87842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0" name="Freeform 689"/>
          <p:cNvSpPr/>
          <p:nvPr/>
        </p:nvSpPr>
        <p:spPr>
          <a:xfrm rot="10800000">
            <a:off x="87589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1" name="Freeform 690"/>
          <p:cNvSpPr/>
          <p:nvPr/>
        </p:nvSpPr>
        <p:spPr>
          <a:xfrm rot="10800000">
            <a:off x="87284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2" name="Oval 691"/>
          <p:cNvSpPr/>
          <p:nvPr/>
        </p:nvSpPr>
        <p:spPr>
          <a:xfrm rot="10800000">
            <a:off x="87080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3" name="Freeform 692"/>
          <p:cNvSpPr/>
          <p:nvPr/>
        </p:nvSpPr>
        <p:spPr>
          <a:xfrm rot="10800000">
            <a:off x="88351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4" name="Freeform 693"/>
          <p:cNvSpPr/>
          <p:nvPr/>
        </p:nvSpPr>
        <p:spPr>
          <a:xfrm rot="10800000">
            <a:off x="88046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5" name="Oval 694"/>
          <p:cNvSpPr/>
          <p:nvPr/>
        </p:nvSpPr>
        <p:spPr>
          <a:xfrm rot="10800000">
            <a:off x="87842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96" name="Freeform 695"/>
          <p:cNvSpPr/>
          <p:nvPr/>
        </p:nvSpPr>
        <p:spPr>
          <a:xfrm>
            <a:off x="88639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7" name="Freeform 696"/>
          <p:cNvSpPr/>
          <p:nvPr/>
        </p:nvSpPr>
        <p:spPr>
          <a:xfrm>
            <a:off x="88944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8" name="Oval 697"/>
          <p:cNvSpPr/>
          <p:nvPr/>
        </p:nvSpPr>
        <p:spPr>
          <a:xfrm>
            <a:off x="88604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9" name="Freeform 698"/>
          <p:cNvSpPr/>
          <p:nvPr/>
        </p:nvSpPr>
        <p:spPr>
          <a:xfrm>
            <a:off x="8940121" y="5202829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0" name="Freeform 699"/>
          <p:cNvSpPr/>
          <p:nvPr/>
        </p:nvSpPr>
        <p:spPr>
          <a:xfrm>
            <a:off x="8970644" y="5203647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1" name="Oval 700"/>
          <p:cNvSpPr/>
          <p:nvPr/>
        </p:nvSpPr>
        <p:spPr>
          <a:xfrm>
            <a:off x="8936687" y="5132210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2" name="Freeform 701"/>
          <p:cNvSpPr/>
          <p:nvPr/>
        </p:nvSpPr>
        <p:spPr>
          <a:xfrm rot="10800000">
            <a:off x="89113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3" name="Freeform 702"/>
          <p:cNvSpPr/>
          <p:nvPr/>
        </p:nvSpPr>
        <p:spPr>
          <a:xfrm rot="10800000">
            <a:off x="88808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4" name="Oval 703"/>
          <p:cNvSpPr/>
          <p:nvPr/>
        </p:nvSpPr>
        <p:spPr>
          <a:xfrm rot="10800000">
            <a:off x="88604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5" name="Freeform 704"/>
          <p:cNvSpPr/>
          <p:nvPr/>
        </p:nvSpPr>
        <p:spPr>
          <a:xfrm rot="10800000">
            <a:off x="8987560" y="5465123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6" name="Freeform 705"/>
          <p:cNvSpPr/>
          <p:nvPr/>
        </p:nvSpPr>
        <p:spPr>
          <a:xfrm rot="10800000">
            <a:off x="8957037" y="5464305"/>
            <a:ext cx="21893" cy="224093"/>
          </a:xfrm>
          <a:custGeom>
            <a:avLst/>
            <a:gdLst>
              <a:gd name="connsiteX0" fmla="*/ 18459 w 21893"/>
              <a:gd name="connsiteY0" fmla="*/ 0 h 224093"/>
              <a:gd name="connsiteX1" fmla="*/ 429 w 21893"/>
              <a:gd name="connsiteY1" fmla="*/ 48940 h 224093"/>
              <a:gd name="connsiteX2" fmla="*/ 21035 w 21893"/>
              <a:gd name="connsiteY2" fmla="*/ 108183 h 224093"/>
              <a:gd name="connsiteX3" fmla="*/ 5580 w 21893"/>
              <a:gd name="connsiteY3" fmla="*/ 162274 h 224093"/>
              <a:gd name="connsiteX4" fmla="*/ 18459 w 21893"/>
              <a:gd name="connsiteY4" fmla="*/ 224093 h 22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3" h="224093">
                <a:moveTo>
                  <a:pt x="18459" y="0"/>
                </a:moveTo>
                <a:cubicBezTo>
                  <a:pt x="9229" y="15455"/>
                  <a:pt x="0" y="30910"/>
                  <a:pt x="429" y="48940"/>
                </a:cubicBezTo>
                <a:cubicBezTo>
                  <a:pt x="858" y="66970"/>
                  <a:pt x="20177" y="89294"/>
                  <a:pt x="21035" y="108183"/>
                </a:cubicBezTo>
                <a:cubicBezTo>
                  <a:pt x="21893" y="127072"/>
                  <a:pt x="6009" y="142956"/>
                  <a:pt x="5580" y="162274"/>
                </a:cubicBezTo>
                <a:cubicBezTo>
                  <a:pt x="5151" y="181592"/>
                  <a:pt x="11805" y="202842"/>
                  <a:pt x="18459" y="224093"/>
                </a:cubicBez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7" name="Oval 706"/>
          <p:cNvSpPr/>
          <p:nvPr/>
        </p:nvSpPr>
        <p:spPr>
          <a:xfrm rot="10800000">
            <a:off x="8936687" y="5683635"/>
            <a:ext cx="76200" cy="7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pSp>
        <p:nvGrpSpPr>
          <p:cNvPr id="708" name="Group 707"/>
          <p:cNvGrpSpPr/>
          <p:nvPr/>
        </p:nvGrpSpPr>
        <p:grpSpPr>
          <a:xfrm>
            <a:off x="386487" y="4554455"/>
            <a:ext cx="1051910" cy="1274881"/>
            <a:chOff x="1657710" y="1773119"/>
            <a:chExt cx="1051910" cy="1274881"/>
          </a:xfrm>
        </p:grpSpPr>
        <p:sp>
          <p:nvSpPr>
            <p:cNvPr id="709" name="Rounded Rectangle 708"/>
            <p:cNvSpPr/>
            <p:nvPr/>
          </p:nvSpPr>
          <p:spPr>
            <a:xfrm>
              <a:off x="1981200" y="2286000"/>
              <a:ext cx="381000" cy="762000"/>
            </a:xfrm>
            <a:prstGeom prst="roundRect">
              <a:avLst/>
            </a:prstGeom>
            <a:solidFill>
              <a:srgbClr val="00B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0" name="TextBox 709"/>
            <p:cNvSpPr txBox="1"/>
            <p:nvPr/>
          </p:nvSpPr>
          <p:spPr>
            <a:xfrm>
              <a:off x="1913196" y="2320980"/>
              <a:ext cx="5333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PSII</a:t>
              </a:r>
              <a:endParaRPr lang="en-US" sz="1600" dirty="0"/>
            </a:p>
          </p:txBody>
        </p:sp>
        <p:grpSp>
          <p:nvGrpSpPr>
            <p:cNvPr id="711" name="Group 890"/>
            <p:cNvGrpSpPr/>
            <p:nvPr/>
          </p:nvGrpSpPr>
          <p:grpSpPr>
            <a:xfrm>
              <a:off x="1657708" y="1773115"/>
              <a:ext cx="1051910" cy="565254"/>
              <a:chOff x="1657708" y="1773115"/>
              <a:chExt cx="1051910" cy="565254"/>
            </a:xfrm>
          </p:grpSpPr>
          <p:sp>
            <p:nvSpPr>
              <p:cNvPr id="712" name="Oval 711"/>
              <p:cNvSpPr/>
              <p:nvPr/>
            </p:nvSpPr>
            <p:spPr>
              <a:xfrm>
                <a:off x="2106828" y="2108886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3" name="Oval 712"/>
              <p:cNvSpPr/>
              <p:nvPr/>
            </p:nvSpPr>
            <p:spPr>
              <a:xfrm>
                <a:off x="2029745" y="2185675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4" name="Oval 713"/>
              <p:cNvSpPr/>
              <p:nvPr/>
            </p:nvSpPr>
            <p:spPr>
              <a:xfrm>
                <a:off x="2180380" y="2185969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15" name="Group 894"/>
              <p:cNvGrpSpPr/>
              <p:nvPr/>
            </p:nvGrpSpPr>
            <p:grpSpPr>
              <a:xfrm rot="20807173">
                <a:off x="2328618" y="2107769"/>
                <a:ext cx="381000" cy="185351"/>
                <a:chOff x="2819400" y="2362200"/>
                <a:chExt cx="381000" cy="185351"/>
              </a:xfrm>
            </p:grpSpPr>
            <p:sp>
              <p:nvSpPr>
                <p:cNvPr id="746" name="Rounded Rectangle 745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7" name="Rounded Rectangle 746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8" name="Rounded Rectangle 747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9" name="Rounded Rectangle 748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50" name="Rounded Rectangle 749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6" name="Group 895"/>
              <p:cNvGrpSpPr/>
              <p:nvPr/>
            </p:nvGrpSpPr>
            <p:grpSpPr>
              <a:xfrm rot="18860512">
                <a:off x="2251809" y="1964455"/>
                <a:ext cx="381000" cy="185351"/>
                <a:chOff x="2819400" y="2362200"/>
                <a:chExt cx="381000" cy="185351"/>
              </a:xfrm>
            </p:grpSpPr>
            <p:sp>
              <p:nvSpPr>
                <p:cNvPr id="741" name="Rounded Rectangle 740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2" name="Rounded Rectangle 741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3" name="Rounded Rectangle 742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4" name="Rounded Rectangle 743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5" name="Rounded Rectangle 744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7" name="Group 896"/>
              <p:cNvGrpSpPr/>
              <p:nvPr/>
            </p:nvGrpSpPr>
            <p:grpSpPr>
              <a:xfrm rot="17169920">
                <a:off x="2097569" y="1870939"/>
                <a:ext cx="381000" cy="185351"/>
                <a:chOff x="2819400" y="2362200"/>
                <a:chExt cx="381000" cy="185351"/>
              </a:xfrm>
            </p:grpSpPr>
            <p:sp>
              <p:nvSpPr>
                <p:cNvPr id="736" name="Rounded Rectangle 735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7" name="Rounded Rectangle 736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8" name="Rounded Rectangle 737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9" name="Rounded Rectangle 738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0" name="Rounded Rectangle 739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8" name="Group 897"/>
              <p:cNvGrpSpPr/>
              <p:nvPr/>
            </p:nvGrpSpPr>
            <p:grpSpPr>
              <a:xfrm rot="15675974">
                <a:off x="1912752" y="1875297"/>
                <a:ext cx="381000" cy="185351"/>
                <a:chOff x="2819400" y="2362200"/>
                <a:chExt cx="381000" cy="185351"/>
              </a:xfrm>
            </p:grpSpPr>
            <p:sp>
              <p:nvSpPr>
                <p:cNvPr id="731" name="Rounded Rectangle 730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2" name="Rounded Rectangle 731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3" name="Rounded Rectangle 732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4" name="Rounded Rectangle 733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5" name="Rounded Rectangle 734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9" name="Group 898"/>
              <p:cNvGrpSpPr/>
              <p:nvPr/>
            </p:nvGrpSpPr>
            <p:grpSpPr>
              <a:xfrm rot="14241875">
                <a:off x="1748655" y="1952923"/>
                <a:ext cx="381000" cy="185351"/>
                <a:chOff x="2819400" y="2362200"/>
                <a:chExt cx="381000" cy="185351"/>
              </a:xfrm>
            </p:grpSpPr>
            <p:sp>
              <p:nvSpPr>
                <p:cNvPr id="726" name="Rounded Rectangle 725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7" name="Rounded Rectangle 726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8" name="Rounded Rectangle 727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9" name="Rounded Rectangle 728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0" name="Rounded Rectangle 729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20" name="Group 899"/>
              <p:cNvGrpSpPr/>
              <p:nvPr/>
            </p:nvGrpSpPr>
            <p:grpSpPr>
              <a:xfrm rot="12111268">
                <a:off x="1657708" y="2091270"/>
                <a:ext cx="381000" cy="185351"/>
                <a:chOff x="2819400" y="2362200"/>
                <a:chExt cx="381000" cy="185351"/>
              </a:xfrm>
            </p:grpSpPr>
            <p:sp>
              <p:nvSpPr>
                <p:cNvPr id="721" name="Rounded Rectangle 720"/>
                <p:cNvSpPr/>
                <p:nvPr/>
              </p:nvSpPr>
              <p:spPr>
                <a:xfrm>
                  <a:off x="28194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2" name="Rounded Rectangle 721"/>
                <p:cNvSpPr/>
                <p:nvPr/>
              </p:nvSpPr>
              <p:spPr>
                <a:xfrm>
                  <a:off x="28956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3" name="Rounded Rectangle 722"/>
                <p:cNvSpPr/>
                <p:nvPr/>
              </p:nvSpPr>
              <p:spPr>
                <a:xfrm>
                  <a:off x="29718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4" name="Rounded Rectangle 723"/>
                <p:cNvSpPr/>
                <p:nvPr/>
              </p:nvSpPr>
              <p:spPr>
                <a:xfrm>
                  <a:off x="30480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5" name="Rounded Rectangle 724"/>
                <p:cNvSpPr/>
                <p:nvPr/>
              </p:nvSpPr>
              <p:spPr>
                <a:xfrm>
                  <a:off x="3124200" y="2362200"/>
                  <a:ext cx="76200" cy="1853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751" name="Bent Arrow 711"/>
          <p:cNvSpPr/>
          <p:nvPr/>
        </p:nvSpPr>
        <p:spPr>
          <a:xfrm>
            <a:off x="849374" y="5349437"/>
            <a:ext cx="991424" cy="378775"/>
          </a:xfrm>
          <a:prstGeom prst="bent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752" name="Group 751"/>
          <p:cNvGrpSpPr/>
          <p:nvPr/>
        </p:nvGrpSpPr>
        <p:grpSpPr>
          <a:xfrm>
            <a:off x="1043854" y="5264139"/>
            <a:ext cx="430211" cy="274686"/>
            <a:chOff x="2514600" y="2757070"/>
            <a:chExt cx="528500" cy="312133"/>
          </a:xfrm>
        </p:grpSpPr>
        <p:sp>
          <p:nvSpPr>
            <p:cNvPr id="753" name="Oval 752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4" name="TextBox 753"/>
            <p:cNvSpPr txBox="1"/>
            <p:nvPr/>
          </p:nvSpPr>
          <p:spPr>
            <a:xfrm>
              <a:off x="2539085" y="2757070"/>
              <a:ext cx="504015" cy="310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2</a:t>
              </a:r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755" name="Group 714"/>
          <p:cNvGrpSpPr/>
          <p:nvPr/>
        </p:nvGrpSpPr>
        <p:grpSpPr>
          <a:xfrm>
            <a:off x="1876368" y="5175428"/>
            <a:ext cx="937563" cy="538532"/>
            <a:chOff x="2851922" y="2590800"/>
            <a:chExt cx="937563" cy="538532"/>
          </a:xfrm>
        </p:grpSpPr>
        <p:sp>
          <p:nvSpPr>
            <p:cNvPr id="756" name="Oval 755"/>
            <p:cNvSpPr/>
            <p:nvPr/>
          </p:nvSpPr>
          <p:spPr>
            <a:xfrm>
              <a:off x="2851922" y="2635194"/>
              <a:ext cx="463686" cy="225900"/>
            </a:xfrm>
            <a:prstGeom prst="ellipse">
              <a:avLst/>
            </a:prstGeom>
            <a:solidFill>
              <a:srgbClr val="72F828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7" name="TextBox 756"/>
            <p:cNvSpPr txBox="1"/>
            <p:nvPr/>
          </p:nvSpPr>
          <p:spPr>
            <a:xfrm>
              <a:off x="2891015" y="2590800"/>
              <a:ext cx="3978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PQ</a:t>
              </a:r>
              <a:endParaRPr lang="en-US" sz="1400" dirty="0"/>
            </a:p>
          </p:txBody>
        </p:sp>
        <p:sp>
          <p:nvSpPr>
            <p:cNvPr id="758" name="Oval 757"/>
            <p:cNvSpPr/>
            <p:nvPr/>
          </p:nvSpPr>
          <p:spPr>
            <a:xfrm>
              <a:off x="3231395" y="2817936"/>
              <a:ext cx="515532" cy="270321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9" name="TextBox 758"/>
            <p:cNvSpPr txBox="1"/>
            <p:nvPr/>
          </p:nvSpPr>
          <p:spPr>
            <a:xfrm>
              <a:off x="3200400" y="2794958"/>
              <a:ext cx="5709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PQH</a:t>
              </a:r>
              <a:r>
                <a:rPr lang="en-US" sz="1400" baseline="-25000" dirty="0" smtClean="0"/>
                <a:t>2</a:t>
              </a:r>
              <a:endParaRPr lang="en-US" sz="1400" baseline="-25000" dirty="0"/>
            </a:p>
          </p:txBody>
        </p:sp>
        <p:sp>
          <p:nvSpPr>
            <p:cNvPr id="760" name="Curved Down Arrow 759"/>
            <p:cNvSpPr/>
            <p:nvPr/>
          </p:nvSpPr>
          <p:spPr>
            <a:xfrm rot="1545721">
              <a:off x="3196610" y="2630306"/>
              <a:ext cx="592875" cy="133885"/>
            </a:xfrm>
            <a:prstGeom prst="curvedDownArrow">
              <a:avLst>
                <a:gd name="adj1" fmla="val 25000"/>
                <a:gd name="adj2" fmla="val 103347"/>
                <a:gd name="adj3" fmla="val 32649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61" name="Curved Down Arrow 760"/>
            <p:cNvSpPr/>
            <p:nvPr/>
          </p:nvSpPr>
          <p:spPr>
            <a:xfrm rot="12522779">
              <a:off x="2894704" y="2978024"/>
              <a:ext cx="593779" cy="151308"/>
            </a:xfrm>
            <a:prstGeom prst="curvedDownArrow">
              <a:avLst>
                <a:gd name="adj1" fmla="val 25000"/>
                <a:gd name="adj2" fmla="val 103347"/>
                <a:gd name="adj3" fmla="val 32649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2" name="Group 715"/>
          <p:cNvGrpSpPr/>
          <p:nvPr/>
        </p:nvGrpSpPr>
        <p:grpSpPr>
          <a:xfrm>
            <a:off x="3291537" y="4389260"/>
            <a:ext cx="902933" cy="837767"/>
            <a:chOff x="3352800" y="1981200"/>
            <a:chExt cx="902933" cy="837767"/>
          </a:xfrm>
        </p:grpSpPr>
        <p:sp>
          <p:nvSpPr>
            <p:cNvPr id="763" name="L-Shape 762"/>
            <p:cNvSpPr/>
            <p:nvPr/>
          </p:nvSpPr>
          <p:spPr>
            <a:xfrm rot="5400000">
              <a:off x="3421039" y="1997123"/>
              <a:ext cx="533400" cy="533400"/>
            </a:xfrm>
            <a:prstGeom prst="corner">
              <a:avLst/>
            </a:prstGeom>
            <a:solidFill>
              <a:srgbClr val="FF99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4" name="L-Shape 763"/>
            <p:cNvSpPr/>
            <p:nvPr/>
          </p:nvSpPr>
          <p:spPr>
            <a:xfrm rot="16200000">
              <a:off x="3775775" y="2124082"/>
              <a:ext cx="381000" cy="421643"/>
            </a:xfrm>
            <a:prstGeom prst="corner">
              <a:avLst>
                <a:gd name="adj1" fmla="val 50000"/>
                <a:gd name="adj2" fmla="val 63585"/>
              </a:avLst>
            </a:prstGeom>
            <a:solidFill>
              <a:srgbClr val="FF99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5" name="TextBox 764"/>
            <p:cNvSpPr txBox="1"/>
            <p:nvPr/>
          </p:nvSpPr>
          <p:spPr>
            <a:xfrm>
              <a:off x="3352800" y="1981200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HupL</a:t>
              </a:r>
              <a:endParaRPr lang="en-US" sz="1400" dirty="0"/>
            </a:p>
          </p:txBody>
        </p:sp>
        <p:sp>
          <p:nvSpPr>
            <p:cNvPr id="766" name="TextBox 765"/>
            <p:cNvSpPr txBox="1"/>
            <p:nvPr/>
          </p:nvSpPr>
          <p:spPr>
            <a:xfrm>
              <a:off x="3684896" y="2246194"/>
              <a:ext cx="567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HupS</a:t>
              </a:r>
              <a:endParaRPr lang="en-US" sz="1400" dirty="0"/>
            </a:p>
          </p:txBody>
        </p:sp>
        <p:sp>
          <p:nvSpPr>
            <p:cNvPr id="767" name="Rounded Rectangle 766"/>
            <p:cNvSpPr/>
            <p:nvPr/>
          </p:nvSpPr>
          <p:spPr>
            <a:xfrm>
              <a:off x="3754272" y="2552132"/>
              <a:ext cx="436728" cy="249072"/>
            </a:xfrm>
            <a:prstGeom prst="roundRect">
              <a:avLst/>
            </a:prstGeom>
            <a:solidFill>
              <a:srgbClr val="FF99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8" name="TextBox 767"/>
            <p:cNvSpPr txBox="1"/>
            <p:nvPr/>
          </p:nvSpPr>
          <p:spPr>
            <a:xfrm>
              <a:off x="3673522" y="2511190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HupC</a:t>
              </a:r>
              <a:endParaRPr lang="en-US" sz="1400" dirty="0"/>
            </a:p>
          </p:txBody>
        </p:sp>
      </p:grpSp>
      <p:sp>
        <p:nvSpPr>
          <p:cNvPr id="769" name="Rounded Rectangle 716"/>
          <p:cNvSpPr/>
          <p:nvPr/>
        </p:nvSpPr>
        <p:spPr>
          <a:xfrm>
            <a:off x="3236049" y="5281876"/>
            <a:ext cx="952501" cy="381000"/>
          </a:xfrm>
          <a:prstGeom prst="roundRect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Cyt b</a:t>
            </a:r>
            <a:r>
              <a:rPr lang="en-US" sz="1600" baseline="-25000" dirty="0" smtClean="0">
                <a:solidFill>
                  <a:schemeClr val="tx1"/>
                </a:solidFill>
              </a:rPr>
              <a:t>6</a:t>
            </a:r>
            <a:r>
              <a:rPr lang="en-US" sz="1600" dirty="0" smtClean="0">
                <a:solidFill>
                  <a:schemeClr val="tx1"/>
                </a:solidFill>
              </a:rPr>
              <a:t>f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0" name="Right Arrow 719"/>
          <p:cNvSpPr/>
          <p:nvPr/>
        </p:nvSpPr>
        <p:spPr>
          <a:xfrm>
            <a:off x="2789814" y="5437812"/>
            <a:ext cx="416501" cy="193910"/>
          </a:xfrm>
          <a:prstGeom prst="rightArrow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1" name="Rounded Rectangle 770"/>
          <p:cNvSpPr/>
          <p:nvPr/>
        </p:nvSpPr>
        <p:spPr>
          <a:xfrm>
            <a:off x="4419500" y="5643934"/>
            <a:ext cx="523244" cy="381000"/>
          </a:xfrm>
          <a:prstGeom prst="roundRect">
            <a:avLst/>
          </a:prstGeom>
          <a:solidFill>
            <a:srgbClr val="72F82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2" name="Bent Arrow 771"/>
          <p:cNvSpPr/>
          <p:nvPr/>
        </p:nvSpPr>
        <p:spPr>
          <a:xfrm rot="10800000" flipH="1">
            <a:off x="3659162" y="5650804"/>
            <a:ext cx="716472" cy="319605"/>
          </a:xfrm>
          <a:prstGeom prst="bentArrow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73" name="Group 772"/>
          <p:cNvGrpSpPr/>
          <p:nvPr/>
        </p:nvGrpSpPr>
        <p:grpSpPr>
          <a:xfrm>
            <a:off x="3774398" y="5728212"/>
            <a:ext cx="407480" cy="297525"/>
            <a:chOff x="2511147" y="2770697"/>
            <a:chExt cx="502259" cy="312376"/>
          </a:xfrm>
        </p:grpSpPr>
        <p:sp>
          <p:nvSpPr>
            <p:cNvPr id="774" name="Oval 77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5" name="TextBox 774"/>
            <p:cNvSpPr txBox="1"/>
            <p:nvPr/>
          </p:nvSpPr>
          <p:spPr>
            <a:xfrm>
              <a:off x="2511147" y="2770697"/>
              <a:ext cx="502259" cy="312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2e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76" name="TextBox 775"/>
          <p:cNvSpPr txBox="1"/>
          <p:nvPr/>
        </p:nvSpPr>
        <p:spPr>
          <a:xfrm>
            <a:off x="3526487" y="6152071"/>
            <a:ext cx="484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2H</a:t>
            </a:r>
            <a:r>
              <a:rPr lang="en-US" sz="1600" baseline="30000" dirty="0" smtClean="0"/>
              <a:t>+</a:t>
            </a:r>
            <a:endParaRPr lang="en-US" sz="1600" baseline="30000" dirty="0"/>
          </a:p>
        </p:txBody>
      </p:sp>
      <p:grpSp>
        <p:nvGrpSpPr>
          <p:cNvPr id="777" name="Group 776"/>
          <p:cNvGrpSpPr/>
          <p:nvPr/>
        </p:nvGrpSpPr>
        <p:grpSpPr>
          <a:xfrm>
            <a:off x="5405967" y="1238797"/>
            <a:ext cx="1611339" cy="534847"/>
            <a:chOff x="1908433" y="1651378"/>
            <a:chExt cx="1611339" cy="534847"/>
          </a:xfrm>
        </p:grpSpPr>
        <p:sp>
          <p:nvSpPr>
            <p:cNvPr id="778" name="TextBox 777"/>
            <p:cNvSpPr txBox="1"/>
            <p:nvPr/>
          </p:nvSpPr>
          <p:spPr>
            <a:xfrm>
              <a:off x="1908433" y="1760167"/>
              <a:ext cx="16113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NAD(P)H    NAD(P)</a:t>
              </a:r>
              <a:r>
                <a:rPr lang="en-US" sz="1400" baseline="30000" dirty="0" smtClean="0"/>
                <a:t>+</a:t>
              </a:r>
              <a:endParaRPr lang="en-US" sz="1400" baseline="30000" dirty="0"/>
            </a:p>
          </p:txBody>
        </p:sp>
        <p:sp>
          <p:nvSpPr>
            <p:cNvPr id="779" name="Curved Down Arrow 778"/>
            <p:cNvSpPr/>
            <p:nvPr/>
          </p:nvSpPr>
          <p:spPr>
            <a:xfrm>
              <a:off x="2279758" y="1651378"/>
              <a:ext cx="900291" cy="149339"/>
            </a:xfrm>
            <a:prstGeom prst="curvedDownArrow">
              <a:avLst>
                <a:gd name="adj1" fmla="val 66930"/>
                <a:gd name="adj2" fmla="val 138555"/>
                <a:gd name="adj3" fmla="val 25000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1080000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80" name="Curved Down Arrow 779"/>
            <p:cNvSpPr/>
            <p:nvPr/>
          </p:nvSpPr>
          <p:spPr>
            <a:xfrm flipH="1" flipV="1">
              <a:off x="2249724" y="2033825"/>
              <a:ext cx="894824" cy="152400"/>
            </a:xfrm>
            <a:prstGeom prst="curvedDownArrow">
              <a:avLst>
                <a:gd name="adj1" fmla="val 60826"/>
                <a:gd name="adj2" fmla="val 126258"/>
                <a:gd name="adj3" fmla="val 27608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81" name="Down Arrow 780"/>
          <p:cNvSpPr/>
          <p:nvPr/>
        </p:nvSpPr>
        <p:spPr>
          <a:xfrm>
            <a:off x="2073095" y="3318006"/>
            <a:ext cx="146050" cy="1624704"/>
          </a:xfrm>
          <a:prstGeom prst="down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2" name="Down Arrow 781"/>
          <p:cNvSpPr/>
          <p:nvPr/>
        </p:nvSpPr>
        <p:spPr>
          <a:xfrm>
            <a:off x="2263595" y="3337056"/>
            <a:ext cx="133350" cy="168710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3" name="Group 782"/>
          <p:cNvGrpSpPr/>
          <p:nvPr/>
        </p:nvGrpSpPr>
        <p:grpSpPr>
          <a:xfrm>
            <a:off x="1969057" y="4171419"/>
            <a:ext cx="408608" cy="307777"/>
            <a:chOff x="2514600" y="2764257"/>
            <a:chExt cx="549983" cy="315721"/>
          </a:xfrm>
        </p:grpSpPr>
        <p:sp>
          <p:nvSpPr>
            <p:cNvPr id="784" name="Oval 86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5" name="TextBox 864"/>
            <p:cNvSpPr txBox="1"/>
            <p:nvPr/>
          </p:nvSpPr>
          <p:spPr>
            <a:xfrm>
              <a:off x="2540247" y="2764257"/>
              <a:ext cx="524336" cy="315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30000" dirty="0" smtClean="0"/>
                <a:t>+</a:t>
              </a:r>
              <a:endParaRPr lang="en-US" sz="1400" baseline="30000" dirty="0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2159174" y="4401006"/>
            <a:ext cx="395979" cy="269137"/>
            <a:chOff x="2514600" y="2757555"/>
            <a:chExt cx="524471" cy="329899"/>
          </a:xfrm>
        </p:grpSpPr>
        <p:sp>
          <p:nvSpPr>
            <p:cNvPr id="787" name="Oval 786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8" name="TextBox 787"/>
            <p:cNvSpPr txBox="1"/>
            <p:nvPr/>
          </p:nvSpPr>
          <p:spPr>
            <a:xfrm>
              <a:off x="2536812" y="2757555"/>
              <a:ext cx="502259" cy="329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89" name="Rounded Rectangle 788"/>
          <p:cNvSpPr/>
          <p:nvPr/>
        </p:nvSpPr>
        <p:spPr>
          <a:xfrm>
            <a:off x="5914845" y="4930906"/>
            <a:ext cx="762000" cy="956517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790" name="Group 789"/>
          <p:cNvGrpSpPr/>
          <p:nvPr/>
        </p:nvGrpSpPr>
        <p:grpSpPr>
          <a:xfrm>
            <a:off x="4717254" y="5928329"/>
            <a:ext cx="459060" cy="307777"/>
            <a:chOff x="2514600" y="2765317"/>
            <a:chExt cx="565837" cy="323140"/>
          </a:xfrm>
        </p:grpSpPr>
        <p:sp>
          <p:nvSpPr>
            <p:cNvPr id="791" name="Oval 790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2" name="TextBox 791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93" name="Up Arrow 792"/>
          <p:cNvSpPr/>
          <p:nvPr/>
        </p:nvSpPr>
        <p:spPr>
          <a:xfrm>
            <a:off x="6130745" y="2873507"/>
            <a:ext cx="165099" cy="1981199"/>
          </a:xfrm>
          <a:prstGeom prst="upArrow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4" name="Group 793"/>
          <p:cNvGrpSpPr/>
          <p:nvPr/>
        </p:nvGrpSpPr>
        <p:grpSpPr>
          <a:xfrm>
            <a:off x="5991045" y="3559306"/>
            <a:ext cx="459060" cy="296737"/>
            <a:chOff x="2514600" y="2765317"/>
            <a:chExt cx="565837" cy="323140"/>
          </a:xfrm>
        </p:grpSpPr>
        <p:sp>
          <p:nvSpPr>
            <p:cNvPr id="795" name="Oval 794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6" name="TextBox 795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797" name="Bent Arrow 796"/>
          <p:cNvSpPr/>
          <p:nvPr/>
        </p:nvSpPr>
        <p:spPr>
          <a:xfrm rot="5400000" flipV="1">
            <a:off x="3013342" y="4664145"/>
            <a:ext cx="224365" cy="983083"/>
          </a:xfrm>
          <a:prstGeom prst="bent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98" name="Bent Arrow 797"/>
          <p:cNvSpPr/>
          <p:nvPr/>
        </p:nvSpPr>
        <p:spPr>
          <a:xfrm rot="5400000" flipV="1">
            <a:off x="2792508" y="4612849"/>
            <a:ext cx="237812" cy="801706"/>
          </a:xfrm>
          <a:prstGeom prst="bentArrow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99" name="Group 798"/>
          <p:cNvGrpSpPr/>
          <p:nvPr/>
        </p:nvGrpSpPr>
        <p:grpSpPr>
          <a:xfrm>
            <a:off x="2789397" y="4766705"/>
            <a:ext cx="478327" cy="290750"/>
            <a:chOff x="2514600" y="2757555"/>
            <a:chExt cx="540520" cy="311648"/>
          </a:xfrm>
        </p:grpSpPr>
        <p:sp>
          <p:nvSpPr>
            <p:cNvPr id="800" name="Oval 799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1" name="TextBox 800"/>
            <p:cNvSpPr txBox="1"/>
            <p:nvPr/>
          </p:nvSpPr>
          <p:spPr>
            <a:xfrm>
              <a:off x="2552861" y="2757555"/>
              <a:ext cx="502259" cy="302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2e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802" name="Group 801"/>
          <p:cNvGrpSpPr/>
          <p:nvPr/>
        </p:nvGrpSpPr>
        <p:grpSpPr>
          <a:xfrm>
            <a:off x="3161305" y="4932846"/>
            <a:ext cx="460590" cy="268980"/>
            <a:chOff x="2473630" y="2764256"/>
            <a:chExt cx="593742" cy="304947"/>
          </a:xfrm>
        </p:grpSpPr>
        <p:sp>
          <p:nvSpPr>
            <p:cNvPr id="803" name="Oval 802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4" name="TextBox 803"/>
            <p:cNvSpPr txBox="1"/>
            <p:nvPr/>
          </p:nvSpPr>
          <p:spPr>
            <a:xfrm>
              <a:off x="2473630" y="2764256"/>
              <a:ext cx="593742" cy="302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2H</a:t>
              </a:r>
              <a:r>
                <a:rPr lang="en-US" sz="1400" baseline="30000" dirty="0" smtClean="0"/>
                <a:t>+</a:t>
              </a:r>
              <a:endParaRPr lang="en-US" sz="1400" baseline="30000" dirty="0"/>
            </a:p>
          </p:txBody>
        </p:sp>
      </p:grpSp>
      <p:sp>
        <p:nvSpPr>
          <p:cNvPr id="805" name="Hexagon 804"/>
          <p:cNvSpPr/>
          <p:nvPr/>
        </p:nvSpPr>
        <p:spPr>
          <a:xfrm>
            <a:off x="3781245" y="2416306"/>
            <a:ext cx="609600" cy="381000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FNR?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06" name="Right Arrow 805"/>
          <p:cNvSpPr/>
          <p:nvPr/>
        </p:nvSpPr>
        <p:spPr>
          <a:xfrm>
            <a:off x="3387545" y="2767736"/>
            <a:ext cx="2088298" cy="15021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7" name="Group 806"/>
          <p:cNvGrpSpPr/>
          <p:nvPr/>
        </p:nvGrpSpPr>
        <p:grpSpPr>
          <a:xfrm>
            <a:off x="3628845" y="3102106"/>
            <a:ext cx="459060" cy="307777"/>
            <a:chOff x="2514600" y="2765317"/>
            <a:chExt cx="565837" cy="323140"/>
          </a:xfrm>
        </p:grpSpPr>
        <p:sp>
          <p:nvSpPr>
            <p:cNvPr id="808" name="Oval 807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9" name="TextBox 808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810" name="Rounded Rectangle 809"/>
          <p:cNvSpPr/>
          <p:nvPr/>
        </p:nvSpPr>
        <p:spPr>
          <a:xfrm>
            <a:off x="4284997" y="4127866"/>
            <a:ext cx="1081121" cy="422040"/>
          </a:xfrm>
          <a:prstGeom prst="roundRect">
            <a:avLst/>
          </a:prstGeom>
          <a:solidFill>
            <a:srgbClr val="FF99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Nitrogenase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1" name="Bent Arrow 810"/>
          <p:cNvSpPr/>
          <p:nvPr/>
        </p:nvSpPr>
        <p:spPr>
          <a:xfrm rot="10800000">
            <a:off x="4175606" y="4635204"/>
            <a:ext cx="682798" cy="385972"/>
          </a:xfrm>
          <a:prstGeom prst="bentArrow">
            <a:avLst>
              <a:gd name="adj1" fmla="val 23048"/>
              <a:gd name="adj2" fmla="val 18312"/>
              <a:gd name="adj3" fmla="val 25000"/>
              <a:gd name="adj4" fmla="val 43750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0"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2" name="Rectangle 811"/>
          <p:cNvSpPr/>
          <p:nvPr/>
        </p:nvSpPr>
        <p:spPr>
          <a:xfrm>
            <a:off x="4771845" y="3559306"/>
            <a:ext cx="760059" cy="285116"/>
          </a:xfrm>
          <a:prstGeom prst="rect">
            <a:avLst/>
          </a:prstGeom>
          <a:solidFill>
            <a:srgbClr val="FF99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Net H</a:t>
            </a:r>
            <a:r>
              <a:rPr lang="en-US" sz="1600" baseline="-25000" dirty="0" smtClean="0">
                <a:solidFill>
                  <a:schemeClr val="tx1"/>
                </a:solidFill>
              </a:rPr>
              <a:t>2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grpSp>
        <p:nvGrpSpPr>
          <p:cNvPr id="813" name="Group 812"/>
          <p:cNvGrpSpPr/>
          <p:nvPr/>
        </p:nvGrpSpPr>
        <p:grpSpPr>
          <a:xfrm>
            <a:off x="4376060" y="2660830"/>
            <a:ext cx="459060" cy="307777"/>
            <a:chOff x="2514600" y="2765317"/>
            <a:chExt cx="565837" cy="323140"/>
          </a:xfrm>
        </p:grpSpPr>
        <p:sp>
          <p:nvSpPr>
            <p:cNvPr id="814" name="Oval 81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5" name="TextBox 814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816" name="Bent Arrow 815"/>
          <p:cNvSpPr/>
          <p:nvPr/>
        </p:nvSpPr>
        <p:spPr>
          <a:xfrm rot="10800000">
            <a:off x="5397526" y="2983825"/>
            <a:ext cx="476375" cy="1487606"/>
          </a:xfrm>
          <a:prstGeom prst="bentArrow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17" name="Group 816"/>
          <p:cNvGrpSpPr/>
          <p:nvPr/>
        </p:nvGrpSpPr>
        <p:grpSpPr>
          <a:xfrm>
            <a:off x="1198407" y="2451563"/>
            <a:ext cx="2262158" cy="783129"/>
            <a:chOff x="2115016" y="1651378"/>
            <a:chExt cx="1226564" cy="534847"/>
          </a:xfrm>
        </p:grpSpPr>
        <p:sp>
          <p:nvSpPr>
            <p:cNvPr id="818" name="TextBox 817"/>
            <p:cNvSpPr txBox="1"/>
            <p:nvPr/>
          </p:nvSpPr>
          <p:spPr>
            <a:xfrm>
              <a:off x="2115016" y="1783957"/>
              <a:ext cx="1226564" cy="267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NAD(P)</a:t>
              </a:r>
              <a:r>
                <a:rPr lang="en-US" sz="1400" baseline="30000" dirty="0" smtClean="0"/>
                <a:t>+</a:t>
              </a:r>
              <a:r>
                <a:rPr lang="en-US" sz="1400" dirty="0" smtClean="0"/>
                <a:t>                     NAD(P)H</a:t>
              </a:r>
              <a:endParaRPr lang="en-US" sz="1400" dirty="0"/>
            </a:p>
          </p:txBody>
        </p:sp>
        <p:sp>
          <p:nvSpPr>
            <p:cNvPr id="819" name="Curved Down Arrow 818"/>
            <p:cNvSpPr/>
            <p:nvPr/>
          </p:nvSpPr>
          <p:spPr>
            <a:xfrm>
              <a:off x="2279758" y="1651378"/>
              <a:ext cx="900291" cy="149339"/>
            </a:xfrm>
            <a:prstGeom prst="curvedDownArrow">
              <a:avLst>
                <a:gd name="adj1" fmla="val 57055"/>
                <a:gd name="adj2" fmla="val 132543"/>
                <a:gd name="adj3" fmla="val 28636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20" name="Curved Down Arrow 819"/>
            <p:cNvSpPr/>
            <p:nvPr/>
          </p:nvSpPr>
          <p:spPr>
            <a:xfrm flipH="1" flipV="1">
              <a:off x="2249724" y="2033825"/>
              <a:ext cx="894824" cy="152400"/>
            </a:xfrm>
            <a:prstGeom prst="curvedDownArrow">
              <a:avLst>
                <a:gd name="adj1" fmla="val 63583"/>
                <a:gd name="adj2" fmla="val 121836"/>
                <a:gd name="adj3" fmla="val 25000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0810B8"/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21" name="Hexagon 820"/>
          <p:cNvSpPr/>
          <p:nvPr/>
        </p:nvSpPr>
        <p:spPr>
          <a:xfrm>
            <a:off x="6336507" y="1830496"/>
            <a:ext cx="533399" cy="368278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FNR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2" name="Up Arrow 821"/>
          <p:cNvSpPr/>
          <p:nvPr/>
        </p:nvSpPr>
        <p:spPr>
          <a:xfrm>
            <a:off x="6192868" y="1837321"/>
            <a:ext cx="152400" cy="310772"/>
          </a:xfrm>
          <a:prstGeom prst="up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3" name="Group 822"/>
          <p:cNvGrpSpPr/>
          <p:nvPr/>
        </p:nvGrpSpPr>
        <p:grpSpPr>
          <a:xfrm>
            <a:off x="5609144" y="3840028"/>
            <a:ext cx="438073" cy="307777"/>
            <a:chOff x="2514600" y="2777131"/>
            <a:chExt cx="539969" cy="323140"/>
          </a:xfrm>
        </p:grpSpPr>
        <p:sp>
          <p:nvSpPr>
            <p:cNvPr id="824" name="Oval 82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5" name="TextBox 824"/>
            <p:cNvSpPr txBox="1"/>
            <p:nvPr/>
          </p:nvSpPr>
          <p:spPr>
            <a:xfrm>
              <a:off x="2552309" y="2777131"/>
              <a:ext cx="502260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8</a:t>
              </a:r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826" name="Rectangle 825"/>
          <p:cNvSpPr/>
          <p:nvPr/>
        </p:nvSpPr>
        <p:spPr>
          <a:xfrm>
            <a:off x="3933645" y="3559306"/>
            <a:ext cx="761999" cy="285116"/>
          </a:xfrm>
          <a:prstGeom prst="rect">
            <a:avLst/>
          </a:prstGeom>
          <a:solidFill>
            <a:srgbClr val="FF99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2 NH</a:t>
            </a:r>
            <a:r>
              <a:rPr lang="en-US" sz="1600" baseline="-25000" dirty="0" smtClean="0">
                <a:solidFill>
                  <a:schemeClr val="tx1"/>
                </a:solidFill>
              </a:rPr>
              <a:t>3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827" name="Up Arrow 826"/>
          <p:cNvSpPr/>
          <p:nvPr/>
        </p:nvSpPr>
        <p:spPr>
          <a:xfrm>
            <a:off x="4434186" y="3864107"/>
            <a:ext cx="115478" cy="235057"/>
          </a:xfrm>
          <a:prstGeom prst="upArrow">
            <a:avLst>
              <a:gd name="adj1" fmla="val 50000"/>
              <a:gd name="adj2" fmla="val 53945"/>
            </a:avLst>
          </a:prstGeom>
          <a:solidFill>
            <a:srgbClr val="FF99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8" name="Group 827"/>
          <p:cNvGrpSpPr/>
          <p:nvPr/>
        </p:nvGrpSpPr>
        <p:grpSpPr>
          <a:xfrm>
            <a:off x="77749" y="1763097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29" name="Oval 828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30" name="TextBox 829"/>
            <p:cNvSpPr txBox="1"/>
            <p:nvPr/>
          </p:nvSpPr>
          <p:spPr>
            <a:xfrm>
              <a:off x="3131024" y="367353"/>
              <a:ext cx="307392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GLY</a:t>
              </a:r>
              <a:endParaRPr lang="en-US" sz="1600" b="1" dirty="0"/>
            </a:p>
          </p:txBody>
        </p:sp>
      </p:grpSp>
      <p:grpSp>
        <p:nvGrpSpPr>
          <p:cNvPr id="831" name="Group 830"/>
          <p:cNvGrpSpPr/>
          <p:nvPr/>
        </p:nvGrpSpPr>
        <p:grpSpPr>
          <a:xfrm>
            <a:off x="2409645" y="1730506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32" name="Oval 831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33" name="TextBox 832"/>
            <p:cNvSpPr txBox="1"/>
            <p:nvPr/>
          </p:nvSpPr>
          <p:spPr>
            <a:xfrm>
              <a:off x="3157182" y="382137"/>
              <a:ext cx="330540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PYR</a:t>
              </a:r>
              <a:endParaRPr lang="en-US" sz="1600" b="1" dirty="0"/>
            </a:p>
          </p:txBody>
        </p:sp>
      </p:grpSp>
      <p:grpSp>
        <p:nvGrpSpPr>
          <p:cNvPr id="834" name="Group 833"/>
          <p:cNvGrpSpPr/>
          <p:nvPr/>
        </p:nvGrpSpPr>
        <p:grpSpPr>
          <a:xfrm>
            <a:off x="5838645" y="358906"/>
            <a:ext cx="776381" cy="733958"/>
            <a:chOff x="6172200" y="838200"/>
            <a:chExt cx="776381" cy="733958"/>
          </a:xfrm>
          <a:solidFill>
            <a:srgbClr val="72F828"/>
          </a:solidFill>
        </p:grpSpPr>
        <p:sp>
          <p:nvSpPr>
            <p:cNvPr id="835" name="Oval 834"/>
            <p:cNvSpPr/>
            <p:nvPr/>
          </p:nvSpPr>
          <p:spPr>
            <a:xfrm>
              <a:off x="6172200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6" name="TextBox 835"/>
            <p:cNvSpPr txBox="1"/>
            <p:nvPr/>
          </p:nvSpPr>
          <p:spPr>
            <a:xfrm>
              <a:off x="6249537" y="962167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Calvin Cycle</a:t>
              </a:r>
              <a:endParaRPr lang="en-US" sz="1600" dirty="0"/>
            </a:p>
          </p:txBody>
        </p:sp>
      </p:grpSp>
      <p:grpSp>
        <p:nvGrpSpPr>
          <p:cNvPr id="837" name="Group 836"/>
          <p:cNvGrpSpPr/>
          <p:nvPr/>
        </p:nvGrpSpPr>
        <p:grpSpPr>
          <a:xfrm>
            <a:off x="2934680" y="1014745"/>
            <a:ext cx="776381" cy="733958"/>
            <a:chOff x="6247263" y="838200"/>
            <a:chExt cx="776381" cy="733958"/>
          </a:xfrm>
          <a:solidFill>
            <a:srgbClr val="C6E5FE"/>
          </a:solidFill>
        </p:grpSpPr>
        <p:sp>
          <p:nvSpPr>
            <p:cNvPr id="838" name="Oval 837"/>
            <p:cNvSpPr/>
            <p:nvPr/>
          </p:nvSpPr>
          <p:spPr>
            <a:xfrm>
              <a:off x="6247263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9" name="TextBox 838"/>
            <p:cNvSpPr txBox="1"/>
            <p:nvPr/>
          </p:nvSpPr>
          <p:spPr>
            <a:xfrm>
              <a:off x="6359856" y="933734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“TCA”</a:t>
              </a:r>
            </a:p>
            <a:p>
              <a:pPr algn="ctr"/>
              <a:r>
                <a:rPr lang="en-US" sz="1600" dirty="0" smtClean="0"/>
                <a:t>Cycle</a:t>
              </a:r>
              <a:endParaRPr lang="en-US" sz="1600" dirty="0"/>
            </a:p>
          </p:txBody>
        </p:sp>
      </p:grpSp>
      <p:sp>
        <p:nvSpPr>
          <p:cNvPr id="840" name="Bent Arrow 839"/>
          <p:cNvSpPr/>
          <p:nvPr/>
        </p:nvSpPr>
        <p:spPr>
          <a:xfrm rot="5400000" flipV="1">
            <a:off x="3338627" y="-798676"/>
            <a:ext cx="914402" cy="3839166"/>
          </a:xfrm>
          <a:prstGeom prst="bentArrow">
            <a:avLst>
              <a:gd name="adj1" fmla="val 7069"/>
              <a:gd name="adj2" fmla="val 8103"/>
              <a:gd name="adj3" fmla="val 12586"/>
              <a:gd name="adj4" fmla="val 43750"/>
            </a:avLst>
          </a:prstGeom>
          <a:solidFill>
            <a:srgbClr val="C9871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1" name="Group 840"/>
          <p:cNvGrpSpPr/>
          <p:nvPr/>
        </p:nvGrpSpPr>
        <p:grpSpPr>
          <a:xfrm>
            <a:off x="992149" y="1763097"/>
            <a:ext cx="533400" cy="533400"/>
            <a:chOff x="3048000" y="228600"/>
            <a:chExt cx="533400" cy="533400"/>
          </a:xfrm>
          <a:solidFill>
            <a:srgbClr val="8CD1FC"/>
          </a:solidFill>
        </p:grpSpPr>
        <p:sp>
          <p:nvSpPr>
            <p:cNvPr id="842" name="Oval 841"/>
            <p:cNvSpPr/>
            <p:nvPr/>
          </p:nvSpPr>
          <p:spPr>
            <a:xfrm>
              <a:off x="3048000" y="228600"/>
              <a:ext cx="533400" cy="5334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0" rIns="0" bIns="91440"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43" name="TextBox 842"/>
            <p:cNvSpPr txBox="1"/>
            <p:nvPr/>
          </p:nvSpPr>
          <p:spPr>
            <a:xfrm>
              <a:off x="3131024" y="367353"/>
              <a:ext cx="347659" cy="246221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 smtClean="0"/>
                <a:t>GLU</a:t>
              </a:r>
              <a:endParaRPr lang="en-US" sz="1600" b="1" dirty="0"/>
            </a:p>
          </p:txBody>
        </p:sp>
      </p:grpSp>
      <p:sp>
        <p:nvSpPr>
          <p:cNvPr id="844" name="Left-Right Arrow 843"/>
          <p:cNvSpPr/>
          <p:nvPr/>
        </p:nvSpPr>
        <p:spPr>
          <a:xfrm>
            <a:off x="638445" y="1957578"/>
            <a:ext cx="304800" cy="152400"/>
          </a:xfrm>
          <a:prstGeom prst="leftRightArrow">
            <a:avLst/>
          </a:prstGeom>
          <a:solidFill>
            <a:srgbClr val="C9871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5" name="Bent Arrow 844"/>
          <p:cNvSpPr/>
          <p:nvPr/>
        </p:nvSpPr>
        <p:spPr>
          <a:xfrm rot="5400000">
            <a:off x="4250752" y="751092"/>
            <a:ext cx="423081" cy="2886096"/>
          </a:xfrm>
          <a:prstGeom prst="bentArrow">
            <a:avLst>
              <a:gd name="adj1" fmla="val 18691"/>
              <a:gd name="adj2" fmla="val 13806"/>
              <a:gd name="adj3" fmla="val 14552"/>
              <a:gd name="adj4" fmla="val 43750"/>
            </a:avLst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46" name="Hexagon 845"/>
          <p:cNvSpPr/>
          <p:nvPr/>
        </p:nvSpPr>
        <p:spPr>
          <a:xfrm>
            <a:off x="4549664" y="1605010"/>
            <a:ext cx="723332" cy="381000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FPOR?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847" name="Group 846"/>
          <p:cNvGrpSpPr/>
          <p:nvPr/>
        </p:nvGrpSpPr>
        <p:grpSpPr>
          <a:xfrm>
            <a:off x="5211582" y="1841573"/>
            <a:ext cx="459060" cy="307777"/>
            <a:chOff x="2514600" y="2765317"/>
            <a:chExt cx="565837" cy="323140"/>
          </a:xfrm>
        </p:grpSpPr>
        <p:sp>
          <p:nvSpPr>
            <p:cNvPr id="848" name="Oval 847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9" name="TextBox 848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sp>
        <p:nvSpPr>
          <p:cNvPr id="850" name="Bent Arrow 849"/>
          <p:cNvSpPr/>
          <p:nvPr/>
        </p:nvSpPr>
        <p:spPr>
          <a:xfrm rot="5400000" flipH="1">
            <a:off x="5515079" y="5265843"/>
            <a:ext cx="506103" cy="1207828"/>
          </a:xfrm>
          <a:prstGeom prst="bentArrow">
            <a:avLst>
              <a:gd name="adj1" fmla="val 12687"/>
              <a:gd name="adj2" fmla="val 13806"/>
              <a:gd name="adj3" fmla="val 14552"/>
              <a:gd name="adj4" fmla="val 43750"/>
            </a:avLst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51" name="Sun 850"/>
          <p:cNvSpPr/>
          <p:nvPr/>
        </p:nvSpPr>
        <p:spPr>
          <a:xfrm>
            <a:off x="97487" y="4065410"/>
            <a:ext cx="609600" cy="609600"/>
          </a:xfrm>
          <a:prstGeom prst="sun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2" name="Sun 851"/>
          <p:cNvSpPr/>
          <p:nvPr/>
        </p:nvSpPr>
        <p:spPr>
          <a:xfrm>
            <a:off x="6282197" y="4245106"/>
            <a:ext cx="609600" cy="609600"/>
          </a:xfrm>
          <a:prstGeom prst="sun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3" name="Group 852"/>
          <p:cNvGrpSpPr/>
          <p:nvPr/>
        </p:nvGrpSpPr>
        <p:grpSpPr>
          <a:xfrm>
            <a:off x="3857445" y="553387"/>
            <a:ext cx="508380" cy="304800"/>
            <a:chOff x="2514600" y="2819400"/>
            <a:chExt cx="526124" cy="249803"/>
          </a:xfrm>
        </p:grpSpPr>
        <p:sp>
          <p:nvSpPr>
            <p:cNvPr id="854" name="Oval 85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5" name="TextBox 854"/>
            <p:cNvSpPr txBox="1"/>
            <p:nvPr/>
          </p:nvSpPr>
          <p:spPr>
            <a:xfrm>
              <a:off x="2538465" y="2824612"/>
              <a:ext cx="502259" cy="217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G3P</a:t>
              </a:r>
              <a:endParaRPr lang="en-US" sz="1400" baseline="30000" dirty="0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4621843" y="4778825"/>
            <a:ext cx="432034" cy="307777"/>
            <a:chOff x="2514600" y="2765317"/>
            <a:chExt cx="532525" cy="323140"/>
          </a:xfrm>
        </p:grpSpPr>
        <p:sp>
          <p:nvSpPr>
            <p:cNvPr id="857" name="Oval 856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8" name="TextBox 857"/>
            <p:cNvSpPr txBox="1"/>
            <p:nvPr/>
          </p:nvSpPr>
          <p:spPr>
            <a:xfrm>
              <a:off x="2544865" y="2765317"/>
              <a:ext cx="502260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-25000" dirty="0"/>
                <a:t>2</a:t>
              </a:r>
            </a:p>
          </p:txBody>
        </p:sp>
      </p:grpSp>
      <p:sp>
        <p:nvSpPr>
          <p:cNvPr id="859" name="Oval 858"/>
          <p:cNvSpPr/>
          <p:nvPr/>
        </p:nvSpPr>
        <p:spPr>
          <a:xfrm>
            <a:off x="5708587" y="2384071"/>
            <a:ext cx="649308" cy="304974"/>
          </a:xfrm>
          <a:prstGeom prst="ellipse">
            <a:avLst/>
          </a:prstGeom>
          <a:solidFill>
            <a:srgbClr val="25FBC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60" name="Oval 859"/>
          <p:cNvSpPr/>
          <p:nvPr/>
        </p:nvSpPr>
        <p:spPr>
          <a:xfrm>
            <a:off x="5533845" y="2644906"/>
            <a:ext cx="649308" cy="304974"/>
          </a:xfrm>
          <a:prstGeom prst="ellipse">
            <a:avLst/>
          </a:prstGeom>
          <a:solidFill>
            <a:srgbClr val="26C8F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61" name="Hexagon 860"/>
          <p:cNvSpPr/>
          <p:nvPr/>
        </p:nvSpPr>
        <p:spPr>
          <a:xfrm>
            <a:off x="1856911" y="3666213"/>
            <a:ext cx="516847" cy="368278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Ndh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62" name="Right Arrow 861"/>
          <p:cNvSpPr/>
          <p:nvPr/>
        </p:nvSpPr>
        <p:spPr>
          <a:xfrm>
            <a:off x="3372949" y="4220085"/>
            <a:ext cx="855260" cy="136478"/>
          </a:xfrm>
          <a:prstGeom prst="rightArrow">
            <a:avLst/>
          </a:prstGeom>
          <a:solidFill>
            <a:srgbClr val="FF99FF"/>
          </a:solidFill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3" name="Group 862"/>
          <p:cNvGrpSpPr/>
          <p:nvPr/>
        </p:nvGrpSpPr>
        <p:grpSpPr>
          <a:xfrm>
            <a:off x="3526487" y="4085882"/>
            <a:ext cx="459060" cy="307777"/>
            <a:chOff x="2514600" y="2765317"/>
            <a:chExt cx="565837" cy="323140"/>
          </a:xfrm>
        </p:grpSpPr>
        <p:sp>
          <p:nvSpPr>
            <p:cNvPr id="864" name="Oval 86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5" name="TextBox 864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866" name="Group 865"/>
          <p:cNvGrpSpPr/>
          <p:nvPr/>
        </p:nvGrpSpPr>
        <p:grpSpPr>
          <a:xfrm>
            <a:off x="7184087" y="4522610"/>
            <a:ext cx="601638" cy="1381836"/>
            <a:chOff x="7741693" y="2917209"/>
            <a:chExt cx="601638" cy="1381836"/>
          </a:xfrm>
        </p:grpSpPr>
        <p:grpSp>
          <p:nvGrpSpPr>
            <p:cNvPr id="867" name="Group 808"/>
            <p:cNvGrpSpPr/>
            <p:nvPr/>
          </p:nvGrpSpPr>
          <p:grpSpPr>
            <a:xfrm>
              <a:off x="7741693" y="2917209"/>
              <a:ext cx="601638" cy="1381826"/>
              <a:chOff x="7741693" y="2917209"/>
              <a:chExt cx="601638" cy="1381826"/>
            </a:xfrm>
          </p:grpSpPr>
          <p:grpSp>
            <p:nvGrpSpPr>
              <p:cNvPr id="869" name="Group 810"/>
              <p:cNvGrpSpPr/>
              <p:nvPr/>
            </p:nvGrpSpPr>
            <p:grpSpPr>
              <a:xfrm>
                <a:off x="7861112" y="3448326"/>
                <a:ext cx="368490" cy="850709"/>
                <a:chOff x="7861110" y="3448334"/>
                <a:chExt cx="396922" cy="1205552"/>
              </a:xfrm>
            </p:grpSpPr>
            <p:sp>
              <p:nvSpPr>
                <p:cNvPr id="877" name="Rounded Rectangle 876"/>
                <p:cNvSpPr/>
                <p:nvPr/>
              </p:nvSpPr>
              <p:spPr>
                <a:xfrm>
                  <a:off x="8134065" y="376223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8" name="Rounded Rectangle 877"/>
                <p:cNvSpPr/>
                <p:nvPr/>
              </p:nvSpPr>
              <p:spPr>
                <a:xfrm>
                  <a:off x="8044217" y="372015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9" name="Rounded Rectangle 878"/>
                <p:cNvSpPr/>
                <p:nvPr/>
              </p:nvSpPr>
              <p:spPr>
                <a:xfrm>
                  <a:off x="8079474" y="3808862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0" name="Rounded Rectangle 879"/>
                <p:cNvSpPr/>
                <p:nvPr/>
              </p:nvSpPr>
              <p:spPr>
                <a:xfrm>
                  <a:off x="7954370" y="3723564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1" name="Rounded Rectangle 880"/>
                <p:cNvSpPr/>
                <p:nvPr/>
              </p:nvSpPr>
              <p:spPr>
                <a:xfrm>
                  <a:off x="7861110" y="3746310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2" name="Rounded Rectangle 881"/>
                <p:cNvSpPr/>
                <p:nvPr/>
              </p:nvSpPr>
              <p:spPr>
                <a:xfrm>
                  <a:off x="7924800" y="3810000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3" name="Rounded Rectangle 882"/>
                <p:cNvSpPr/>
                <p:nvPr/>
              </p:nvSpPr>
              <p:spPr>
                <a:xfrm>
                  <a:off x="8003274" y="3815686"/>
                  <a:ext cx="123967" cy="8382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0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4" name="Rounded Rectangle 883"/>
                <p:cNvSpPr/>
                <p:nvPr/>
              </p:nvSpPr>
              <p:spPr>
                <a:xfrm>
                  <a:off x="7983941" y="3448334"/>
                  <a:ext cx="152400" cy="38896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9FA731"/>
                    </a:gs>
                    <a:gs pos="100000">
                      <a:srgbClr val="FF0000"/>
                    </a:gs>
                  </a:gsLst>
                  <a:lin ang="0" scaled="1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0" name="Group 811"/>
              <p:cNvGrpSpPr/>
              <p:nvPr/>
            </p:nvGrpSpPr>
            <p:grpSpPr>
              <a:xfrm>
                <a:off x="7741693" y="2917209"/>
                <a:ext cx="601638" cy="586854"/>
                <a:chOff x="7837227" y="2040340"/>
                <a:chExt cx="601638" cy="586854"/>
              </a:xfrm>
            </p:grpSpPr>
            <p:sp>
              <p:nvSpPr>
                <p:cNvPr id="871" name="Oval 870"/>
                <p:cNvSpPr/>
                <p:nvPr/>
              </p:nvSpPr>
              <p:spPr>
                <a:xfrm>
                  <a:off x="8008961" y="204034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2" name="Oval 871"/>
                <p:cNvSpPr/>
                <p:nvPr/>
              </p:nvSpPr>
              <p:spPr>
                <a:xfrm>
                  <a:off x="7920251" y="2088107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3" name="Oval 872"/>
                <p:cNvSpPr/>
                <p:nvPr/>
              </p:nvSpPr>
              <p:spPr>
                <a:xfrm>
                  <a:off x="8110182" y="2079009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4" name="Oval 873"/>
                <p:cNvSpPr/>
                <p:nvPr/>
              </p:nvSpPr>
              <p:spPr>
                <a:xfrm>
                  <a:off x="7837227" y="2101755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5" name="Oval 874"/>
                <p:cNvSpPr/>
                <p:nvPr/>
              </p:nvSpPr>
              <p:spPr>
                <a:xfrm>
                  <a:off x="8169322" y="210403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6" name="Oval 875"/>
                <p:cNvSpPr/>
                <p:nvPr/>
              </p:nvSpPr>
              <p:spPr>
                <a:xfrm>
                  <a:off x="8001000" y="2133600"/>
                  <a:ext cx="269543" cy="493594"/>
                </a:xfrm>
                <a:prstGeom prst="ellipse">
                  <a:avLst/>
                </a:prstGeom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FF00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68" name="TextBox 867"/>
            <p:cNvSpPr txBox="1"/>
            <p:nvPr/>
          </p:nvSpPr>
          <p:spPr>
            <a:xfrm>
              <a:off x="7962331" y="3131023"/>
              <a:ext cx="21722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/>
                <a:t>F</a:t>
              </a:r>
              <a:r>
                <a:rPr lang="en-US" sz="1400" baseline="-25000" dirty="0" smtClean="0"/>
                <a:t>1</a:t>
              </a:r>
              <a:endParaRPr lang="en-US" sz="1400" baseline="-25000" dirty="0"/>
            </a:p>
          </p:txBody>
        </p:sp>
      </p:grpSp>
      <p:sp>
        <p:nvSpPr>
          <p:cNvPr id="885" name="Bent Arrow 884"/>
          <p:cNvSpPr/>
          <p:nvPr/>
        </p:nvSpPr>
        <p:spPr>
          <a:xfrm rot="16200000" flipV="1">
            <a:off x="5505412" y="4384994"/>
            <a:ext cx="411707" cy="3546144"/>
          </a:xfrm>
          <a:prstGeom prst="bentArrow">
            <a:avLst>
              <a:gd name="adj1" fmla="val 19286"/>
              <a:gd name="adj2" fmla="val 12790"/>
              <a:gd name="adj3" fmla="val 16045"/>
              <a:gd name="adj4" fmla="val 43750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6" name="Up Arrow 885"/>
          <p:cNvSpPr/>
          <p:nvPr/>
        </p:nvSpPr>
        <p:spPr>
          <a:xfrm>
            <a:off x="7412687" y="4141610"/>
            <a:ext cx="152400" cy="304800"/>
          </a:xfrm>
          <a:prstGeom prst="upArrow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7" name="TextBox 886"/>
          <p:cNvSpPr txBox="1"/>
          <p:nvPr/>
        </p:nvSpPr>
        <p:spPr>
          <a:xfrm>
            <a:off x="7260287" y="3760610"/>
            <a:ext cx="484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6H</a:t>
            </a:r>
            <a:r>
              <a:rPr lang="en-US" sz="1600" baseline="30000" dirty="0" smtClean="0"/>
              <a:t>+</a:t>
            </a:r>
            <a:endParaRPr lang="en-US" sz="1600" baseline="30000" dirty="0"/>
          </a:p>
        </p:txBody>
      </p:sp>
      <p:sp>
        <p:nvSpPr>
          <p:cNvPr id="888" name="Curved Up Arrow 887"/>
          <p:cNvSpPr/>
          <p:nvPr/>
        </p:nvSpPr>
        <p:spPr>
          <a:xfrm>
            <a:off x="7101063" y="4183690"/>
            <a:ext cx="838200" cy="304800"/>
          </a:xfrm>
          <a:prstGeom prst="curvedUpArrow">
            <a:avLst/>
          </a:prstGeom>
          <a:gradFill>
            <a:gsLst>
              <a:gs pos="0">
                <a:srgbClr val="FFFF00"/>
              </a:gs>
              <a:gs pos="100000">
                <a:srgbClr val="FF0000">
                  <a:lumMod val="91000"/>
                  <a:lumOff val="9000"/>
                </a:srgbClr>
              </a:gs>
            </a:gsLst>
            <a:lin ang="0" scaled="1"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9" name="TextBox 888"/>
          <p:cNvSpPr txBox="1"/>
          <p:nvPr/>
        </p:nvSpPr>
        <p:spPr>
          <a:xfrm>
            <a:off x="6844030" y="3907014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ADP</a:t>
            </a:r>
            <a:endParaRPr lang="en-US" sz="1600" baseline="30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7626502" y="392097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ATP</a:t>
            </a:r>
            <a:endParaRPr lang="en-US" sz="1600" baseline="30000" dirty="0"/>
          </a:p>
        </p:txBody>
      </p:sp>
      <p:sp>
        <p:nvSpPr>
          <p:cNvPr id="891" name="Rounded Rectangle 890"/>
          <p:cNvSpPr/>
          <p:nvPr/>
        </p:nvSpPr>
        <p:spPr>
          <a:xfrm>
            <a:off x="8250887" y="4903610"/>
            <a:ext cx="529988" cy="914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92" name="TextBox 891"/>
          <p:cNvSpPr txBox="1"/>
          <p:nvPr/>
        </p:nvSpPr>
        <p:spPr>
          <a:xfrm rot="16200000">
            <a:off x="7976226" y="5088239"/>
            <a:ext cx="108272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 smtClean="0"/>
              <a:t>Cyt Oxidase</a:t>
            </a:r>
            <a:endParaRPr lang="en-US" dirty="0"/>
          </a:p>
        </p:txBody>
      </p:sp>
      <p:sp>
        <p:nvSpPr>
          <p:cNvPr id="893" name="Curved Up Arrow 892"/>
          <p:cNvSpPr/>
          <p:nvPr/>
        </p:nvSpPr>
        <p:spPr>
          <a:xfrm>
            <a:off x="8131469" y="4571514"/>
            <a:ext cx="838200" cy="304800"/>
          </a:xfrm>
          <a:prstGeom prst="curvedUpArrow">
            <a:avLst>
              <a:gd name="adj1" fmla="val 25000"/>
              <a:gd name="adj2" fmla="val 64515"/>
              <a:gd name="adj3" fmla="val 25000"/>
            </a:avLst>
          </a:prstGeom>
          <a:gradFill flip="none" rotWithShape="1">
            <a:gsLst>
              <a:gs pos="0">
                <a:srgbClr val="029EEC"/>
              </a:gs>
              <a:gs pos="100000">
                <a:srgbClr val="FF0000"/>
              </a:gs>
            </a:gsLst>
            <a:lin ang="10800000" scaled="0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4" name="TextBox 893"/>
          <p:cNvSpPr txBox="1"/>
          <p:nvPr/>
        </p:nvSpPr>
        <p:spPr>
          <a:xfrm>
            <a:off x="120233" y="6347999"/>
            <a:ext cx="1679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2H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         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+4H</a:t>
            </a:r>
            <a:r>
              <a:rPr lang="en-US" sz="1600" baseline="30000" dirty="0" smtClean="0"/>
              <a:t>+</a:t>
            </a:r>
            <a:r>
              <a:rPr lang="en-US" sz="1600" dirty="0" smtClean="0"/>
              <a:t> </a:t>
            </a:r>
            <a:endParaRPr lang="en-US" sz="1600" baseline="30000" dirty="0"/>
          </a:p>
        </p:txBody>
      </p:sp>
      <p:sp>
        <p:nvSpPr>
          <p:cNvPr id="895" name="Hexagon 894"/>
          <p:cNvSpPr/>
          <p:nvPr/>
        </p:nvSpPr>
        <p:spPr>
          <a:xfrm>
            <a:off x="3019245" y="3330706"/>
            <a:ext cx="609600" cy="381000"/>
          </a:xfrm>
          <a:prstGeom prst="hexagon">
            <a:avLst/>
          </a:prstGeom>
          <a:solidFill>
            <a:srgbClr val="DEC1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FQR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96" name="TextBox 895"/>
          <p:cNvSpPr txBox="1"/>
          <p:nvPr/>
        </p:nvSpPr>
        <p:spPr>
          <a:xfrm>
            <a:off x="7413824" y="5406303"/>
            <a:ext cx="186519" cy="246221"/>
          </a:xfrm>
          <a:prstGeom prst="rect">
            <a:avLst/>
          </a:prstGeom>
          <a:solidFill>
            <a:srgbClr val="00B0F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/>
              <a:t>F</a:t>
            </a:r>
            <a:r>
              <a:rPr lang="en-US" sz="1600" baseline="-25000" dirty="0" smtClean="0"/>
              <a:t>o</a:t>
            </a:r>
            <a:endParaRPr lang="en-US" sz="1600" baseline="-25000" dirty="0"/>
          </a:p>
        </p:txBody>
      </p:sp>
      <p:grpSp>
        <p:nvGrpSpPr>
          <p:cNvPr id="897" name="Group 896"/>
          <p:cNvGrpSpPr/>
          <p:nvPr/>
        </p:nvGrpSpPr>
        <p:grpSpPr>
          <a:xfrm>
            <a:off x="6636340" y="355104"/>
            <a:ext cx="1227457" cy="887876"/>
            <a:chOff x="6647302" y="692624"/>
            <a:chExt cx="1227457" cy="887876"/>
          </a:xfrm>
        </p:grpSpPr>
        <p:sp>
          <p:nvSpPr>
            <p:cNvPr id="898" name="Curved Down Arrow 897"/>
            <p:cNvSpPr/>
            <p:nvPr/>
          </p:nvSpPr>
          <p:spPr>
            <a:xfrm rot="15995678">
              <a:off x="6456802" y="1034952"/>
              <a:ext cx="609600" cy="228600"/>
            </a:xfrm>
            <a:prstGeom prst="curvedDownArrow">
              <a:avLst/>
            </a:prstGeom>
            <a:gradFill>
              <a:gsLst>
                <a:gs pos="0">
                  <a:srgbClr val="FFFF00">
                    <a:lumMod val="86000"/>
                    <a:lumOff val="14000"/>
                  </a:srgbClr>
                </a:gs>
                <a:gs pos="100000">
                  <a:srgbClr val="FF0000">
                    <a:lumMod val="91000"/>
                    <a:lumOff val="9000"/>
                  </a:srgbClr>
                </a:gs>
              </a:gsLst>
              <a:lin ang="1080000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99" name="TextBox 898"/>
            <p:cNvSpPr txBox="1"/>
            <p:nvPr/>
          </p:nvSpPr>
          <p:spPr>
            <a:xfrm>
              <a:off x="6954673" y="1241946"/>
              <a:ext cx="92008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600" dirty="0" smtClean="0"/>
                <a:t>ATP, CO</a:t>
              </a:r>
              <a:r>
                <a:rPr lang="en-US" sz="1600" baseline="-25000" dirty="0" smtClean="0"/>
                <a:t>2</a:t>
              </a:r>
              <a:endParaRPr lang="en-US" sz="1600" baseline="-25000" dirty="0"/>
            </a:p>
          </p:txBody>
        </p:sp>
        <p:sp>
          <p:nvSpPr>
            <p:cNvPr id="900" name="TextBox 899"/>
            <p:cNvSpPr txBox="1"/>
            <p:nvPr/>
          </p:nvSpPr>
          <p:spPr>
            <a:xfrm>
              <a:off x="6912591" y="692624"/>
              <a:ext cx="351058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 smtClean="0"/>
                <a:t>ADP</a:t>
              </a:r>
              <a:endParaRPr lang="en-US" sz="1600" baseline="-25000" dirty="0"/>
            </a:p>
          </p:txBody>
        </p:sp>
      </p:grpSp>
      <p:grpSp>
        <p:nvGrpSpPr>
          <p:cNvPr id="901" name="Group 900"/>
          <p:cNvGrpSpPr/>
          <p:nvPr/>
        </p:nvGrpSpPr>
        <p:grpSpPr>
          <a:xfrm>
            <a:off x="3778566" y="920349"/>
            <a:ext cx="1227457" cy="887876"/>
            <a:chOff x="6647302" y="692624"/>
            <a:chExt cx="1227457" cy="887876"/>
          </a:xfrm>
        </p:grpSpPr>
        <p:sp>
          <p:nvSpPr>
            <p:cNvPr id="902" name="Curved Down Arrow 901"/>
            <p:cNvSpPr/>
            <p:nvPr/>
          </p:nvSpPr>
          <p:spPr>
            <a:xfrm rot="15995678">
              <a:off x="6456802" y="1034952"/>
              <a:ext cx="609600" cy="228600"/>
            </a:xfrm>
            <a:prstGeom prst="curvedDownArrow">
              <a:avLst/>
            </a:prstGeom>
            <a:gradFill>
              <a:gsLst>
                <a:gs pos="0">
                  <a:srgbClr val="FFFF00">
                    <a:lumMod val="86000"/>
                    <a:lumOff val="14000"/>
                  </a:srgbClr>
                </a:gs>
                <a:gs pos="100000">
                  <a:srgbClr val="FF0000">
                    <a:lumMod val="91000"/>
                    <a:lumOff val="9000"/>
                  </a:srgbClr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03" name="TextBox 902"/>
            <p:cNvSpPr txBox="1"/>
            <p:nvPr/>
          </p:nvSpPr>
          <p:spPr>
            <a:xfrm>
              <a:off x="6954673" y="1241946"/>
              <a:ext cx="92008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600" dirty="0" smtClean="0"/>
                <a:t>ADP</a:t>
              </a:r>
              <a:endParaRPr lang="en-US" sz="1600" baseline="-25000" dirty="0"/>
            </a:p>
          </p:txBody>
        </p:sp>
        <p:sp>
          <p:nvSpPr>
            <p:cNvPr id="904" name="TextBox 903"/>
            <p:cNvSpPr txBox="1"/>
            <p:nvPr/>
          </p:nvSpPr>
          <p:spPr>
            <a:xfrm>
              <a:off x="6912591" y="692624"/>
              <a:ext cx="692497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 smtClean="0"/>
                <a:t>ATP, CO</a:t>
              </a:r>
              <a:r>
                <a:rPr lang="en-US" sz="1600" baseline="-25000" dirty="0" smtClean="0"/>
                <a:t>2</a:t>
              </a:r>
              <a:endParaRPr lang="en-US" sz="1600" baseline="-25000" dirty="0"/>
            </a:p>
          </p:txBody>
        </p:sp>
      </p:grpSp>
      <p:sp>
        <p:nvSpPr>
          <p:cNvPr id="905" name="TextBox 904"/>
          <p:cNvSpPr txBox="1"/>
          <p:nvPr/>
        </p:nvSpPr>
        <p:spPr>
          <a:xfrm>
            <a:off x="8277045" y="6378706"/>
            <a:ext cx="641201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dirty="0" smtClean="0"/>
              <a:t>Lumen</a:t>
            </a:r>
            <a:endParaRPr lang="en-US" baseline="-25000" dirty="0"/>
          </a:p>
        </p:txBody>
      </p:sp>
      <p:grpSp>
        <p:nvGrpSpPr>
          <p:cNvPr id="906" name="Group 905"/>
          <p:cNvGrpSpPr/>
          <p:nvPr/>
        </p:nvGrpSpPr>
        <p:grpSpPr>
          <a:xfrm>
            <a:off x="1571445" y="1654306"/>
            <a:ext cx="776381" cy="733958"/>
            <a:chOff x="6247263" y="838200"/>
            <a:chExt cx="776381" cy="733958"/>
          </a:xfrm>
          <a:solidFill>
            <a:srgbClr val="C6E5FE"/>
          </a:solidFill>
        </p:grpSpPr>
        <p:sp>
          <p:nvSpPr>
            <p:cNvPr id="907" name="Oval 906"/>
            <p:cNvSpPr/>
            <p:nvPr/>
          </p:nvSpPr>
          <p:spPr>
            <a:xfrm>
              <a:off x="6247263" y="838200"/>
              <a:ext cx="776381" cy="73395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8" name="TextBox 907"/>
            <p:cNvSpPr txBox="1"/>
            <p:nvPr/>
          </p:nvSpPr>
          <p:spPr>
            <a:xfrm>
              <a:off x="6359856" y="933734"/>
              <a:ext cx="609600" cy="4924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/>
                <a:t>OPP</a:t>
              </a:r>
            </a:p>
            <a:p>
              <a:pPr algn="ctr"/>
              <a:r>
                <a:rPr lang="en-US" sz="1600" dirty="0" smtClean="0"/>
                <a:t>Cycle</a:t>
              </a:r>
              <a:endParaRPr lang="en-US" sz="1600" dirty="0"/>
            </a:p>
          </p:txBody>
        </p:sp>
      </p:grpSp>
      <p:sp>
        <p:nvSpPr>
          <p:cNvPr id="909" name="Bent Arrow 908"/>
          <p:cNvSpPr/>
          <p:nvPr/>
        </p:nvSpPr>
        <p:spPr>
          <a:xfrm>
            <a:off x="2645069" y="1308563"/>
            <a:ext cx="228600" cy="381000"/>
          </a:xfrm>
          <a:prstGeom prst="bentArrow">
            <a:avLst/>
          </a:prstGeom>
          <a:solidFill>
            <a:srgbClr val="C9871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10" name="Group 909"/>
          <p:cNvGrpSpPr/>
          <p:nvPr/>
        </p:nvGrpSpPr>
        <p:grpSpPr>
          <a:xfrm>
            <a:off x="6750078" y="5938712"/>
            <a:ext cx="459060" cy="307777"/>
            <a:chOff x="2514600" y="2765317"/>
            <a:chExt cx="565837" cy="323140"/>
          </a:xfrm>
        </p:grpSpPr>
        <p:sp>
          <p:nvSpPr>
            <p:cNvPr id="911" name="Oval 910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2" name="TextBox 911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</a:t>
              </a:r>
              <a:r>
                <a:rPr lang="en-US" sz="1400" baseline="30000" dirty="0" smtClean="0"/>
                <a:t>-</a:t>
              </a:r>
              <a:endParaRPr lang="en-US" sz="1400" baseline="30000" dirty="0"/>
            </a:p>
          </p:txBody>
        </p:sp>
      </p:grpSp>
      <p:grpSp>
        <p:nvGrpSpPr>
          <p:cNvPr id="913" name="Group 912"/>
          <p:cNvGrpSpPr/>
          <p:nvPr/>
        </p:nvGrpSpPr>
        <p:grpSpPr>
          <a:xfrm>
            <a:off x="5616914" y="6152071"/>
            <a:ext cx="459060" cy="307777"/>
            <a:chOff x="2514600" y="2765317"/>
            <a:chExt cx="565837" cy="323140"/>
          </a:xfrm>
        </p:grpSpPr>
        <p:sp>
          <p:nvSpPr>
            <p:cNvPr id="914" name="Oval 913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5" name="TextBox 914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30000" dirty="0"/>
                <a:t>+</a:t>
              </a:r>
            </a:p>
          </p:txBody>
        </p:sp>
      </p:grpSp>
      <p:grpSp>
        <p:nvGrpSpPr>
          <p:cNvPr id="916" name="Group 915"/>
          <p:cNvGrpSpPr/>
          <p:nvPr/>
        </p:nvGrpSpPr>
        <p:grpSpPr>
          <a:xfrm>
            <a:off x="5039160" y="6378706"/>
            <a:ext cx="459060" cy="307777"/>
            <a:chOff x="2514600" y="2765317"/>
            <a:chExt cx="565837" cy="323140"/>
          </a:xfrm>
        </p:grpSpPr>
        <p:sp>
          <p:nvSpPr>
            <p:cNvPr id="917" name="Oval 916"/>
            <p:cNvSpPr/>
            <p:nvPr/>
          </p:nvSpPr>
          <p:spPr>
            <a:xfrm>
              <a:off x="2514600" y="2819400"/>
              <a:ext cx="483042" cy="24980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8" name="TextBox 917"/>
            <p:cNvSpPr txBox="1"/>
            <p:nvPr/>
          </p:nvSpPr>
          <p:spPr>
            <a:xfrm>
              <a:off x="2578178" y="2765317"/>
              <a:ext cx="502259" cy="32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</a:t>
              </a:r>
              <a:r>
                <a:rPr lang="en-US" sz="1400" baseline="30000" dirty="0"/>
                <a:t>+</a:t>
              </a:r>
            </a:p>
          </p:txBody>
        </p:sp>
      </p:grpSp>
      <p:sp>
        <p:nvSpPr>
          <p:cNvPr id="920" name="Rectangle 919"/>
          <p:cNvSpPr/>
          <p:nvPr/>
        </p:nvSpPr>
        <p:spPr>
          <a:xfrm>
            <a:off x="0" y="0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Photosynthetic/Respiratory  </a:t>
            </a:r>
            <a:r>
              <a:rPr lang="en-US" sz="2400" dirty="0" smtClean="0">
                <a:latin typeface="+mj-lt"/>
              </a:rPr>
              <a:t>Electron </a:t>
            </a:r>
            <a:r>
              <a:rPr lang="en-US" sz="2400" dirty="0" smtClean="0">
                <a:latin typeface="+mj-lt"/>
              </a:rPr>
              <a:t>F</a:t>
            </a:r>
            <a:r>
              <a:rPr lang="en-US" sz="2400" dirty="0" smtClean="0">
                <a:latin typeface="+mj-lt"/>
              </a:rPr>
              <a:t>low</a:t>
            </a:r>
            <a:endParaRPr lang="en-US" sz="24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1143000" y="2133600"/>
            <a:ext cx="1676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52"/>
          <p:cNvSpPr txBox="1">
            <a:spLocks noChangeArrowheads="1"/>
          </p:cNvSpPr>
          <p:nvPr/>
        </p:nvSpPr>
        <p:spPr bwMode="auto">
          <a:xfrm>
            <a:off x="1143000" y="2133600"/>
            <a:ext cx="1752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/>
              <a:t>Temperature Control</a:t>
            </a:r>
          </a:p>
          <a:p>
            <a:pPr marL="457200" indent="-457200" algn="l" eaLnBrk="0" hangingPunct="0"/>
            <a:r>
              <a:rPr lang="en-US" sz="1200"/>
              <a:t>0-35C By TE </a:t>
            </a:r>
          </a:p>
          <a:p>
            <a:pPr marL="457200" indent="-457200" algn="l" eaLnBrk="0" hangingPunct="0"/>
            <a:r>
              <a:rPr lang="en-US" sz="1200"/>
              <a:t>Cooling/Heating</a:t>
            </a:r>
          </a:p>
        </p:txBody>
      </p:sp>
      <p:sp>
        <p:nvSpPr>
          <p:cNvPr id="34" name="Rectangle 54"/>
          <p:cNvSpPr>
            <a:spLocks noChangeArrowheads="1"/>
          </p:cNvSpPr>
          <p:nvPr/>
        </p:nvSpPr>
        <p:spPr bwMode="auto">
          <a:xfrm>
            <a:off x="1143000" y="3733800"/>
            <a:ext cx="152400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Text Box 55"/>
          <p:cNvSpPr txBox="1">
            <a:spLocks noChangeArrowheads="1"/>
          </p:cNvSpPr>
          <p:nvPr/>
        </p:nvSpPr>
        <p:spPr bwMode="auto">
          <a:xfrm>
            <a:off x="1143000" y="3733800"/>
            <a:ext cx="1600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/>
              <a:t>Light Control</a:t>
            </a:r>
          </a:p>
          <a:p>
            <a:pPr marL="457200" indent="-457200" algn="l" eaLnBrk="0" hangingPunct="0"/>
            <a:r>
              <a:rPr lang="en-US" sz="1200"/>
              <a:t>0-300Wt/m2</a:t>
            </a:r>
          </a:p>
          <a:p>
            <a:pPr marL="457200" indent="-457200" algn="l" eaLnBrk="0" hangingPunct="0"/>
            <a:r>
              <a:rPr lang="en-US" sz="1200"/>
              <a:t>LED Cluster</a:t>
            </a:r>
          </a:p>
          <a:p>
            <a:pPr marL="457200" indent="-457200" algn="l" eaLnBrk="0" hangingPunct="0"/>
            <a:r>
              <a:rPr lang="en-US" sz="1200"/>
              <a:t>Blue, Green, White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3505200" y="1447800"/>
            <a:ext cx="2362200" cy="5257800"/>
            <a:chOff x="3810000" y="2895600"/>
            <a:chExt cx="1047750" cy="3048000"/>
          </a:xfrm>
        </p:grpSpPr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3810000" y="5381625"/>
              <a:ext cx="914400" cy="1524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Rectangle 25"/>
            <p:cNvSpPr>
              <a:spLocks noChangeArrowheads="1"/>
            </p:cNvSpPr>
            <p:nvPr/>
          </p:nvSpPr>
          <p:spPr bwMode="auto">
            <a:xfrm>
              <a:off x="3810000" y="3638550"/>
              <a:ext cx="914400" cy="1714500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3981450" y="3638550"/>
              <a:ext cx="571500" cy="1714500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27"/>
            <p:cNvSpPr>
              <a:spLocks noChangeArrowheads="1"/>
            </p:cNvSpPr>
            <p:nvPr/>
          </p:nvSpPr>
          <p:spPr bwMode="auto">
            <a:xfrm>
              <a:off x="4038600" y="3638550"/>
              <a:ext cx="457200" cy="17145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Rectangle 28"/>
            <p:cNvSpPr>
              <a:spLocks noChangeArrowheads="1"/>
            </p:cNvSpPr>
            <p:nvPr/>
          </p:nvSpPr>
          <p:spPr bwMode="auto">
            <a:xfrm>
              <a:off x="4065588" y="3651250"/>
              <a:ext cx="411162" cy="168275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29"/>
            <p:cNvSpPr>
              <a:spLocks noChangeArrowheads="1"/>
            </p:cNvSpPr>
            <p:nvPr/>
          </p:nvSpPr>
          <p:spPr bwMode="auto">
            <a:xfrm>
              <a:off x="3981450" y="5372100"/>
              <a:ext cx="571500" cy="571500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30"/>
            <p:cNvSpPr>
              <a:spLocks noChangeArrowheads="1"/>
            </p:cNvSpPr>
            <p:nvPr/>
          </p:nvSpPr>
          <p:spPr bwMode="auto">
            <a:xfrm>
              <a:off x="4152900" y="5607050"/>
              <a:ext cx="228600" cy="228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ectangle 31"/>
            <p:cNvSpPr>
              <a:spLocks noChangeArrowheads="1"/>
            </p:cNvSpPr>
            <p:nvPr/>
          </p:nvSpPr>
          <p:spPr bwMode="auto">
            <a:xfrm>
              <a:off x="4229100" y="5391150"/>
              <a:ext cx="73025" cy="1143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32"/>
            <p:cNvSpPr>
              <a:spLocks noChangeShapeType="1"/>
            </p:cNvSpPr>
            <p:nvPr/>
          </p:nvSpPr>
          <p:spPr bwMode="auto">
            <a:xfrm>
              <a:off x="4267200" y="5492750"/>
              <a:ext cx="1588" cy="11430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33"/>
            <p:cNvSpPr>
              <a:spLocks noChangeArrowheads="1"/>
            </p:cNvSpPr>
            <p:nvPr/>
          </p:nvSpPr>
          <p:spPr bwMode="auto">
            <a:xfrm>
              <a:off x="4064000" y="4108450"/>
              <a:ext cx="411163" cy="122555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34"/>
            <p:cNvSpPr>
              <a:spLocks noChangeArrowheads="1"/>
            </p:cNvSpPr>
            <p:nvPr/>
          </p:nvSpPr>
          <p:spPr bwMode="auto">
            <a:xfrm>
              <a:off x="4330700" y="5410200"/>
              <a:ext cx="114300" cy="1143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35"/>
            <p:cNvSpPr>
              <a:spLocks noChangeShapeType="1"/>
            </p:cNvSpPr>
            <p:nvPr/>
          </p:nvSpPr>
          <p:spPr bwMode="auto">
            <a:xfrm flipV="1">
              <a:off x="433070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36"/>
            <p:cNvSpPr>
              <a:spLocks noChangeShapeType="1"/>
            </p:cNvSpPr>
            <p:nvPr/>
          </p:nvSpPr>
          <p:spPr bwMode="auto">
            <a:xfrm flipV="1">
              <a:off x="444500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37"/>
            <p:cNvSpPr>
              <a:spLocks noChangeShapeType="1"/>
            </p:cNvSpPr>
            <p:nvPr/>
          </p:nvSpPr>
          <p:spPr bwMode="auto">
            <a:xfrm flipV="1">
              <a:off x="4445000" y="5226050"/>
              <a:ext cx="114300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38"/>
            <p:cNvSpPr>
              <a:spLocks noChangeShapeType="1"/>
            </p:cNvSpPr>
            <p:nvPr/>
          </p:nvSpPr>
          <p:spPr bwMode="auto">
            <a:xfrm flipH="1" flipV="1">
              <a:off x="4216400" y="5226050"/>
              <a:ext cx="114300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39"/>
            <p:cNvSpPr>
              <a:spLocks noChangeShapeType="1"/>
            </p:cNvSpPr>
            <p:nvPr/>
          </p:nvSpPr>
          <p:spPr bwMode="auto">
            <a:xfrm flipV="1">
              <a:off x="438785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ectangle 40"/>
            <p:cNvSpPr>
              <a:spLocks noChangeArrowheads="1"/>
            </p:cNvSpPr>
            <p:nvPr/>
          </p:nvSpPr>
          <p:spPr bwMode="auto">
            <a:xfrm>
              <a:off x="4083050" y="5410200"/>
              <a:ext cx="114300" cy="1143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41"/>
            <p:cNvSpPr>
              <a:spLocks noChangeShapeType="1"/>
            </p:cNvSpPr>
            <p:nvPr/>
          </p:nvSpPr>
          <p:spPr bwMode="auto">
            <a:xfrm flipV="1">
              <a:off x="408305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42"/>
            <p:cNvSpPr>
              <a:spLocks noChangeShapeType="1"/>
            </p:cNvSpPr>
            <p:nvPr/>
          </p:nvSpPr>
          <p:spPr bwMode="auto">
            <a:xfrm flipV="1">
              <a:off x="419735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43"/>
            <p:cNvSpPr>
              <a:spLocks noChangeShapeType="1"/>
            </p:cNvSpPr>
            <p:nvPr/>
          </p:nvSpPr>
          <p:spPr bwMode="auto">
            <a:xfrm flipV="1">
              <a:off x="4197350" y="5226050"/>
              <a:ext cx="114300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44"/>
            <p:cNvSpPr>
              <a:spLocks noChangeShapeType="1"/>
            </p:cNvSpPr>
            <p:nvPr/>
          </p:nvSpPr>
          <p:spPr bwMode="auto">
            <a:xfrm flipH="1" flipV="1">
              <a:off x="3968750" y="5226050"/>
              <a:ext cx="114300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45"/>
            <p:cNvSpPr>
              <a:spLocks noChangeShapeType="1"/>
            </p:cNvSpPr>
            <p:nvPr/>
          </p:nvSpPr>
          <p:spPr bwMode="auto">
            <a:xfrm flipV="1">
              <a:off x="4140200" y="5226050"/>
              <a:ext cx="1588" cy="22860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" name="Group 46"/>
            <p:cNvGrpSpPr>
              <a:grpSpLocks/>
            </p:cNvGrpSpPr>
            <p:nvPr/>
          </p:nvGrpSpPr>
          <p:grpSpPr bwMode="auto">
            <a:xfrm>
              <a:off x="4114800" y="3124200"/>
              <a:ext cx="152400" cy="1981200"/>
              <a:chOff x="2592" y="1824"/>
              <a:chExt cx="96" cy="1248"/>
            </a:xfrm>
          </p:grpSpPr>
          <p:sp>
            <p:nvSpPr>
              <p:cNvPr id="27" name="Rectangle 47"/>
              <p:cNvSpPr>
                <a:spLocks noChangeArrowheads="1"/>
              </p:cNvSpPr>
              <p:nvPr/>
            </p:nvSpPr>
            <p:spPr bwMode="auto">
              <a:xfrm>
                <a:off x="2616" y="1920"/>
                <a:ext cx="48" cy="1152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Rectangle 48"/>
              <p:cNvSpPr>
                <a:spLocks noChangeArrowheads="1"/>
              </p:cNvSpPr>
              <p:nvPr/>
            </p:nvSpPr>
            <p:spPr bwMode="auto">
              <a:xfrm>
                <a:off x="2616" y="2928"/>
                <a:ext cx="48" cy="144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Rectangle 49"/>
              <p:cNvSpPr>
                <a:spLocks noChangeArrowheads="1"/>
              </p:cNvSpPr>
              <p:nvPr/>
            </p:nvSpPr>
            <p:spPr bwMode="auto">
              <a:xfrm>
                <a:off x="2592" y="1824"/>
                <a:ext cx="96" cy="192"/>
              </a:xfrm>
              <a:prstGeom prst="rect">
                <a:avLst/>
              </a:prstGeom>
              <a:solidFill>
                <a:srgbClr val="96969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0" name="Line 50"/>
            <p:cNvSpPr>
              <a:spLocks noChangeShapeType="1"/>
            </p:cNvSpPr>
            <p:nvPr/>
          </p:nvSpPr>
          <p:spPr bwMode="auto">
            <a:xfrm flipV="1">
              <a:off x="4191000" y="2895600"/>
              <a:ext cx="1588" cy="22860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57"/>
            <p:cNvSpPr>
              <a:spLocks noChangeArrowheads="1"/>
            </p:cNvSpPr>
            <p:nvPr/>
          </p:nvSpPr>
          <p:spPr bwMode="auto">
            <a:xfrm>
              <a:off x="4306888" y="3276600"/>
              <a:ext cx="36512" cy="6096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58"/>
            <p:cNvSpPr>
              <a:spLocks noChangeArrowheads="1"/>
            </p:cNvSpPr>
            <p:nvPr/>
          </p:nvSpPr>
          <p:spPr bwMode="auto">
            <a:xfrm>
              <a:off x="4400550" y="3429000"/>
              <a:ext cx="36513" cy="609600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59"/>
            <p:cNvSpPr>
              <a:spLocks noChangeShapeType="1"/>
            </p:cNvSpPr>
            <p:nvPr/>
          </p:nvSpPr>
          <p:spPr bwMode="auto">
            <a:xfrm>
              <a:off x="4314825" y="3276600"/>
              <a:ext cx="457200" cy="1588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60"/>
            <p:cNvSpPr>
              <a:spLocks noChangeShapeType="1"/>
            </p:cNvSpPr>
            <p:nvPr/>
          </p:nvSpPr>
          <p:spPr bwMode="auto">
            <a:xfrm>
              <a:off x="4400550" y="3429000"/>
              <a:ext cx="457200" cy="1588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" name="Rectangle 61"/>
          <p:cNvSpPr>
            <a:spLocks noChangeArrowheads="1"/>
          </p:cNvSpPr>
          <p:nvPr/>
        </p:nvSpPr>
        <p:spPr bwMode="auto">
          <a:xfrm>
            <a:off x="6019800" y="2133600"/>
            <a:ext cx="1524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Text Box 62"/>
          <p:cNvSpPr txBox="1">
            <a:spLocks noChangeArrowheads="1"/>
          </p:cNvSpPr>
          <p:nvPr/>
        </p:nvSpPr>
        <p:spPr bwMode="auto">
          <a:xfrm>
            <a:off x="6019800" y="2133600"/>
            <a:ext cx="152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/>
              <a:t>Media:</a:t>
            </a:r>
          </a:p>
          <a:p>
            <a:pPr marL="457200" indent="-457200" algn="l" eaLnBrk="0" hangingPunct="0"/>
            <a:r>
              <a:rPr lang="en-US" sz="1200"/>
              <a:t>Pumping in</a:t>
            </a:r>
          </a:p>
          <a:p>
            <a:pPr marL="457200" indent="-457200" algn="l" eaLnBrk="0" hangingPunct="0"/>
            <a:r>
              <a:rPr lang="en-US" sz="1200"/>
              <a:t>Pumping out</a:t>
            </a:r>
          </a:p>
          <a:p>
            <a:pPr marL="457200" indent="-457200" algn="l" eaLnBrk="0" hangingPunct="0"/>
            <a:r>
              <a:rPr lang="en-US" sz="1200"/>
              <a:t>0-3 L/24H</a:t>
            </a:r>
          </a:p>
        </p:txBody>
      </p:sp>
      <p:sp>
        <p:nvSpPr>
          <p:cNvPr id="43" name="Rectangle 63"/>
          <p:cNvSpPr>
            <a:spLocks noChangeArrowheads="1"/>
          </p:cNvSpPr>
          <p:nvPr/>
        </p:nvSpPr>
        <p:spPr bwMode="auto">
          <a:xfrm>
            <a:off x="6019800" y="3124200"/>
            <a:ext cx="1524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Text Box 64"/>
          <p:cNvSpPr txBox="1">
            <a:spLocks noChangeArrowheads="1"/>
          </p:cNvSpPr>
          <p:nvPr/>
        </p:nvSpPr>
        <p:spPr bwMode="auto">
          <a:xfrm>
            <a:off x="6019800" y="3124200"/>
            <a:ext cx="1600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>
                <a:latin typeface="Courier New" pitchFamily="49" charset="0"/>
              </a:rPr>
              <a:t>pH Control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CO2/Air mixture 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pH: 6.0 – 8.3</a:t>
            </a:r>
          </a:p>
          <a:p>
            <a:pPr marL="457200" indent="-457200" algn="l" eaLnBrk="0" hangingPunct="0"/>
            <a:endParaRPr lang="en-US" sz="1200">
              <a:latin typeface="Courier New" pitchFamily="49" charset="0"/>
            </a:endParaRPr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6038850" y="4419600"/>
            <a:ext cx="219075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Text Box 66"/>
          <p:cNvSpPr txBox="1">
            <a:spLocks noChangeArrowheads="1"/>
          </p:cNvSpPr>
          <p:nvPr/>
        </p:nvSpPr>
        <p:spPr bwMode="auto">
          <a:xfrm>
            <a:off x="6019800" y="4495800"/>
            <a:ext cx="2286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>
                <a:latin typeface="Courier New" pitchFamily="49" charset="0"/>
              </a:rPr>
              <a:t>Dissolved Oxygen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Nitrogen/Air mixture</a:t>
            </a:r>
          </a:p>
        </p:txBody>
      </p:sp>
      <p:sp>
        <p:nvSpPr>
          <p:cNvPr id="47" name="Line 67"/>
          <p:cNvSpPr>
            <a:spLocks noChangeShapeType="1"/>
          </p:cNvSpPr>
          <p:nvPr/>
        </p:nvSpPr>
        <p:spPr bwMode="auto">
          <a:xfrm flipH="1">
            <a:off x="4343400" y="3733800"/>
            <a:ext cx="1676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68"/>
          <p:cNvSpPr>
            <a:spLocks noChangeShapeType="1"/>
          </p:cNvSpPr>
          <p:nvPr/>
        </p:nvSpPr>
        <p:spPr bwMode="auto">
          <a:xfrm flipH="1">
            <a:off x="4648200" y="2743200"/>
            <a:ext cx="1371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69"/>
          <p:cNvSpPr>
            <a:spLocks noChangeShapeType="1"/>
          </p:cNvSpPr>
          <p:nvPr/>
        </p:nvSpPr>
        <p:spPr bwMode="auto">
          <a:xfrm flipH="1" flipV="1">
            <a:off x="4343400" y="4495800"/>
            <a:ext cx="1676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Rectangle 70"/>
          <p:cNvSpPr>
            <a:spLocks noChangeArrowheads="1"/>
          </p:cNvSpPr>
          <p:nvPr/>
        </p:nvSpPr>
        <p:spPr bwMode="auto">
          <a:xfrm>
            <a:off x="1143000" y="5181600"/>
            <a:ext cx="1524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Text Box 71"/>
          <p:cNvSpPr txBox="1">
            <a:spLocks noChangeArrowheads="1"/>
          </p:cNvSpPr>
          <p:nvPr/>
        </p:nvSpPr>
        <p:spPr bwMode="auto">
          <a:xfrm>
            <a:off x="1143000" y="5181600"/>
            <a:ext cx="1600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/>
              <a:t>Stirring</a:t>
            </a:r>
          </a:p>
          <a:p>
            <a:pPr marL="457200" indent="-457200" algn="l" eaLnBrk="0" hangingPunct="0"/>
            <a:r>
              <a:rPr lang="en-US" sz="1200"/>
              <a:t>Magnetically</a:t>
            </a:r>
          </a:p>
          <a:p>
            <a:pPr marL="457200" indent="-457200" algn="l" eaLnBrk="0" hangingPunct="0"/>
            <a:r>
              <a:rPr lang="en-US" sz="1200"/>
              <a:t>coupled</a:t>
            </a:r>
          </a:p>
        </p:txBody>
      </p:sp>
      <p:sp>
        <p:nvSpPr>
          <p:cNvPr id="52" name="Line 72"/>
          <p:cNvSpPr>
            <a:spLocks noChangeShapeType="1"/>
          </p:cNvSpPr>
          <p:nvPr/>
        </p:nvSpPr>
        <p:spPr bwMode="auto">
          <a:xfrm>
            <a:off x="2667000" y="4267200"/>
            <a:ext cx="16002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Rectangle 73"/>
          <p:cNvSpPr>
            <a:spLocks noChangeArrowheads="1"/>
          </p:cNvSpPr>
          <p:nvPr/>
        </p:nvSpPr>
        <p:spPr bwMode="auto">
          <a:xfrm>
            <a:off x="533400" y="381000"/>
            <a:ext cx="563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en-US" sz="3200" dirty="0" smtClean="0">
                <a:latin typeface="Arial Unicode MS" pitchFamily="34" charset="-128"/>
              </a:rPr>
              <a:t>Design</a:t>
            </a:r>
            <a:endParaRPr lang="en-US" sz="3200" dirty="0">
              <a:latin typeface="Arial Unicode MS" pitchFamily="34" charset="-128"/>
            </a:endParaRPr>
          </a:p>
        </p:txBody>
      </p:sp>
      <p:sp>
        <p:nvSpPr>
          <p:cNvPr id="54" name="Text Box 74"/>
          <p:cNvSpPr txBox="1">
            <a:spLocks noChangeArrowheads="1"/>
          </p:cNvSpPr>
          <p:nvPr/>
        </p:nvSpPr>
        <p:spPr bwMode="auto">
          <a:xfrm>
            <a:off x="6019800" y="5486400"/>
            <a:ext cx="2667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200" b="1">
                <a:latin typeface="Courier New" pitchFamily="49" charset="0"/>
              </a:rPr>
              <a:t>Incubation vessel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custom design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D100mm, H300mm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Borosilicate glass</a:t>
            </a:r>
          </a:p>
          <a:p>
            <a:pPr marL="457200" indent="-457200" algn="l" eaLnBrk="0" hangingPunct="0"/>
            <a:r>
              <a:rPr lang="en-US" sz="1200">
                <a:latin typeface="Courier New" pitchFamily="49" charset="0"/>
              </a:rPr>
              <a:t>(SIMAX)</a:t>
            </a:r>
          </a:p>
        </p:txBody>
      </p:sp>
      <p:sp>
        <p:nvSpPr>
          <p:cNvPr id="55" name="Line 75"/>
          <p:cNvSpPr>
            <a:spLocks noChangeShapeType="1"/>
          </p:cNvSpPr>
          <p:nvPr/>
        </p:nvSpPr>
        <p:spPr bwMode="auto">
          <a:xfrm flipH="1" flipV="1">
            <a:off x="5032858" y="5157216"/>
            <a:ext cx="986942" cy="6339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Rectangle 76"/>
          <p:cNvSpPr>
            <a:spLocks noChangeArrowheads="1"/>
          </p:cNvSpPr>
          <p:nvPr/>
        </p:nvSpPr>
        <p:spPr bwMode="auto">
          <a:xfrm>
            <a:off x="6019800" y="5486400"/>
            <a:ext cx="219075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Line 53"/>
          <p:cNvSpPr>
            <a:spLocks noChangeShapeType="1"/>
          </p:cNvSpPr>
          <p:nvPr/>
        </p:nvSpPr>
        <p:spPr bwMode="auto">
          <a:xfrm>
            <a:off x="2743200" y="2819400"/>
            <a:ext cx="12192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56"/>
          <p:cNvSpPr>
            <a:spLocks noChangeShapeType="1"/>
          </p:cNvSpPr>
          <p:nvPr/>
        </p:nvSpPr>
        <p:spPr bwMode="auto">
          <a:xfrm>
            <a:off x="2667000" y="5715000"/>
            <a:ext cx="1905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3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74"/>
          <p:cNvSpPr>
            <a:spLocks noChangeArrowheads="1"/>
          </p:cNvSpPr>
          <p:nvPr/>
        </p:nvSpPr>
        <p:spPr bwMode="auto">
          <a:xfrm>
            <a:off x="152400" y="381000"/>
            <a:ext cx="876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200" dirty="0">
                <a:solidFill>
                  <a:srgbClr val="000000"/>
                </a:solidFill>
                <a:cs typeface="Times New Roman" pitchFamily="18" charset="0"/>
              </a:rPr>
              <a:t>Gas Control System</a:t>
            </a:r>
          </a:p>
        </p:txBody>
      </p:sp>
      <p:sp>
        <p:nvSpPr>
          <p:cNvPr id="5" name="Rectangle 77"/>
          <p:cNvSpPr>
            <a:spLocks noChangeArrowheads="1"/>
          </p:cNvSpPr>
          <p:nvPr/>
        </p:nvSpPr>
        <p:spPr bwMode="auto">
          <a:xfrm>
            <a:off x="6096000" y="5781675"/>
            <a:ext cx="914400" cy="1524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78"/>
          <p:cNvSpPr txBox="1">
            <a:spLocks noChangeArrowheads="1"/>
          </p:cNvSpPr>
          <p:nvPr/>
        </p:nvSpPr>
        <p:spPr bwMode="auto">
          <a:xfrm>
            <a:off x="1295400" y="1771650"/>
            <a:ext cx="1371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 power supply</a:t>
            </a:r>
          </a:p>
        </p:txBody>
      </p:sp>
      <p:sp>
        <p:nvSpPr>
          <p:cNvPr id="7" name="Rectangle 79"/>
          <p:cNvSpPr>
            <a:spLocks noChangeArrowheads="1"/>
          </p:cNvSpPr>
          <p:nvPr/>
        </p:nvSpPr>
        <p:spPr bwMode="auto">
          <a:xfrm>
            <a:off x="6096000" y="4038600"/>
            <a:ext cx="914400" cy="1714500"/>
          </a:xfrm>
          <a:prstGeom prst="rect">
            <a:avLst/>
          </a:prstGeom>
          <a:solidFill>
            <a:srgbClr val="9696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80"/>
          <p:cNvSpPr>
            <a:spLocks noChangeArrowheads="1"/>
          </p:cNvSpPr>
          <p:nvPr/>
        </p:nvSpPr>
        <p:spPr bwMode="auto">
          <a:xfrm>
            <a:off x="6267450" y="4038600"/>
            <a:ext cx="571500" cy="1714500"/>
          </a:xfrm>
          <a:prstGeom prst="rect">
            <a:avLst/>
          </a:prstGeom>
          <a:solidFill>
            <a:srgbClr val="333333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1"/>
          <p:cNvSpPr>
            <a:spLocks noChangeArrowheads="1"/>
          </p:cNvSpPr>
          <p:nvPr/>
        </p:nvSpPr>
        <p:spPr bwMode="auto">
          <a:xfrm>
            <a:off x="6324600" y="4038600"/>
            <a:ext cx="457200" cy="171450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82"/>
          <p:cNvSpPr>
            <a:spLocks noChangeArrowheads="1"/>
          </p:cNvSpPr>
          <p:nvPr/>
        </p:nvSpPr>
        <p:spPr bwMode="auto">
          <a:xfrm>
            <a:off x="6351588" y="4051300"/>
            <a:ext cx="411162" cy="16827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83"/>
          <p:cNvSpPr>
            <a:spLocks noChangeArrowheads="1"/>
          </p:cNvSpPr>
          <p:nvPr/>
        </p:nvSpPr>
        <p:spPr bwMode="auto">
          <a:xfrm>
            <a:off x="6267450" y="5772150"/>
            <a:ext cx="571500" cy="571500"/>
          </a:xfrm>
          <a:prstGeom prst="rect">
            <a:avLst/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84"/>
          <p:cNvGrpSpPr>
            <a:grpSpLocks/>
          </p:cNvGrpSpPr>
          <p:nvPr/>
        </p:nvGrpSpPr>
        <p:grpSpPr bwMode="auto">
          <a:xfrm>
            <a:off x="6438900" y="5791200"/>
            <a:ext cx="228600" cy="444500"/>
            <a:chOff x="4320" y="7760"/>
            <a:chExt cx="360" cy="700"/>
          </a:xfrm>
        </p:grpSpPr>
        <p:sp>
          <p:nvSpPr>
            <p:cNvPr id="13" name="Rectangle 85"/>
            <p:cNvSpPr>
              <a:spLocks noChangeArrowheads="1"/>
            </p:cNvSpPr>
            <p:nvPr/>
          </p:nvSpPr>
          <p:spPr bwMode="auto">
            <a:xfrm>
              <a:off x="4320" y="8100"/>
              <a:ext cx="3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86"/>
            <p:cNvSpPr>
              <a:spLocks noChangeArrowheads="1"/>
            </p:cNvSpPr>
            <p:nvPr/>
          </p:nvSpPr>
          <p:spPr bwMode="auto">
            <a:xfrm>
              <a:off x="4440" y="7760"/>
              <a:ext cx="115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87"/>
            <p:cNvSpPr>
              <a:spLocks noChangeShapeType="1"/>
            </p:cNvSpPr>
            <p:nvPr/>
          </p:nvSpPr>
          <p:spPr bwMode="auto">
            <a:xfrm>
              <a:off x="4500" y="7920"/>
              <a:ext cx="0" cy="18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Rectangle 88"/>
          <p:cNvSpPr>
            <a:spLocks noChangeArrowheads="1"/>
          </p:cNvSpPr>
          <p:nvPr/>
        </p:nvSpPr>
        <p:spPr bwMode="auto">
          <a:xfrm>
            <a:off x="6350000" y="4508500"/>
            <a:ext cx="411163" cy="122555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89"/>
          <p:cNvGrpSpPr>
            <a:grpSpLocks/>
          </p:cNvGrpSpPr>
          <p:nvPr/>
        </p:nvGrpSpPr>
        <p:grpSpPr bwMode="auto">
          <a:xfrm>
            <a:off x="6502400" y="5626100"/>
            <a:ext cx="342900" cy="298450"/>
            <a:chOff x="7020" y="7200"/>
            <a:chExt cx="540" cy="470"/>
          </a:xfrm>
        </p:grpSpPr>
        <p:sp>
          <p:nvSpPr>
            <p:cNvPr id="18" name="Rectangle 90"/>
            <p:cNvSpPr>
              <a:spLocks noChangeArrowheads="1"/>
            </p:cNvSpPr>
            <p:nvPr/>
          </p:nvSpPr>
          <p:spPr bwMode="auto">
            <a:xfrm>
              <a:off x="7200" y="7490"/>
              <a:ext cx="180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91"/>
            <p:cNvSpPr>
              <a:spLocks noChangeShapeType="1"/>
            </p:cNvSpPr>
            <p:nvPr/>
          </p:nvSpPr>
          <p:spPr bwMode="auto">
            <a:xfrm flipV="1">
              <a:off x="720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92"/>
            <p:cNvSpPr>
              <a:spLocks noChangeShapeType="1"/>
            </p:cNvSpPr>
            <p:nvPr/>
          </p:nvSpPr>
          <p:spPr bwMode="auto">
            <a:xfrm flipV="1">
              <a:off x="738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93"/>
            <p:cNvSpPr>
              <a:spLocks noChangeShapeType="1"/>
            </p:cNvSpPr>
            <p:nvPr/>
          </p:nvSpPr>
          <p:spPr bwMode="auto">
            <a:xfrm flipV="1">
              <a:off x="738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94"/>
            <p:cNvSpPr>
              <a:spLocks noChangeShapeType="1"/>
            </p:cNvSpPr>
            <p:nvPr/>
          </p:nvSpPr>
          <p:spPr bwMode="auto">
            <a:xfrm flipH="1" flipV="1">
              <a:off x="702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95"/>
            <p:cNvSpPr>
              <a:spLocks noChangeShapeType="1"/>
            </p:cNvSpPr>
            <p:nvPr/>
          </p:nvSpPr>
          <p:spPr bwMode="auto">
            <a:xfrm flipV="1">
              <a:off x="729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96"/>
          <p:cNvGrpSpPr>
            <a:grpSpLocks/>
          </p:cNvGrpSpPr>
          <p:nvPr/>
        </p:nvGrpSpPr>
        <p:grpSpPr bwMode="auto">
          <a:xfrm>
            <a:off x="6254750" y="5626100"/>
            <a:ext cx="342900" cy="298450"/>
            <a:chOff x="7020" y="7200"/>
            <a:chExt cx="540" cy="470"/>
          </a:xfrm>
        </p:grpSpPr>
        <p:sp>
          <p:nvSpPr>
            <p:cNvPr id="25" name="Rectangle 97"/>
            <p:cNvSpPr>
              <a:spLocks noChangeArrowheads="1"/>
            </p:cNvSpPr>
            <p:nvPr/>
          </p:nvSpPr>
          <p:spPr bwMode="auto">
            <a:xfrm>
              <a:off x="7200" y="7490"/>
              <a:ext cx="180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98"/>
            <p:cNvSpPr>
              <a:spLocks noChangeShapeType="1"/>
            </p:cNvSpPr>
            <p:nvPr/>
          </p:nvSpPr>
          <p:spPr bwMode="auto">
            <a:xfrm flipV="1">
              <a:off x="720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99"/>
            <p:cNvSpPr>
              <a:spLocks noChangeShapeType="1"/>
            </p:cNvSpPr>
            <p:nvPr/>
          </p:nvSpPr>
          <p:spPr bwMode="auto">
            <a:xfrm flipV="1">
              <a:off x="738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100"/>
            <p:cNvSpPr>
              <a:spLocks noChangeShapeType="1"/>
            </p:cNvSpPr>
            <p:nvPr/>
          </p:nvSpPr>
          <p:spPr bwMode="auto">
            <a:xfrm flipV="1">
              <a:off x="738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01"/>
            <p:cNvSpPr>
              <a:spLocks noChangeShapeType="1"/>
            </p:cNvSpPr>
            <p:nvPr/>
          </p:nvSpPr>
          <p:spPr bwMode="auto">
            <a:xfrm flipH="1" flipV="1">
              <a:off x="702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02"/>
            <p:cNvSpPr>
              <a:spLocks noChangeShapeType="1"/>
            </p:cNvSpPr>
            <p:nvPr/>
          </p:nvSpPr>
          <p:spPr bwMode="auto">
            <a:xfrm flipV="1">
              <a:off x="729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Rectangle 103"/>
          <p:cNvSpPr>
            <a:spLocks noChangeArrowheads="1"/>
          </p:cNvSpPr>
          <p:nvPr/>
        </p:nvSpPr>
        <p:spPr bwMode="auto">
          <a:xfrm>
            <a:off x="3124200" y="1714500"/>
            <a:ext cx="4191000" cy="95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104"/>
          <p:cNvSpPr txBox="1">
            <a:spLocks noChangeArrowheads="1"/>
          </p:cNvSpPr>
          <p:nvPr/>
        </p:nvSpPr>
        <p:spPr bwMode="auto">
          <a:xfrm>
            <a:off x="3276600" y="17907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NI Compact field point controller</a:t>
            </a:r>
          </a:p>
        </p:txBody>
      </p:sp>
      <p:sp>
        <p:nvSpPr>
          <p:cNvPr id="33" name="Rectangle 105"/>
          <p:cNvSpPr>
            <a:spLocks noChangeArrowheads="1"/>
          </p:cNvSpPr>
          <p:nvPr/>
        </p:nvSpPr>
        <p:spPr bwMode="auto">
          <a:xfrm>
            <a:off x="1295400" y="1695450"/>
            <a:ext cx="1371600" cy="895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106"/>
          <p:cNvSpPr txBox="1">
            <a:spLocks noChangeArrowheads="1"/>
          </p:cNvSpPr>
          <p:nvPr/>
        </p:nvSpPr>
        <p:spPr bwMode="auto">
          <a:xfrm>
            <a:off x="3924300" y="3543300"/>
            <a:ext cx="1143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CO2 Flow controller</a:t>
            </a:r>
          </a:p>
        </p:txBody>
      </p:sp>
      <p:sp>
        <p:nvSpPr>
          <p:cNvPr id="35" name="Rectangle 107"/>
          <p:cNvSpPr>
            <a:spLocks noChangeArrowheads="1"/>
          </p:cNvSpPr>
          <p:nvPr/>
        </p:nvSpPr>
        <p:spPr bwMode="auto">
          <a:xfrm>
            <a:off x="3962400" y="3467100"/>
            <a:ext cx="990600" cy="87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" name="Line 108"/>
          <p:cNvSpPr>
            <a:spLocks noChangeShapeType="1"/>
          </p:cNvSpPr>
          <p:nvPr/>
        </p:nvSpPr>
        <p:spPr bwMode="auto">
          <a:xfrm flipV="1">
            <a:off x="2286000" y="2590800"/>
            <a:ext cx="0" cy="102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109"/>
          <p:cNvSpPr>
            <a:spLocks noChangeShapeType="1"/>
          </p:cNvSpPr>
          <p:nvPr/>
        </p:nvSpPr>
        <p:spPr bwMode="auto">
          <a:xfrm flipV="1">
            <a:off x="1981200" y="2590800"/>
            <a:ext cx="0" cy="2095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Text Box 110"/>
          <p:cNvSpPr txBox="1">
            <a:spLocks noChangeArrowheads="1"/>
          </p:cNvSpPr>
          <p:nvPr/>
        </p:nvSpPr>
        <p:spPr bwMode="auto">
          <a:xfrm>
            <a:off x="2286000" y="4419600"/>
            <a:ext cx="914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</a:t>
            </a:r>
          </a:p>
        </p:txBody>
      </p:sp>
      <p:sp>
        <p:nvSpPr>
          <p:cNvPr id="39" name="Text Box 111"/>
          <p:cNvSpPr txBox="1">
            <a:spLocks noChangeArrowheads="1"/>
          </p:cNvSpPr>
          <p:nvPr/>
        </p:nvSpPr>
        <p:spPr bwMode="auto">
          <a:xfrm>
            <a:off x="2514600" y="4743450"/>
            <a:ext cx="914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</a:t>
            </a:r>
          </a:p>
        </p:txBody>
      </p:sp>
      <p:sp>
        <p:nvSpPr>
          <p:cNvPr id="40" name="Text Box 112"/>
          <p:cNvSpPr txBox="1">
            <a:spLocks noChangeArrowheads="1"/>
          </p:cNvSpPr>
          <p:nvPr/>
        </p:nvSpPr>
        <p:spPr bwMode="auto">
          <a:xfrm>
            <a:off x="3914775" y="4610100"/>
            <a:ext cx="1143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N2 Flow controller</a:t>
            </a:r>
          </a:p>
        </p:txBody>
      </p:sp>
      <p:sp>
        <p:nvSpPr>
          <p:cNvPr id="41" name="Rectangle 113"/>
          <p:cNvSpPr>
            <a:spLocks noChangeArrowheads="1"/>
          </p:cNvSpPr>
          <p:nvPr/>
        </p:nvSpPr>
        <p:spPr bwMode="auto">
          <a:xfrm>
            <a:off x="3962400" y="4533900"/>
            <a:ext cx="990600" cy="87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Box 114"/>
          <p:cNvSpPr txBox="1">
            <a:spLocks noChangeArrowheads="1"/>
          </p:cNvSpPr>
          <p:nvPr/>
        </p:nvSpPr>
        <p:spPr bwMode="auto">
          <a:xfrm>
            <a:off x="3914775" y="5600700"/>
            <a:ext cx="1143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Air Flow controller</a:t>
            </a:r>
          </a:p>
        </p:txBody>
      </p:sp>
      <p:sp>
        <p:nvSpPr>
          <p:cNvPr id="43" name="Rectangle 115"/>
          <p:cNvSpPr>
            <a:spLocks noChangeArrowheads="1"/>
          </p:cNvSpPr>
          <p:nvPr/>
        </p:nvSpPr>
        <p:spPr bwMode="auto">
          <a:xfrm>
            <a:off x="3962400" y="5524500"/>
            <a:ext cx="990600" cy="87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" name="Line 116"/>
          <p:cNvSpPr>
            <a:spLocks noChangeShapeType="1"/>
          </p:cNvSpPr>
          <p:nvPr/>
        </p:nvSpPr>
        <p:spPr bwMode="auto">
          <a:xfrm>
            <a:off x="2286000" y="36195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Line 117"/>
          <p:cNvSpPr>
            <a:spLocks noChangeShapeType="1"/>
          </p:cNvSpPr>
          <p:nvPr/>
        </p:nvSpPr>
        <p:spPr bwMode="auto">
          <a:xfrm>
            <a:off x="1981200" y="46863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118"/>
          <p:cNvSpPr>
            <a:spLocks noChangeShapeType="1"/>
          </p:cNvSpPr>
          <p:nvPr/>
        </p:nvSpPr>
        <p:spPr bwMode="auto">
          <a:xfrm>
            <a:off x="3048000" y="565785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119"/>
          <p:cNvSpPr>
            <a:spLocks noChangeShapeType="1"/>
          </p:cNvSpPr>
          <p:nvPr/>
        </p:nvSpPr>
        <p:spPr bwMode="auto">
          <a:xfrm flipV="1">
            <a:off x="1676400" y="2590800"/>
            <a:ext cx="0" cy="2381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Text Box 120"/>
          <p:cNvSpPr txBox="1">
            <a:spLocks noChangeArrowheads="1"/>
          </p:cNvSpPr>
          <p:nvPr/>
        </p:nvSpPr>
        <p:spPr bwMode="auto">
          <a:xfrm>
            <a:off x="2362200" y="3390900"/>
            <a:ext cx="914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</a:t>
            </a:r>
          </a:p>
        </p:txBody>
      </p:sp>
      <p:sp>
        <p:nvSpPr>
          <p:cNvPr id="49" name="Line 121"/>
          <p:cNvSpPr>
            <a:spLocks noChangeShapeType="1"/>
          </p:cNvSpPr>
          <p:nvPr/>
        </p:nvSpPr>
        <p:spPr bwMode="auto">
          <a:xfrm>
            <a:off x="3733800" y="3848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122"/>
          <p:cNvSpPr>
            <a:spLocks noChangeShapeType="1"/>
          </p:cNvSpPr>
          <p:nvPr/>
        </p:nvSpPr>
        <p:spPr bwMode="auto">
          <a:xfrm>
            <a:off x="3581400" y="49149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123"/>
          <p:cNvSpPr>
            <a:spLocks noChangeShapeType="1"/>
          </p:cNvSpPr>
          <p:nvPr/>
        </p:nvSpPr>
        <p:spPr bwMode="auto">
          <a:xfrm>
            <a:off x="3429000" y="59055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124"/>
          <p:cNvSpPr>
            <a:spLocks noChangeShapeType="1"/>
          </p:cNvSpPr>
          <p:nvPr/>
        </p:nvSpPr>
        <p:spPr bwMode="auto">
          <a:xfrm flipV="1">
            <a:off x="3733800" y="2667000"/>
            <a:ext cx="0" cy="118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125"/>
          <p:cNvSpPr>
            <a:spLocks noChangeShapeType="1"/>
          </p:cNvSpPr>
          <p:nvPr/>
        </p:nvSpPr>
        <p:spPr bwMode="auto">
          <a:xfrm flipV="1">
            <a:off x="3581400" y="2667000"/>
            <a:ext cx="0" cy="2247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Line 126"/>
          <p:cNvSpPr>
            <a:spLocks noChangeShapeType="1"/>
          </p:cNvSpPr>
          <p:nvPr/>
        </p:nvSpPr>
        <p:spPr bwMode="auto">
          <a:xfrm flipV="1">
            <a:off x="3429000" y="2667000"/>
            <a:ext cx="0" cy="3238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" name="Text Box 127"/>
          <p:cNvSpPr txBox="1">
            <a:spLocks noChangeArrowheads="1"/>
          </p:cNvSpPr>
          <p:nvPr/>
        </p:nvSpPr>
        <p:spPr bwMode="auto">
          <a:xfrm>
            <a:off x="3810000" y="2743200"/>
            <a:ext cx="914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4-20mA</a:t>
            </a:r>
          </a:p>
        </p:txBody>
      </p:sp>
      <p:sp>
        <p:nvSpPr>
          <p:cNvPr id="56" name="Rectangle 128"/>
          <p:cNvSpPr>
            <a:spLocks noChangeArrowheads="1"/>
          </p:cNvSpPr>
          <p:nvPr/>
        </p:nvSpPr>
        <p:spPr bwMode="auto">
          <a:xfrm>
            <a:off x="609600" y="5581650"/>
            <a:ext cx="3810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Rectangle 129"/>
          <p:cNvSpPr>
            <a:spLocks noChangeArrowheads="1"/>
          </p:cNvSpPr>
          <p:nvPr/>
        </p:nvSpPr>
        <p:spPr bwMode="auto">
          <a:xfrm>
            <a:off x="685800" y="535305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Rectangle 130"/>
          <p:cNvSpPr>
            <a:spLocks noChangeArrowheads="1"/>
          </p:cNvSpPr>
          <p:nvPr/>
        </p:nvSpPr>
        <p:spPr bwMode="auto">
          <a:xfrm>
            <a:off x="1219200" y="5581650"/>
            <a:ext cx="381000" cy="1066800"/>
          </a:xfrm>
          <a:prstGeom prst="rect">
            <a:avLst/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Rectangle 131"/>
          <p:cNvSpPr>
            <a:spLocks noChangeArrowheads="1"/>
          </p:cNvSpPr>
          <p:nvPr/>
        </p:nvSpPr>
        <p:spPr bwMode="auto">
          <a:xfrm>
            <a:off x="1295400" y="5353050"/>
            <a:ext cx="228600" cy="228600"/>
          </a:xfrm>
          <a:prstGeom prst="rect">
            <a:avLst/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Rectangle 132"/>
          <p:cNvSpPr>
            <a:spLocks noChangeArrowheads="1"/>
          </p:cNvSpPr>
          <p:nvPr/>
        </p:nvSpPr>
        <p:spPr bwMode="auto">
          <a:xfrm>
            <a:off x="1828800" y="5581650"/>
            <a:ext cx="381000" cy="10668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133"/>
          <p:cNvSpPr>
            <a:spLocks noChangeArrowheads="1"/>
          </p:cNvSpPr>
          <p:nvPr/>
        </p:nvSpPr>
        <p:spPr bwMode="auto">
          <a:xfrm>
            <a:off x="1905000" y="5353050"/>
            <a:ext cx="228600" cy="2286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134"/>
          <p:cNvSpPr>
            <a:spLocks noChangeShapeType="1"/>
          </p:cNvSpPr>
          <p:nvPr/>
        </p:nvSpPr>
        <p:spPr bwMode="auto">
          <a:xfrm>
            <a:off x="1676400" y="497205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3" name="Line 135"/>
          <p:cNvSpPr>
            <a:spLocks noChangeShapeType="1"/>
          </p:cNvSpPr>
          <p:nvPr/>
        </p:nvSpPr>
        <p:spPr bwMode="auto">
          <a:xfrm>
            <a:off x="3048000" y="497205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Line 136"/>
          <p:cNvSpPr>
            <a:spLocks noChangeShapeType="1"/>
          </p:cNvSpPr>
          <p:nvPr/>
        </p:nvSpPr>
        <p:spPr bwMode="auto">
          <a:xfrm>
            <a:off x="2438400" y="6191250"/>
            <a:ext cx="15240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5" name="Line 137"/>
          <p:cNvSpPr>
            <a:spLocks noChangeShapeType="1"/>
          </p:cNvSpPr>
          <p:nvPr/>
        </p:nvSpPr>
        <p:spPr bwMode="auto">
          <a:xfrm>
            <a:off x="2133600" y="5505450"/>
            <a:ext cx="304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138"/>
          <p:cNvSpPr>
            <a:spLocks noChangeShapeType="1"/>
          </p:cNvSpPr>
          <p:nvPr/>
        </p:nvSpPr>
        <p:spPr bwMode="auto">
          <a:xfrm>
            <a:off x="2438400" y="5505450"/>
            <a:ext cx="0" cy="6858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Text Box 139"/>
          <p:cNvSpPr txBox="1">
            <a:spLocks noChangeArrowheads="1"/>
          </p:cNvSpPr>
          <p:nvPr/>
        </p:nvSpPr>
        <p:spPr bwMode="auto">
          <a:xfrm>
            <a:off x="2505075" y="5905500"/>
            <a:ext cx="1371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Air 30-40PSI</a:t>
            </a:r>
          </a:p>
        </p:txBody>
      </p:sp>
      <p:sp>
        <p:nvSpPr>
          <p:cNvPr id="68" name="Line 140"/>
          <p:cNvSpPr>
            <a:spLocks noChangeShapeType="1"/>
          </p:cNvSpPr>
          <p:nvPr/>
        </p:nvSpPr>
        <p:spPr bwMode="auto">
          <a:xfrm>
            <a:off x="1676400" y="5200650"/>
            <a:ext cx="2286000" cy="0"/>
          </a:xfrm>
          <a:prstGeom prst="line">
            <a:avLst/>
          </a:prstGeom>
          <a:noFill/>
          <a:ln w="254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" name="Line 141"/>
          <p:cNvSpPr>
            <a:spLocks noChangeShapeType="1"/>
          </p:cNvSpPr>
          <p:nvPr/>
        </p:nvSpPr>
        <p:spPr bwMode="auto">
          <a:xfrm>
            <a:off x="1676400" y="5200650"/>
            <a:ext cx="0" cy="304800"/>
          </a:xfrm>
          <a:prstGeom prst="line">
            <a:avLst/>
          </a:prstGeom>
          <a:noFill/>
          <a:ln w="254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Line 142"/>
          <p:cNvSpPr>
            <a:spLocks noChangeShapeType="1"/>
          </p:cNvSpPr>
          <p:nvPr/>
        </p:nvSpPr>
        <p:spPr bwMode="auto">
          <a:xfrm>
            <a:off x="1524000" y="5505450"/>
            <a:ext cx="152400" cy="0"/>
          </a:xfrm>
          <a:prstGeom prst="line">
            <a:avLst/>
          </a:prstGeom>
          <a:noFill/>
          <a:ln w="254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" name="Text Box 143"/>
          <p:cNvSpPr txBox="1">
            <a:spLocks noChangeArrowheads="1"/>
          </p:cNvSpPr>
          <p:nvPr/>
        </p:nvSpPr>
        <p:spPr bwMode="auto">
          <a:xfrm>
            <a:off x="1828800" y="4972050"/>
            <a:ext cx="1371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N2 30-45PSI</a:t>
            </a:r>
          </a:p>
        </p:txBody>
      </p:sp>
      <p:sp>
        <p:nvSpPr>
          <p:cNvPr id="72" name="Line 144"/>
          <p:cNvSpPr>
            <a:spLocks noChangeShapeType="1"/>
          </p:cNvSpPr>
          <p:nvPr/>
        </p:nvSpPr>
        <p:spPr bwMode="auto">
          <a:xfrm>
            <a:off x="1066800" y="4133850"/>
            <a:ext cx="28956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" name="Line 145"/>
          <p:cNvSpPr>
            <a:spLocks noChangeShapeType="1"/>
          </p:cNvSpPr>
          <p:nvPr/>
        </p:nvSpPr>
        <p:spPr bwMode="auto">
          <a:xfrm>
            <a:off x="914400" y="5505450"/>
            <a:ext cx="152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146"/>
          <p:cNvSpPr>
            <a:spLocks noChangeShapeType="1"/>
          </p:cNvSpPr>
          <p:nvPr/>
        </p:nvSpPr>
        <p:spPr bwMode="auto">
          <a:xfrm flipV="1">
            <a:off x="1066800" y="4133850"/>
            <a:ext cx="0" cy="1371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Text Box 147"/>
          <p:cNvSpPr txBox="1">
            <a:spLocks noChangeArrowheads="1"/>
          </p:cNvSpPr>
          <p:nvPr/>
        </p:nvSpPr>
        <p:spPr bwMode="auto">
          <a:xfrm>
            <a:off x="990600" y="3810000"/>
            <a:ext cx="762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CO2</a:t>
            </a:r>
          </a:p>
        </p:txBody>
      </p:sp>
      <p:sp>
        <p:nvSpPr>
          <p:cNvPr id="76" name="Line 148"/>
          <p:cNvSpPr>
            <a:spLocks noChangeShapeType="1"/>
          </p:cNvSpPr>
          <p:nvPr/>
        </p:nvSpPr>
        <p:spPr bwMode="auto">
          <a:xfrm>
            <a:off x="4953000" y="6191250"/>
            <a:ext cx="3810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149"/>
          <p:cNvSpPr>
            <a:spLocks noChangeShapeType="1"/>
          </p:cNvSpPr>
          <p:nvPr/>
        </p:nvSpPr>
        <p:spPr bwMode="auto">
          <a:xfrm>
            <a:off x="4953000" y="5200650"/>
            <a:ext cx="3810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Line 150"/>
          <p:cNvSpPr>
            <a:spLocks noChangeShapeType="1"/>
          </p:cNvSpPr>
          <p:nvPr/>
        </p:nvSpPr>
        <p:spPr bwMode="auto">
          <a:xfrm>
            <a:off x="4953000" y="4133850"/>
            <a:ext cx="3810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9" name="Line 151"/>
          <p:cNvSpPr>
            <a:spLocks noChangeShapeType="1"/>
          </p:cNvSpPr>
          <p:nvPr/>
        </p:nvSpPr>
        <p:spPr bwMode="auto">
          <a:xfrm flipV="1">
            <a:off x="5334000" y="3295650"/>
            <a:ext cx="0" cy="2895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Line 152"/>
          <p:cNvSpPr>
            <a:spLocks noChangeShapeType="1"/>
          </p:cNvSpPr>
          <p:nvPr/>
        </p:nvSpPr>
        <p:spPr bwMode="auto">
          <a:xfrm>
            <a:off x="5334000" y="3295650"/>
            <a:ext cx="11430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81" name="Group 153"/>
          <p:cNvGrpSpPr>
            <a:grpSpLocks/>
          </p:cNvGrpSpPr>
          <p:nvPr/>
        </p:nvGrpSpPr>
        <p:grpSpPr bwMode="auto">
          <a:xfrm>
            <a:off x="6400800" y="3524250"/>
            <a:ext cx="152400" cy="1981200"/>
            <a:chOff x="4344" y="2112"/>
            <a:chExt cx="96" cy="1248"/>
          </a:xfrm>
        </p:grpSpPr>
        <p:sp>
          <p:nvSpPr>
            <p:cNvPr id="82" name="Rectangle 154"/>
            <p:cNvSpPr>
              <a:spLocks noChangeArrowheads="1"/>
            </p:cNvSpPr>
            <p:nvPr/>
          </p:nvSpPr>
          <p:spPr bwMode="auto">
            <a:xfrm>
              <a:off x="4368" y="2208"/>
              <a:ext cx="48" cy="1152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155"/>
            <p:cNvSpPr>
              <a:spLocks noChangeArrowheads="1"/>
            </p:cNvSpPr>
            <p:nvPr/>
          </p:nvSpPr>
          <p:spPr bwMode="auto">
            <a:xfrm>
              <a:off x="4368" y="3216"/>
              <a:ext cx="48" cy="14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Rectangle 156"/>
            <p:cNvSpPr>
              <a:spLocks noChangeArrowheads="1"/>
            </p:cNvSpPr>
            <p:nvPr/>
          </p:nvSpPr>
          <p:spPr bwMode="auto">
            <a:xfrm>
              <a:off x="4344" y="2112"/>
              <a:ext cx="96" cy="192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5" name="Line 157"/>
          <p:cNvSpPr>
            <a:spLocks noChangeShapeType="1"/>
          </p:cNvSpPr>
          <p:nvPr/>
        </p:nvSpPr>
        <p:spPr bwMode="auto">
          <a:xfrm flipV="1">
            <a:off x="6477000" y="3295650"/>
            <a:ext cx="0" cy="228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" name="Text Box 158"/>
          <p:cNvSpPr txBox="1">
            <a:spLocks noChangeArrowheads="1"/>
          </p:cNvSpPr>
          <p:nvPr/>
        </p:nvSpPr>
        <p:spPr bwMode="auto">
          <a:xfrm>
            <a:off x="7239000" y="3657600"/>
            <a:ext cx="1447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Gas dispersion tube, 4-8 um</a:t>
            </a:r>
          </a:p>
        </p:txBody>
      </p:sp>
      <p:sp>
        <p:nvSpPr>
          <p:cNvPr id="87" name="Text Box 159"/>
          <p:cNvSpPr txBox="1">
            <a:spLocks noChangeArrowheads="1"/>
          </p:cNvSpPr>
          <p:nvPr/>
        </p:nvSpPr>
        <p:spPr bwMode="auto">
          <a:xfrm>
            <a:off x="5334000" y="2819400"/>
            <a:ext cx="1066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Common manifold</a:t>
            </a:r>
          </a:p>
        </p:txBody>
      </p:sp>
      <p:sp>
        <p:nvSpPr>
          <p:cNvPr id="88" name="Text Box 160"/>
          <p:cNvSpPr txBox="1">
            <a:spLocks noChangeArrowheads="1"/>
          </p:cNvSpPr>
          <p:nvPr/>
        </p:nvSpPr>
        <p:spPr bwMode="auto">
          <a:xfrm>
            <a:off x="3886200" y="4038600"/>
            <a:ext cx="1143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0-10cc/min</a:t>
            </a:r>
          </a:p>
        </p:txBody>
      </p:sp>
      <p:sp>
        <p:nvSpPr>
          <p:cNvPr id="89" name="Text Box 161"/>
          <p:cNvSpPr txBox="1">
            <a:spLocks noChangeArrowheads="1"/>
          </p:cNvSpPr>
          <p:nvPr/>
        </p:nvSpPr>
        <p:spPr bwMode="auto">
          <a:xfrm>
            <a:off x="3886200" y="5105400"/>
            <a:ext cx="1143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0-50cc/min</a:t>
            </a:r>
          </a:p>
        </p:txBody>
      </p:sp>
      <p:sp>
        <p:nvSpPr>
          <p:cNvPr id="90" name="Text Box 162"/>
          <p:cNvSpPr txBox="1">
            <a:spLocks noChangeArrowheads="1"/>
          </p:cNvSpPr>
          <p:nvPr/>
        </p:nvSpPr>
        <p:spPr bwMode="auto">
          <a:xfrm>
            <a:off x="3886200" y="6096000"/>
            <a:ext cx="1371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0-100cc/min</a:t>
            </a:r>
          </a:p>
        </p:txBody>
      </p:sp>
      <p:sp>
        <p:nvSpPr>
          <p:cNvPr id="91" name="Rectangle 163"/>
          <p:cNvSpPr>
            <a:spLocks noChangeArrowheads="1"/>
          </p:cNvSpPr>
          <p:nvPr/>
        </p:nvSpPr>
        <p:spPr bwMode="auto">
          <a:xfrm>
            <a:off x="6324600" y="3371850"/>
            <a:ext cx="304800" cy="76200"/>
          </a:xfrm>
          <a:prstGeom prst="rect">
            <a:avLst/>
          </a:prstGeom>
          <a:solidFill>
            <a:srgbClr val="FF000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Text Box 164"/>
          <p:cNvSpPr txBox="1">
            <a:spLocks noChangeArrowheads="1"/>
          </p:cNvSpPr>
          <p:nvPr/>
        </p:nvSpPr>
        <p:spPr bwMode="auto">
          <a:xfrm>
            <a:off x="7239000" y="3124200"/>
            <a:ext cx="1447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Filter</a:t>
            </a:r>
          </a:p>
        </p:txBody>
      </p:sp>
      <p:sp>
        <p:nvSpPr>
          <p:cNvPr id="93" name="Line 165"/>
          <p:cNvSpPr>
            <a:spLocks noChangeShapeType="1"/>
          </p:cNvSpPr>
          <p:nvPr/>
        </p:nvSpPr>
        <p:spPr bwMode="auto">
          <a:xfrm flipH="1">
            <a:off x="6705600" y="3276600"/>
            <a:ext cx="609600" cy="1524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94" name="Line 166"/>
          <p:cNvSpPr>
            <a:spLocks noChangeShapeType="1"/>
          </p:cNvSpPr>
          <p:nvPr/>
        </p:nvSpPr>
        <p:spPr bwMode="auto">
          <a:xfrm flipH="1">
            <a:off x="6553200" y="3810000"/>
            <a:ext cx="685800" cy="1524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52400" y="381000"/>
            <a:ext cx="876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200" dirty="0" smtClean="0">
                <a:solidFill>
                  <a:srgbClr val="000000"/>
                </a:solidFill>
                <a:cs typeface="Times New Roman" pitchFamily="18" charset="0"/>
              </a:rPr>
              <a:t>pH Control/Monitoring </a:t>
            </a:r>
            <a:r>
              <a:rPr lang="en-US" sz="3200" dirty="0" err="1" smtClean="0">
                <a:solidFill>
                  <a:srgbClr val="000000"/>
                </a:solidFill>
                <a:cs typeface="Times New Roman" pitchFamily="18" charset="0"/>
              </a:rPr>
              <a:t>Sysytem</a:t>
            </a:r>
            <a:endParaRPr lang="en-US" sz="32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029200" y="5915025"/>
            <a:ext cx="914400" cy="1524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85800" y="1905000"/>
            <a:ext cx="1371600" cy="120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 power supply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5029200" y="4171950"/>
            <a:ext cx="914400" cy="1714500"/>
          </a:xfrm>
          <a:prstGeom prst="rect">
            <a:avLst/>
          </a:prstGeom>
          <a:solidFill>
            <a:srgbClr val="9696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200650" y="4171950"/>
            <a:ext cx="571500" cy="1714500"/>
          </a:xfrm>
          <a:prstGeom prst="rect">
            <a:avLst/>
          </a:prstGeom>
          <a:solidFill>
            <a:srgbClr val="333333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5257800" y="4171950"/>
            <a:ext cx="457200" cy="171450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284788" y="4184650"/>
            <a:ext cx="411162" cy="16827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200650" y="5905500"/>
            <a:ext cx="571500" cy="571500"/>
          </a:xfrm>
          <a:prstGeom prst="rect">
            <a:avLst/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72100" y="5924550"/>
            <a:ext cx="228600" cy="444500"/>
            <a:chOff x="4320" y="7760"/>
            <a:chExt cx="360" cy="700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4320" y="8100"/>
              <a:ext cx="3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4440" y="7760"/>
              <a:ext cx="115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>
              <a:off x="4500" y="7920"/>
              <a:ext cx="0" cy="18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283200" y="4641850"/>
            <a:ext cx="411163" cy="122555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5435600" y="5759450"/>
            <a:ext cx="342900" cy="298450"/>
            <a:chOff x="7020" y="7200"/>
            <a:chExt cx="540" cy="470"/>
          </a:xfrm>
        </p:grpSpPr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7200" y="7490"/>
              <a:ext cx="180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720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V="1">
              <a:off x="738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4"/>
            <p:cNvSpPr>
              <a:spLocks noChangeShapeType="1"/>
            </p:cNvSpPr>
            <p:nvPr/>
          </p:nvSpPr>
          <p:spPr bwMode="auto">
            <a:xfrm flipV="1">
              <a:off x="738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25"/>
            <p:cNvSpPr>
              <a:spLocks noChangeShapeType="1"/>
            </p:cNvSpPr>
            <p:nvPr/>
          </p:nvSpPr>
          <p:spPr bwMode="auto">
            <a:xfrm flipH="1" flipV="1">
              <a:off x="702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auto">
            <a:xfrm flipV="1">
              <a:off x="729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5187950" y="5759450"/>
            <a:ext cx="342900" cy="298450"/>
            <a:chOff x="7020" y="7200"/>
            <a:chExt cx="540" cy="470"/>
          </a:xfrm>
        </p:grpSpPr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7200" y="7490"/>
              <a:ext cx="180" cy="18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 flipV="1">
              <a:off x="720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 flipV="1">
              <a:off x="738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 flipV="1">
              <a:off x="738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 flipH="1" flipV="1">
              <a:off x="7020" y="7200"/>
              <a:ext cx="18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33"/>
            <p:cNvSpPr>
              <a:spLocks noChangeShapeType="1"/>
            </p:cNvSpPr>
            <p:nvPr/>
          </p:nvSpPr>
          <p:spPr bwMode="auto">
            <a:xfrm flipV="1">
              <a:off x="7290" y="7200"/>
              <a:ext cx="0" cy="3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arrow" w="sm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2362200" y="1866900"/>
            <a:ext cx="2133600" cy="129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35"/>
          <p:cNvSpPr txBox="1">
            <a:spLocks noChangeArrowheads="1"/>
          </p:cNvSpPr>
          <p:nvPr/>
        </p:nvSpPr>
        <p:spPr bwMode="auto">
          <a:xfrm>
            <a:off x="2362200" y="1981200"/>
            <a:ext cx="2362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NI Compact field point controller</a:t>
            </a: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3429000" y="3676650"/>
            <a:ext cx="1219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pH (ORP) transmitter</a:t>
            </a:r>
          </a:p>
          <a:p>
            <a:pPr algn="l" eaLnBrk="0" hangingPunct="0"/>
            <a:endParaRPr lang="en-US" sz="1400"/>
          </a:p>
        </p:txBody>
      </p:sp>
      <p:sp>
        <p:nvSpPr>
          <p:cNvPr id="34" name="Rectangle 37"/>
          <p:cNvSpPr>
            <a:spLocks noChangeArrowheads="1"/>
          </p:cNvSpPr>
          <p:nvPr/>
        </p:nvSpPr>
        <p:spPr bwMode="auto">
          <a:xfrm>
            <a:off x="3429000" y="3600450"/>
            <a:ext cx="1143000" cy="87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" name="Line 38"/>
          <p:cNvSpPr>
            <a:spLocks noChangeShapeType="1"/>
          </p:cNvSpPr>
          <p:nvPr/>
        </p:nvSpPr>
        <p:spPr bwMode="auto">
          <a:xfrm flipV="1">
            <a:off x="2438400" y="3143250"/>
            <a:ext cx="1588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9"/>
          <p:cNvSpPr>
            <a:spLocks noChangeShapeType="1"/>
          </p:cNvSpPr>
          <p:nvPr/>
        </p:nvSpPr>
        <p:spPr bwMode="auto">
          <a:xfrm>
            <a:off x="2438400" y="3771900"/>
            <a:ext cx="9906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Text Box 40"/>
          <p:cNvSpPr txBox="1">
            <a:spLocks noChangeArrowheads="1"/>
          </p:cNvSpPr>
          <p:nvPr/>
        </p:nvSpPr>
        <p:spPr bwMode="auto">
          <a:xfrm>
            <a:off x="1905000" y="3448050"/>
            <a:ext cx="609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+12V</a:t>
            </a:r>
          </a:p>
        </p:txBody>
      </p:sp>
      <p:sp>
        <p:nvSpPr>
          <p:cNvPr id="38" name="Line 41"/>
          <p:cNvSpPr>
            <a:spLocks noChangeShapeType="1"/>
          </p:cNvSpPr>
          <p:nvPr/>
        </p:nvSpPr>
        <p:spPr bwMode="auto">
          <a:xfrm>
            <a:off x="4572000" y="4286250"/>
            <a:ext cx="228600" cy="15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" name="Line 42"/>
          <p:cNvSpPr>
            <a:spLocks noChangeShapeType="1"/>
          </p:cNvSpPr>
          <p:nvPr/>
        </p:nvSpPr>
        <p:spPr bwMode="auto">
          <a:xfrm flipV="1">
            <a:off x="4800600" y="3448050"/>
            <a:ext cx="1588" cy="8382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" name="Line 43"/>
          <p:cNvSpPr>
            <a:spLocks noChangeShapeType="1"/>
          </p:cNvSpPr>
          <p:nvPr/>
        </p:nvSpPr>
        <p:spPr bwMode="auto">
          <a:xfrm>
            <a:off x="4800600" y="3429000"/>
            <a:ext cx="762000" cy="15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41" name="Group 44"/>
          <p:cNvGrpSpPr>
            <a:grpSpLocks/>
          </p:cNvGrpSpPr>
          <p:nvPr/>
        </p:nvGrpSpPr>
        <p:grpSpPr bwMode="auto">
          <a:xfrm>
            <a:off x="5486400" y="3429000"/>
            <a:ext cx="152400" cy="1524000"/>
            <a:chOff x="4848" y="1728"/>
            <a:chExt cx="96" cy="1104"/>
          </a:xfrm>
        </p:grpSpPr>
        <p:sp>
          <p:nvSpPr>
            <p:cNvPr id="42" name="Rectangle 45"/>
            <p:cNvSpPr>
              <a:spLocks noChangeArrowheads="1"/>
            </p:cNvSpPr>
            <p:nvPr/>
          </p:nvSpPr>
          <p:spPr bwMode="auto">
            <a:xfrm>
              <a:off x="4873" y="1920"/>
              <a:ext cx="47" cy="816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Rectangle 46"/>
            <p:cNvSpPr>
              <a:spLocks noChangeArrowheads="1"/>
            </p:cNvSpPr>
            <p:nvPr/>
          </p:nvSpPr>
          <p:spPr bwMode="auto">
            <a:xfrm>
              <a:off x="4848" y="1824"/>
              <a:ext cx="96" cy="24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47"/>
            <p:cNvSpPr>
              <a:spLocks noChangeShapeType="1"/>
            </p:cNvSpPr>
            <p:nvPr/>
          </p:nvSpPr>
          <p:spPr bwMode="auto">
            <a:xfrm flipV="1">
              <a:off x="4896" y="1728"/>
              <a:ext cx="0" cy="144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4848" y="2736"/>
              <a:ext cx="96" cy="96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6" name="Line 49"/>
          <p:cNvSpPr>
            <a:spLocks noChangeShapeType="1"/>
          </p:cNvSpPr>
          <p:nvPr/>
        </p:nvSpPr>
        <p:spPr bwMode="auto">
          <a:xfrm>
            <a:off x="2819400" y="4362450"/>
            <a:ext cx="60960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50"/>
          <p:cNvSpPr>
            <a:spLocks noChangeShapeType="1"/>
          </p:cNvSpPr>
          <p:nvPr/>
        </p:nvSpPr>
        <p:spPr bwMode="auto">
          <a:xfrm flipV="1">
            <a:off x="2819400" y="3143250"/>
            <a:ext cx="1588" cy="121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51"/>
          <p:cNvSpPr>
            <a:spLocks noChangeShapeType="1"/>
          </p:cNvSpPr>
          <p:nvPr/>
        </p:nvSpPr>
        <p:spPr bwMode="auto">
          <a:xfrm>
            <a:off x="2057400" y="2838450"/>
            <a:ext cx="3048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52"/>
          <p:cNvSpPr>
            <a:spLocks noChangeShapeType="1"/>
          </p:cNvSpPr>
          <p:nvPr/>
        </p:nvSpPr>
        <p:spPr bwMode="auto">
          <a:xfrm flipH="1">
            <a:off x="2057400" y="2000250"/>
            <a:ext cx="3048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50" name="Group 53"/>
          <p:cNvGrpSpPr>
            <a:grpSpLocks/>
          </p:cNvGrpSpPr>
          <p:nvPr/>
        </p:nvGrpSpPr>
        <p:grpSpPr bwMode="auto">
          <a:xfrm>
            <a:off x="5334000" y="3733800"/>
            <a:ext cx="152400" cy="1981200"/>
            <a:chOff x="4344" y="2112"/>
            <a:chExt cx="96" cy="1248"/>
          </a:xfrm>
        </p:grpSpPr>
        <p:sp>
          <p:nvSpPr>
            <p:cNvPr id="51" name="Rectangle 54"/>
            <p:cNvSpPr>
              <a:spLocks noChangeArrowheads="1"/>
            </p:cNvSpPr>
            <p:nvPr/>
          </p:nvSpPr>
          <p:spPr bwMode="auto">
            <a:xfrm>
              <a:off x="4368" y="2208"/>
              <a:ext cx="48" cy="1152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55"/>
            <p:cNvSpPr>
              <a:spLocks noChangeArrowheads="1"/>
            </p:cNvSpPr>
            <p:nvPr/>
          </p:nvSpPr>
          <p:spPr bwMode="auto">
            <a:xfrm>
              <a:off x="4368" y="3216"/>
              <a:ext cx="48" cy="14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Rectangle 56"/>
            <p:cNvSpPr>
              <a:spLocks noChangeArrowheads="1"/>
            </p:cNvSpPr>
            <p:nvPr/>
          </p:nvSpPr>
          <p:spPr bwMode="auto">
            <a:xfrm>
              <a:off x="4344" y="2112"/>
              <a:ext cx="96" cy="192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Line 57"/>
          <p:cNvSpPr>
            <a:spLocks noChangeShapeType="1"/>
          </p:cNvSpPr>
          <p:nvPr/>
        </p:nvSpPr>
        <p:spPr bwMode="auto">
          <a:xfrm>
            <a:off x="4876800" y="3581400"/>
            <a:ext cx="533400" cy="15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" name="Line 58"/>
          <p:cNvSpPr>
            <a:spLocks noChangeShapeType="1"/>
          </p:cNvSpPr>
          <p:nvPr/>
        </p:nvSpPr>
        <p:spPr bwMode="auto">
          <a:xfrm flipV="1">
            <a:off x="5410200" y="3581400"/>
            <a:ext cx="1588" cy="1524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Text Box 59"/>
          <p:cNvSpPr txBox="1">
            <a:spLocks noChangeArrowheads="1"/>
          </p:cNvSpPr>
          <p:nvPr/>
        </p:nvSpPr>
        <p:spPr bwMode="auto">
          <a:xfrm>
            <a:off x="3581400" y="4743450"/>
            <a:ext cx="1143000" cy="685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CO2 Flow controller</a:t>
            </a:r>
          </a:p>
        </p:txBody>
      </p:sp>
      <p:sp>
        <p:nvSpPr>
          <p:cNvPr id="57" name="Line 60"/>
          <p:cNvSpPr>
            <a:spLocks noChangeShapeType="1"/>
          </p:cNvSpPr>
          <p:nvPr/>
        </p:nvSpPr>
        <p:spPr bwMode="auto">
          <a:xfrm>
            <a:off x="1905000" y="5181600"/>
            <a:ext cx="1714500" cy="15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Text Box 61"/>
          <p:cNvSpPr txBox="1">
            <a:spLocks noChangeArrowheads="1"/>
          </p:cNvSpPr>
          <p:nvPr/>
        </p:nvSpPr>
        <p:spPr bwMode="auto">
          <a:xfrm>
            <a:off x="1143000" y="51054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CO</a:t>
            </a:r>
            <a:r>
              <a:rPr lang="en-US" sz="1400" baseline="-18000"/>
              <a:t>2</a:t>
            </a:r>
          </a:p>
        </p:txBody>
      </p:sp>
      <p:sp>
        <p:nvSpPr>
          <p:cNvPr id="59" name="Line 62"/>
          <p:cNvSpPr>
            <a:spLocks noChangeShapeType="1"/>
          </p:cNvSpPr>
          <p:nvPr/>
        </p:nvSpPr>
        <p:spPr bwMode="auto">
          <a:xfrm>
            <a:off x="4724400" y="5181600"/>
            <a:ext cx="1524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Line 63"/>
          <p:cNvSpPr>
            <a:spLocks noChangeShapeType="1"/>
          </p:cNvSpPr>
          <p:nvPr/>
        </p:nvSpPr>
        <p:spPr bwMode="auto">
          <a:xfrm flipV="1">
            <a:off x="4876800" y="3600450"/>
            <a:ext cx="1588" cy="310515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" name="Text Box 64"/>
          <p:cNvSpPr txBox="1">
            <a:spLocks noChangeArrowheads="1"/>
          </p:cNvSpPr>
          <p:nvPr/>
        </p:nvSpPr>
        <p:spPr bwMode="auto">
          <a:xfrm>
            <a:off x="2362200" y="5791200"/>
            <a:ext cx="1752600" cy="5302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/>
              <a:t>Common manifold for remaining gases</a:t>
            </a:r>
          </a:p>
        </p:txBody>
      </p:sp>
      <p:sp>
        <p:nvSpPr>
          <p:cNvPr id="62" name="Line 65"/>
          <p:cNvSpPr>
            <a:spLocks noChangeShapeType="1"/>
          </p:cNvSpPr>
          <p:nvPr/>
        </p:nvSpPr>
        <p:spPr bwMode="auto">
          <a:xfrm>
            <a:off x="4038600" y="6096000"/>
            <a:ext cx="8382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63" name="Group 66"/>
          <p:cNvGrpSpPr>
            <a:grpSpLocks/>
          </p:cNvGrpSpPr>
          <p:nvPr/>
        </p:nvGrpSpPr>
        <p:grpSpPr bwMode="auto">
          <a:xfrm>
            <a:off x="1600200" y="5105400"/>
            <a:ext cx="381000" cy="1295400"/>
            <a:chOff x="1344" y="3312"/>
            <a:chExt cx="240" cy="816"/>
          </a:xfrm>
        </p:grpSpPr>
        <p:sp>
          <p:nvSpPr>
            <p:cNvPr id="64" name="Rectangle 67"/>
            <p:cNvSpPr>
              <a:spLocks noChangeArrowheads="1"/>
            </p:cNvSpPr>
            <p:nvPr/>
          </p:nvSpPr>
          <p:spPr bwMode="auto">
            <a:xfrm>
              <a:off x="1344" y="3456"/>
              <a:ext cx="240" cy="6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Rectangle 68"/>
            <p:cNvSpPr>
              <a:spLocks noChangeArrowheads="1"/>
            </p:cNvSpPr>
            <p:nvPr/>
          </p:nvSpPr>
          <p:spPr bwMode="auto">
            <a:xfrm>
              <a:off x="1392" y="33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6" name="Line 69"/>
          <p:cNvSpPr>
            <a:spLocks noChangeShapeType="1"/>
          </p:cNvSpPr>
          <p:nvPr/>
        </p:nvSpPr>
        <p:spPr bwMode="auto">
          <a:xfrm>
            <a:off x="1905000" y="3124200"/>
            <a:ext cx="1588" cy="17526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70"/>
          <p:cNvSpPr>
            <a:spLocks noChangeShapeType="1"/>
          </p:cNvSpPr>
          <p:nvPr/>
        </p:nvSpPr>
        <p:spPr bwMode="auto">
          <a:xfrm>
            <a:off x="1905000" y="4895850"/>
            <a:ext cx="16764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Line 71"/>
          <p:cNvSpPr>
            <a:spLocks noChangeShapeType="1"/>
          </p:cNvSpPr>
          <p:nvPr/>
        </p:nvSpPr>
        <p:spPr bwMode="auto">
          <a:xfrm>
            <a:off x="3276600" y="3143250"/>
            <a:ext cx="1588" cy="1600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" name="Line 72"/>
          <p:cNvSpPr>
            <a:spLocks noChangeShapeType="1"/>
          </p:cNvSpPr>
          <p:nvPr/>
        </p:nvSpPr>
        <p:spPr bwMode="auto">
          <a:xfrm>
            <a:off x="3276600" y="4743450"/>
            <a:ext cx="3048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Text Box 73"/>
          <p:cNvSpPr txBox="1">
            <a:spLocks noChangeArrowheads="1"/>
          </p:cNvSpPr>
          <p:nvPr/>
        </p:nvSpPr>
        <p:spPr bwMode="auto">
          <a:xfrm>
            <a:off x="2743200" y="3219450"/>
            <a:ext cx="609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4-20 mA</a:t>
            </a:r>
          </a:p>
        </p:txBody>
      </p:sp>
      <p:sp>
        <p:nvSpPr>
          <p:cNvPr id="71" name="Text Box 74"/>
          <p:cNvSpPr txBox="1">
            <a:spLocks noChangeArrowheads="1"/>
          </p:cNvSpPr>
          <p:nvPr/>
        </p:nvSpPr>
        <p:spPr bwMode="auto">
          <a:xfrm>
            <a:off x="6096000" y="2438400"/>
            <a:ext cx="190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en-US" sz="1400"/>
              <a:t>pH electrode</a:t>
            </a:r>
          </a:p>
          <a:p>
            <a:pPr algn="l" eaLnBrk="0" hangingPunct="0"/>
            <a:endParaRPr lang="en-US" sz="1400"/>
          </a:p>
        </p:txBody>
      </p:sp>
      <p:sp>
        <p:nvSpPr>
          <p:cNvPr id="72" name="Line 75"/>
          <p:cNvSpPr>
            <a:spLocks noChangeShapeType="1"/>
          </p:cNvSpPr>
          <p:nvPr/>
        </p:nvSpPr>
        <p:spPr bwMode="auto">
          <a:xfrm flipH="1">
            <a:off x="5638800" y="3048000"/>
            <a:ext cx="609600" cy="7620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"/>
          <p:cNvSpPr>
            <a:spLocks noChangeShapeType="1"/>
          </p:cNvSpPr>
          <p:nvPr/>
        </p:nvSpPr>
        <p:spPr bwMode="auto">
          <a:xfrm flipH="1">
            <a:off x="3962400" y="3276600"/>
            <a:ext cx="10668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3" name="Line 5"/>
          <p:cNvSpPr>
            <a:spLocks noChangeShapeType="1"/>
          </p:cNvSpPr>
          <p:nvPr/>
        </p:nvSpPr>
        <p:spPr bwMode="auto">
          <a:xfrm flipH="1">
            <a:off x="3962400" y="3581400"/>
            <a:ext cx="10668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3886200" y="3657600"/>
            <a:ext cx="11430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3886200" y="4038600"/>
            <a:ext cx="12192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2400" y="381000"/>
            <a:ext cx="876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200" dirty="0" smtClean="0">
                <a:solidFill>
                  <a:srgbClr val="000000"/>
                </a:solidFill>
                <a:cs typeface="Times New Roman" pitchFamily="18" charset="0"/>
              </a:rPr>
              <a:t>Media Flow Control</a:t>
            </a:r>
            <a:endParaRPr lang="en-US" sz="32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09600" y="5248275"/>
            <a:ext cx="914400" cy="1524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09600" y="3505200"/>
            <a:ext cx="914400" cy="1714500"/>
          </a:xfrm>
          <a:prstGeom prst="rect">
            <a:avLst/>
          </a:prstGeom>
          <a:solidFill>
            <a:srgbClr val="9696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781050" y="3505200"/>
            <a:ext cx="571500" cy="1714500"/>
          </a:xfrm>
          <a:prstGeom prst="rect">
            <a:avLst/>
          </a:prstGeom>
          <a:solidFill>
            <a:srgbClr val="333333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838200" y="3505200"/>
            <a:ext cx="457200" cy="171450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865188" y="3517900"/>
            <a:ext cx="411162" cy="16827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781050" y="5238750"/>
            <a:ext cx="571500" cy="571500"/>
          </a:xfrm>
          <a:prstGeom prst="rect">
            <a:avLst/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952500" y="5473700"/>
            <a:ext cx="2286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028700" y="5257800"/>
            <a:ext cx="73025" cy="1143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1066800" y="5359400"/>
            <a:ext cx="0" cy="1143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863600" y="3975100"/>
            <a:ext cx="411163" cy="122555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1130300" y="5276850"/>
            <a:ext cx="114300" cy="1143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 flipV="1">
            <a:off x="113030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 flipV="1">
            <a:off x="124460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flipV="1">
            <a:off x="1244600" y="5092700"/>
            <a:ext cx="11430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 flipH="1" flipV="1">
            <a:off x="1016000" y="5092700"/>
            <a:ext cx="11430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26"/>
          <p:cNvSpPr>
            <a:spLocks noChangeShapeType="1"/>
          </p:cNvSpPr>
          <p:nvPr/>
        </p:nvSpPr>
        <p:spPr bwMode="auto">
          <a:xfrm flipV="1">
            <a:off x="118745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882650" y="5276850"/>
            <a:ext cx="114300" cy="1143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V="1">
            <a:off x="88265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 flipV="1">
            <a:off x="99695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Line 30"/>
          <p:cNvSpPr>
            <a:spLocks noChangeShapeType="1"/>
          </p:cNvSpPr>
          <p:nvPr/>
        </p:nvSpPr>
        <p:spPr bwMode="auto">
          <a:xfrm flipV="1">
            <a:off x="996950" y="5092700"/>
            <a:ext cx="11430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" name="Line 31"/>
          <p:cNvSpPr>
            <a:spLocks noChangeShapeType="1"/>
          </p:cNvSpPr>
          <p:nvPr/>
        </p:nvSpPr>
        <p:spPr bwMode="auto">
          <a:xfrm flipH="1" flipV="1">
            <a:off x="768350" y="5092700"/>
            <a:ext cx="11430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Line 32"/>
          <p:cNvSpPr>
            <a:spLocks noChangeShapeType="1"/>
          </p:cNvSpPr>
          <p:nvPr/>
        </p:nvSpPr>
        <p:spPr bwMode="auto">
          <a:xfrm flipV="1">
            <a:off x="939800" y="5092700"/>
            <a:ext cx="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arrow" w="sm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1" name="Group 33"/>
          <p:cNvGrpSpPr>
            <a:grpSpLocks/>
          </p:cNvGrpSpPr>
          <p:nvPr/>
        </p:nvGrpSpPr>
        <p:grpSpPr bwMode="auto">
          <a:xfrm>
            <a:off x="914400" y="2990850"/>
            <a:ext cx="152400" cy="1981200"/>
            <a:chOff x="2592" y="1824"/>
            <a:chExt cx="96" cy="1248"/>
          </a:xfrm>
        </p:grpSpPr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2616" y="1920"/>
              <a:ext cx="48" cy="1152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2616" y="2928"/>
              <a:ext cx="48" cy="14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2592" y="1824"/>
              <a:ext cx="96" cy="192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" name="Line 37"/>
          <p:cNvSpPr>
            <a:spLocks noChangeShapeType="1"/>
          </p:cNvSpPr>
          <p:nvPr/>
        </p:nvSpPr>
        <p:spPr bwMode="auto">
          <a:xfrm flipV="1">
            <a:off x="990600" y="2762250"/>
            <a:ext cx="0" cy="228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1106488" y="3143250"/>
            <a:ext cx="36512" cy="6096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1200150" y="3359150"/>
            <a:ext cx="36513" cy="609600"/>
          </a:xfrm>
          <a:prstGeom prst="rect">
            <a:avLst/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Line 40"/>
          <p:cNvSpPr>
            <a:spLocks noChangeShapeType="1"/>
          </p:cNvSpPr>
          <p:nvPr/>
        </p:nvSpPr>
        <p:spPr bwMode="auto">
          <a:xfrm>
            <a:off x="1143000" y="3124200"/>
            <a:ext cx="12192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" name="Line 41"/>
          <p:cNvSpPr>
            <a:spLocks noChangeShapeType="1"/>
          </p:cNvSpPr>
          <p:nvPr/>
        </p:nvSpPr>
        <p:spPr bwMode="auto">
          <a:xfrm flipV="1">
            <a:off x="1200150" y="3352800"/>
            <a:ext cx="933450" cy="635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" name="Oval 43"/>
          <p:cNvSpPr>
            <a:spLocks noChangeArrowheads="1"/>
          </p:cNvSpPr>
          <p:nvPr/>
        </p:nvSpPr>
        <p:spPr bwMode="auto">
          <a:xfrm>
            <a:off x="3810000" y="3276600"/>
            <a:ext cx="304800" cy="304800"/>
          </a:xfrm>
          <a:prstGeom prst="ellipse">
            <a:avLst/>
          </a:prstGeom>
          <a:solidFill>
            <a:schemeClr val="tx1"/>
          </a:solidFill>
          <a:ln w="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4114800" y="3124200"/>
            <a:ext cx="762000" cy="1066800"/>
          </a:xfrm>
          <a:prstGeom prst="rect">
            <a:avLst/>
          </a:prstGeom>
          <a:solidFill>
            <a:srgbClr val="80808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4876800" y="3276600"/>
            <a:ext cx="304800" cy="304800"/>
          </a:xfrm>
          <a:prstGeom prst="ellipse">
            <a:avLst/>
          </a:prstGeom>
          <a:solidFill>
            <a:schemeClr val="tx1"/>
          </a:solidFill>
          <a:ln w="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46"/>
          <p:cNvSpPr>
            <a:spLocks noChangeArrowheads="1"/>
          </p:cNvSpPr>
          <p:nvPr/>
        </p:nvSpPr>
        <p:spPr bwMode="auto">
          <a:xfrm>
            <a:off x="3733800" y="3657600"/>
            <a:ext cx="381000" cy="381000"/>
          </a:xfrm>
          <a:prstGeom prst="ellipse">
            <a:avLst/>
          </a:prstGeom>
          <a:solidFill>
            <a:schemeClr val="tx1"/>
          </a:solidFill>
          <a:ln w="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47"/>
          <p:cNvSpPr>
            <a:spLocks noChangeArrowheads="1"/>
          </p:cNvSpPr>
          <p:nvPr/>
        </p:nvSpPr>
        <p:spPr bwMode="auto">
          <a:xfrm>
            <a:off x="4876800" y="3657600"/>
            <a:ext cx="381000" cy="381000"/>
          </a:xfrm>
          <a:prstGeom prst="ellipse">
            <a:avLst/>
          </a:prstGeom>
          <a:solidFill>
            <a:schemeClr val="tx1"/>
          </a:solidFill>
          <a:ln w="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Line 48"/>
          <p:cNvSpPr>
            <a:spLocks noChangeShapeType="1"/>
          </p:cNvSpPr>
          <p:nvPr/>
        </p:nvSpPr>
        <p:spPr bwMode="auto">
          <a:xfrm>
            <a:off x="2362200" y="3429000"/>
            <a:ext cx="12954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9"/>
          <p:cNvSpPr>
            <a:spLocks noChangeShapeType="1"/>
          </p:cNvSpPr>
          <p:nvPr/>
        </p:nvSpPr>
        <p:spPr bwMode="auto">
          <a:xfrm flipV="1">
            <a:off x="2362200" y="3124200"/>
            <a:ext cx="0" cy="3048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50"/>
          <p:cNvSpPr>
            <a:spLocks noChangeShapeType="1"/>
          </p:cNvSpPr>
          <p:nvPr/>
        </p:nvSpPr>
        <p:spPr bwMode="auto">
          <a:xfrm>
            <a:off x="5334000" y="3886200"/>
            <a:ext cx="3048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51"/>
          <p:cNvSpPr>
            <a:spLocks noChangeShapeType="1"/>
          </p:cNvSpPr>
          <p:nvPr/>
        </p:nvSpPr>
        <p:spPr bwMode="auto">
          <a:xfrm>
            <a:off x="2133600" y="4495800"/>
            <a:ext cx="35052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52"/>
          <p:cNvSpPr>
            <a:spLocks noChangeShapeType="1"/>
          </p:cNvSpPr>
          <p:nvPr/>
        </p:nvSpPr>
        <p:spPr bwMode="auto">
          <a:xfrm flipV="1">
            <a:off x="2133600" y="3352800"/>
            <a:ext cx="0" cy="11430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Text Box 53"/>
          <p:cNvSpPr txBox="1">
            <a:spLocks noChangeArrowheads="1"/>
          </p:cNvSpPr>
          <p:nvPr/>
        </p:nvSpPr>
        <p:spPr bwMode="auto">
          <a:xfrm>
            <a:off x="5029200" y="1219200"/>
            <a:ext cx="2133600" cy="58102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2-channel peristaltic pump </a:t>
            </a:r>
          </a:p>
        </p:txBody>
      </p:sp>
      <p:sp>
        <p:nvSpPr>
          <p:cNvPr id="51" name="Line 54"/>
          <p:cNvSpPr>
            <a:spLocks noChangeShapeType="1"/>
          </p:cNvSpPr>
          <p:nvPr/>
        </p:nvSpPr>
        <p:spPr bwMode="auto">
          <a:xfrm flipH="1">
            <a:off x="5486400" y="1752600"/>
            <a:ext cx="457200" cy="4572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52" name="Text Box 55"/>
          <p:cNvSpPr txBox="1">
            <a:spLocks noChangeArrowheads="1"/>
          </p:cNvSpPr>
          <p:nvPr/>
        </p:nvSpPr>
        <p:spPr bwMode="auto">
          <a:xfrm>
            <a:off x="5486400" y="2514600"/>
            <a:ext cx="2133600" cy="58102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Extraction tube (bigger)</a:t>
            </a:r>
          </a:p>
        </p:txBody>
      </p:sp>
      <p:sp>
        <p:nvSpPr>
          <p:cNvPr id="53" name="Line 56"/>
          <p:cNvSpPr>
            <a:spLocks noChangeShapeType="1"/>
          </p:cNvSpPr>
          <p:nvPr/>
        </p:nvSpPr>
        <p:spPr bwMode="auto">
          <a:xfrm flipV="1">
            <a:off x="5638800" y="3886200"/>
            <a:ext cx="0" cy="6096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Rectangle 57"/>
          <p:cNvSpPr>
            <a:spLocks noChangeArrowheads="1"/>
          </p:cNvSpPr>
          <p:nvPr/>
        </p:nvSpPr>
        <p:spPr bwMode="auto">
          <a:xfrm>
            <a:off x="7467600" y="5181600"/>
            <a:ext cx="1066800" cy="1371600"/>
          </a:xfrm>
          <a:prstGeom prst="rect">
            <a:avLst/>
          </a:prstGeom>
          <a:solidFill>
            <a:srgbClr val="C0C0C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Rectangle 58"/>
          <p:cNvSpPr>
            <a:spLocks noChangeArrowheads="1"/>
          </p:cNvSpPr>
          <p:nvPr/>
        </p:nvSpPr>
        <p:spPr bwMode="auto">
          <a:xfrm>
            <a:off x="7772400" y="4800600"/>
            <a:ext cx="457200" cy="381000"/>
          </a:xfrm>
          <a:prstGeom prst="rect">
            <a:avLst/>
          </a:prstGeom>
          <a:solidFill>
            <a:srgbClr val="C0C0C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Line 59"/>
          <p:cNvSpPr>
            <a:spLocks noChangeShapeType="1"/>
          </p:cNvSpPr>
          <p:nvPr/>
        </p:nvSpPr>
        <p:spPr bwMode="auto">
          <a:xfrm>
            <a:off x="5334000" y="3429000"/>
            <a:ext cx="25908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60"/>
          <p:cNvSpPr>
            <a:spLocks noChangeShapeType="1"/>
          </p:cNvSpPr>
          <p:nvPr/>
        </p:nvSpPr>
        <p:spPr bwMode="auto">
          <a:xfrm flipH="1">
            <a:off x="7086600" y="3581400"/>
            <a:ext cx="4572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58" name="Line 61"/>
          <p:cNvSpPr>
            <a:spLocks noChangeShapeType="1"/>
          </p:cNvSpPr>
          <p:nvPr/>
        </p:nvSpPr>
        <p:spPr bwMode="auto">
          <a:xfrm flipH="1">
            <a:off x="2819400" y="3276600"/>
            <a:ext cx="5334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59" name="Line 62"/>
          <p:cNvSpPr>
            <a:spLocks noChangeShapeType="1"/>
          </p:cNvSpPr>
          <p:nvPr/>
        </p:nvSpPr>
        <p:spPr bwMode="auto">
          <a:xfrm>
            <a:off x="2514600" y="4343400"/>
            <a:ext cx="5334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0" name="Line 63"/>
          <p:cNvSpPr>
            <a:spLocks noChangeShapeType="1"/>
          </p:cNvSpPr>
          <p:nvPr/>
        </p:nvSpPr>
        <p:spPr bwMode="auto">
          <a:xfrm flipH="1">
            <a:off x="5334000" y="3048000"/>
            <a:ext cx="685800" cy="609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1" name="Text Box 64"/>
          <p:cNvSpPr txBox="1">
            <a:spLocks noChangeArrowheads="1"/>
          </p:cNvSpPr>
          <p:nvPr/>
        </p:nvSpPr>
        <p:spPr bwMode="auto">
          <a:xfrm>
            <a:off x="1371600" y="2438400"/>
            <a:ext cx="2133600" cy="58102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Delivery tube (smaller)</a:t>
            </a:r>
          </a:p>
        </p:txBody>
      </p:sp>
      <p:sp>
        <p:nvSpPr>
          <p:cNvPr id="62" name="Line 65"/>
          <p:cNvSpPr>
            <a:spLocks noChangeShapeType="1"/>
          </p:cNvSpPr>
          <p:nvPr/>
        </p:nvSpPr>
        <p:spPr bwMode="auto">
          <a:xfrm>
            <a:off x="2971800" y="2819400"/>
            <a:ext cx="762000" cy="5334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3" name="Line 66"/>
          <p:cNvSpPr>
            <a:spLocks noChangeShapeType="1"/>
          </p:cNvSpPr>
          <p:nvPr/>
        </p:nvSpPr>
        <p:spPr bwMode="auto">
          <a:xfrm>
            <a:off x="3352800" y="3886200"/>
            <a:ext cx="3048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Line 67"/>
          <p:cNvSpPr>
            <a:spLocks noChangeShapeType="1"/>
          </p:cNvSpPr>
          <p:nvPr/>
        </p:nvSpPr>
        <p:spPr bwMode="auto">
          <a:xfrm flipV="1">
            <a:off x="3352800" y="3886200"/>
            <a:ext cx="0" cy="19812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5" name="Line 68"/>
          <p:cNvSpPr>
            <a:spLocks noChangeShapeType="1"/>
          </p:cNvSpPr>
          <p:nvPr/>
        </p:nvSpPr>
        <p:spPr bwMode="auto">
          <a:xfrm>
            <a:off x="3200400" y="4724400"/>
            <a:ext cx="0" cy="5334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6" name="Line 69"/>
          <p:cNvSpPr>
            <a:spLocks noChangeShapeType="1"/>
          </p:cNvSpPr>
          <p:nvPr/>
        </p:nvSpPr>
        <p:spPr bwMode="auto">
          <a:xfrm>
            <a:off x="4495800" y="4419600"/>
            <a:ext cx="7620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7" name="Rectangle 70"/>
          <p:cNvSpPr>
            <a:spLocks noChangeArrowheads="1"/>
          </p:cNvSpPr>
          <p:nvPr/>
        </p:nvSpPr>
        <p:spPr bwMode="auto">
          <a:xfrm>
            <a:off x="3581400" y="1905000"/>
            <a:ext cx="1828800" cy="1219200"/>
          </a:xfrm>
          <a:prstGeom prst="rect">
            <a:avLst/>
          </a:prstGeom>
          <a:solidFill>
            <a:srgbClr val="80808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8" name="Picture 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724400"/>
            <a:ext cx="1905000" cy="1827213"/>
          </a:xfrm>
          <a:prstGeom prst="rect">
            <a:avLst/>
          </a:prstGeom>
          <a:noFill/>
        </p:spPr>
      </p:pic>
      <p:sp>
        <p:nvSpPr>
          <p:cNvPr id="69" name="Line 72"/>
          <p:cNvSpPr>
            <a:spLocks noChangeShapeType="1"/>
          </p:cNvSpPr>
          <p:nvPr/>
        </p:nvSpPr>
        <p:spPr bwMode="auto">
          <a:xfrm>
            <a:off x="3352800" y="5867400"/>
            <a:ext cx="12954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Rectangle 73"/>
          <p:cNvSpPr>
            <a:spLocks noChangeArrowheads="1"/>
          </p:cNvSpPr>
          <p:nvPr/>
        </p:nvSpPr>
        <p:spPr bwMode="auto">
          <a:xfrm>
            <a:off x="6248400" y="5181600"/>
            <a:ext cx="1066800" cy="1371600"/>
          </a:xfrm>
          <a:prstGeom prst="rect">
            <a:avLst/>
          </a:prstGeom>
          <a:solidFill>
            <a:srgbClr val="C0C0C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Rectangle 74"/>
          <p:cNvSpPr>
            <a:spLocks noChangeArrowheads="1"/>
          </p:cNvSpPr>
          <p:nvPr/>
        </p:nvSpPr>
        <p:spPr bwMode="auto">
          <a:xfrm>
            <a:off x="6553200" y="4800600"/>
            <a:ext cx="457200" cy="381000"/>
          </a:xfrm>
          <a:prstGeom prst="rect">
            <a:avLst/>
          </a:prstGeom>
          <a:solidFill>
            <a:srgbClr val="C0C0C0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2" name="Group 75"/>
          <p:cNvGrpSpPr>
            <a:grpSpLocks/>
          </p:cNvGrpSpPr>
          <p:nvPr/>
        </p:nvGrpSpPr>
        <p:grpSpPr bwMode="auto">
          <a:xfrm>
            <a:off x="7977188" y="4495800"/>
            <a:ext cx="304800" cy="304800"/>
            <a:chOff x="5040" y="2804"/>
            <a:chExt cx="192" cy="192"/>
          </a:xfrm>
        </p:grpSpPr>
        <p:sp>
          <p:nvSpPr>
            <p:cNvPr id="73" name="Rectangle 76"/>
            <p:cNvSpPr>
              <a:spLocks noChangeArrowheads="1"/>
            </p:cNvSpPr>
            <p:nvPr/>
          </p:nvSpPr>
          <p:spPr bwMode="auto">
            <a:xfrm>
              <a:off x="5116" y="2804"/>
              <a:ext cx="48" cy="192"/>
            </a:xfrm>
            <a:prstGeom prst="rect">
              <a:avLst/>
            </a:prstGeom>
            <a:solidFill>
              <a:srgbClr val="C0C0C0"/>
            </a:solidFill>
            <a:ln w="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Rectangle 77"/>
            <p:cNvSpPr>
              <a:spLocks noChangeArrowheads="1"/>
            </p:cNvSpPr>
            <p:nvPr/>
          </p:nvSpPr>
          <p:spPr bwMode="auto">
            <a:xfrm>
              <a:off x="5040" y="2880"/>
              <a:ext cx="192" cy="48"/>
            </a:xfrm>
            <a:prstGeom prst="rect">
              <a:avLst/>
            </a:prstGeom>
            <a:solidFill>
              <a:srgbClr val="993366"/>
            </a:solidFill>
            <a:ln w="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5" name="Text Box 78"/>
          <p:cNvSpPr txBox="1">
            <a:spLocks noChangeArrowheads="1"/>
          </p:cNvSpPr>
          <p:nvPr/>
        </p:nvSpPr>
        <p:spPr bwMode="auto">
          <a:xfrm>
            <a:off x="7239000" y="2971800"/>
            <a:ext cx="1676400" cy="33655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Sterile air filter</a:t>
            </a:r>
          </a:p>
        </p:txBody>
      </p:sp>
      <p:sp>
        <p:nvSpPr>
          <p:cNvPr id="76" name="Line 79"/>
          <p:cNvSpPr>
            <a:spLocks noChangeShapeType="1"/>
          </p:cNvSpPr>
          <p:nvPr/>
        </p:nvSpPr>
        <p:spPr bwMode="auto">
          <a:xfrm flipH="1">
            <a:off x="8153400" y="3429000"/>
            <a:ext cx="381000" cy="990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77" name="Line 80"/>
          <p:cNvSpPr>
            <a:spLocks noChangeShapeType="1"/>
          </p:cNvSpPr>
          <p:nvPr/>
        </p:nvSpPr>
        <p:spPr bwMode="auto">
          <a:xfrm flipV="1">
            <a:off x="4800600" y="5943600"/>
            <a:ext cx="10668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Line 81"/>
          <p:cNvSpPr>
            <a:spLocks noChangeShapeType="1"/>
          </p:cNvSpPr>
          <p:nvPr/>
        </p:nvSpPr>
        <p:spPr bwMode="auto">
          <a:xfrm flipV="1">
            <a:off x="5867400" y="4572000"/>
            <a:ext cx="0" cy="13716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9" name="Line 82"/>
          <p:cNvSpPr>
            <a:spLocks noChangeShapeType="1"/>
          </p:cNvSpPr>
          <p:nvPr/>
        </p:nvSpPr>
        <p:spPr bwMode="auto">
          <a:xfrm flipV="1">
            <a:off x="5867400" y="4572000"/>
            <a:ext cx="9144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Line 83"/>
          <p:cNvSpPr>
            <a:spLocks noChangeShapeType="1"/>
          </p:cNvSpPr>
          <p:nvPr/>
        </p:nvSpPr>
        <p:spPr bwMode="auto">
          <a:xfrm flipV="1">
            <a:off x="6781800" y="4572000"/>
            <a:ext cx="0" cy="6858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Text Box 84"/>
          <p:cNvSpPr txBox="1">
            <a:spLocks noChangeArrowheads="1"/>
          </p:cNvSpPr>
          <p:nvPr/>
        </p:nvSpPr>
        <p:spPr bwMode="auto">
          <a:xfrm>
            <a:off x="1143000" y="5943600"/>
            <a:ext cx="2133600" cy="58102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FRRF with flow-thru cell</a:t>
            </a:r>
          </a:p>
        </p:txBody>
      </p:sp>
      <p:sp>
        <p:nvSpPr>
          <p:cNvPr id="82" name="Line 85"/>
          <p:cNvSpPr>
            <a:spLocks noChangeShapeType="1"/>
          </p:cNvSpPr>
          <p:nvPr/>
        </p:nvSpPr>
        <p:spPr bwMode="auto">
          <a:xfrm flipV="1">
            <a:off x="2971800" y="5943600"/>
            <a:ext cx="1295400" cy="3810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3" name="Rectangle 86"/>
          <p:cNvSpPr>
            <a:spLocks noChangeArrowheads="1"/>
          </p:cNvSpPr>
          <p:nvPr/>
        </p:nvSpPr>
        <p:spPr bwMode="auto">
          <a:xfrm>
            <a:off x="7467600" y="5715000"/>
            <a:ext cx="1066800" cy="838200"/>
          </a:xfrm>
          <a:prstGeom prst="rect">
            <a:avLst/>
          </a:prstGeom>
          <a:solidFill>
            <a:srgbClr val="00CCFF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Text Box 87"/>
          <p:cNvSpPr txBox="1">
            <a:spLocks noChangeArrowheads="1"/>
          </p:cNvSpPr>
          <p:nvPr/>
        </p:nvSpPr>
        <p:spPr bwMode="auto">
          <a:xfrm>
            <a:off x="7696200" y="5943600"/>
            <a:ext cx="1143000" cy="373063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25000"/>
              </a:spcBef>
            </a:pPr>
            <a:r>
              <a:rPr lang="en-US" sz="1600">
                <a:latin typeface="Times New Roman" pitchFamily="18" charset="0"/>
              </a:rPr>
              <a:t>Fresh</a:t>
            </a:r>
          </a:p>
          <a:p>
            <a:pPr>
              <a:lnSpc>
                <a:spcPct val="45000"/>
              </a:lnSpc>
              <a:spcBef>
                <a:spcPct val="25000"/>
              </a:spcBef>
            </a:pPr>
            <a:r>
              <a:rPr lang="en-US" sz="1600">
                <a:latin typeface="Times New Roman" pitchFamily="18" charset="0"/>
              </a:rPr>
              <a:t>media</a:t>
            </a:r>
          </a:p>
        </p:txBody>
      </p:sp>
      <p:sp>
        <p:nvSpPr>
          <p:cNvPr id="85" name="Rectangle 88"/>
          <p:cNvSpPr>
            <a:spLocks noChangeArrowheads="1"/>
          </p:cNvSpPr>
          <p:nvPr/>
        </p:nvSpPr>
        <p:spPr bwMode="auto">
          <a:xfrm>
            <a:off x="6248400" y="6019800"/>
            <a:ext cx="1066800" cy="533400"/>
          </a:xfrm>
          <a:prstGeom prst="rect">
            <a:avLst/>
          </a:prstGeom>
          <a:solidFill>
            <a:srgbClr val="996633"/>
          </a:solidFill>
          <a:ln w="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89"/>
          <p:cNvSpPr txBox="1">
            <a:spLocks noChangeArrowheads="1"/>
          </p:cNvSpPr>
          <p:nvPr/>
        </p:nvSpPr>
        <p:spPr bwMode="auto">
          <a:xfrm>
            <a:off x="6248400" y="6180138"/>
            <a:ext cx="1066800" cy="373062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25000"/>
              </a:spcBef>
            </a:pPr>
            <a:r>
              <a:rPr lang="en-US" sz="1600">
                <a:latin typeface="Times New Roman" pitchFamily="18" charset="0"/>
              </a:rPr>
              <a:t>Spend</a:t>
            </a:r>
          </a:p>
          <a:p>
            <a:pPr>
              <a:lnSpc>
                <a:spcPct val="45000"/>
              </a:lnSpc>
              <a:spcBef>
                <a:spcPct val="25000"/>
              </a:spcBef>
            </a:pPr>
            <a:r>
              <a:rPr lang="en-US" sz="1600">
                <a:latin typeface="Times New Roman" pitchFamily="18" charset="0"/>
              </a:rPr>
              <a:t>media</a:t>
            </a:r>
          </a:p>
        </p:txBody>
      </p:sp>
      <p:sp>
        <p:nvSpPr>
          <p:cNvPr id="87" name="Line 90"/>
          <p:cNvSpPr>
            <a:spLocks noChangeShapeType="1"/>
          </p:cNvSpPr>
          <p:nvPr/>
        </p:nvSpPr>
        <p:spPr bwMode="auto">
          <a:xfrm flipV="1">
            <a:off x="7924800" y="3429000"/>
            <a:ext cx="0" cy="304800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Line 91"/>
          <p:cNvSpPr>
            <a:spLocks noChangeShapeType="1"/>
          </p:cNvSpPr>
          <p:nvPr/>
        </p:nvSpPr>
        <p:spPr bwMode="auto">
          <a:xfrm>
            <a:off x="6019800" y="4419600"/>
            <a:ext cx="609600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" name="Line 92"/>
          <p:cNvSpPr>
            <a:spLocks noChangeShapeType="1"/>
          </p:cNvSpPr>
          <p:nvPr/>
        </p:nvSpPr>
        <p:spPr bwMode="auto">
          <a:xfrm flipV="1">
            <a:off x="8001000" y="3657600"/>
            <a:ext cx="0" cy="5334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grpSp>
        <p:nvGrpSpPr>
          <p:cNvPr id="90" name="Group 93"/>
          <p:cNvGrpSpPr>
            <a:grpSpLocks/>
          </p:cNvGrpSpPr>
          <p:nvPr/>
        </p:nvGrpSpPr>
        <p:grpSpPr bwMode="auto">
          <a:xfrm>
            <a:off x="609600" y="3200400"/>
            <a:ext cx="304800" cy="304800"/>
            <a:chOff x="5040" y="2804"/>
            <a:chExt cx="192" cy="192"/>
          </a:xfrm>
        </p:grpSpPr>
        <p:sp>
          <p:nvSpPr>
            <p:cNvPr id="91" name="Rectangle 94"/>
            <p:cNvSpPr>
              <a:spLocks noChangeArrowheads="1"/>
            </p:cNvSpPr>
            <p:nvPr/>
          </p:nvSpPr>
          <p:spPr bwMode="auto">
            <a:xfrm>
              <a:off x="5116" y="2804"/>
              <a:ext cx="48" cy="192"/>
            </a:xfrm>
            <a:prstGeom prst="rect">
              <a:avLst/>
            </a:prstGeom>
            <a:solidFill>
              <a:srgbClr val="C0C0C0"/>
            </a:solidFill>
            <a:ln w="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Rectangle 95"/>
            <p:cNvSpPr>
              <a:spLocks noChangeArrowheads="1"/>
            </p:cNvSpPr>
            <p:nvPr/>
          </p:nvSpPr>
          <p:spPr bwMode="auto">
            <a:xfrm>
              <a:off x="5040" y="2880"/>
              <a:ext cx="192" cy="48"/>
            </a:xfrm>
            <a:prstGeom prst="rect">
              <a:avLst/>
            </a:prstGeom>
            <a:solidFill>
              <a:srgbClr val="993366"/>
            </a:solidFill>
            <a:ln w="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3" name="Text Box 96"/>
          <p:cNvSpPr txBox="1">
            <a:spLocks noChangeArrowheads="1"/>
          </p:cNvSpPr>
          <p:nvPr/>
        </p:nvSpPr>
        <p:spPr bwMode="auto">
          <a:xfrm>
            <a:off x="152400" y="2133600"/>
            <a:ext cx="1676400" cy="33655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Sterile air filter</a:t>
            </a:r>
          </a:p>
        </p:txBody>
      </p:sp>
      <p:sp>
        <p:nvSpPr>
          <p:cNvPr id="94" name="Line 97"/>
          <p:cNvSpPr>
            <a:spLocks noChangeShapeType="1"/>
          </p:cNvSpPr>
          <p:nvPr/>
        </p:nvSpPr>
        <p:spPr bwMode="auto">
          <a:xfrm>
            <a:off x="609600" y="2438400"/>
            <a:ext cx="152400" cy="6858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pic>
        <p:nvPicPr>
          <p:cNvPr id="95" name="Picture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1143000"/>
            <a:ext cx="1249363" cy="1295400"/>
          </a:xfrm>
          <a:prstGeom prst="rect">
            <a:avLst/>
          </a:prstGeom>
          <a:noFill/>
        </p:spPr>
      </p:pic>
      <p:sp>
        <p:nvSpPr>
          <p:cNvPr id="96" name="Line 99"/>
          <p:cNvSpPr>
            <a:spLocks noChangeShapeType="1"/>
          </p:cNvSpPr>
          <p:nvPr/>
        </p:nvSpPr>
        <p:spPr bwMode="auto">
          <a:xfrm>
            <a:off x="6400800" y="1676400"/>
            <a:ext cx="838200" cy="228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81000" y="304800"/>
            <a:ext cx="876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200" dirty="0" smtClean="0">
                <a:solidFill>
                  <a:srgbClr val="000000"/>
                </a:solidFill>
                <a:cs typeface="Times New Roman" pitchFamily="18" charset="0"/>
              </a:rPr>
              <a:t>Vessel Design</a:t>
            </a:r>
            <a:endParaRPr lang="en-US" sz="32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752600" y="6096000"/>
            <a:ext cx="914400" cy="39687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648200" y="4953000"/>
            <a:ext cx="3429000" cy="862013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US" sz="1600"/>
              <a:t>Ultrasoft heat transfer material </a:t>
            </a:r>
          </a:p>
          <a:p>
            <a:pPr>
              <a:spcBef>
                <a:spcPct val="15000"/>
              </a:spcBef>
            </a:pPr>
            <a:r>
              <a:rPr lang="en-US" sz="1600"/>
              <a:t>(used for power electronics backplane)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2878138" cy="4038600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600200"/>
            <a:ext cx="2611438" cy="2305050"/>
          </a:xfrm>
          <a:prstGeom prst="rect">
            <a:avLst/>
          </a:prstGeom>
          <a:noFill/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62000" y="1295400"/>
            <a:ext cx="495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 eaLnBrk="0" hangingPunct="0"/>
            <a:r>
              <a:rPr lang="en-US" sz="1400"/>
              <a:t>Jar, D100mm, H300mm, Borosilicate glass (SIMAX).</a:t>
            </a:r>
          </a:p>
          <a:p>
            <a:pPr marL="457200" indent="-457200" algn="l" eaLnBrk="0" hangingPunct="0"/>
            <a:r>
              <a:rPr lang="en-US" sz="1400"/>
              <a:t>Welded piece of glass pipe and round bottom. </a:t>
            </a:r>
          </a:p>
          <a:p>
            <a:pPr marL="457200" indent="-457200" algn="l" eaLnBrk="0" hangingPunct="0"/>
            <a:r>
              <a:rPr lang="en-US" sz="1400"/>
              <a:t>Tight diameter tolerance</a:t>
            </a: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H="1">
            <a:off x="2438400" y="1828800"/>
            <a:ext cx="228600" cy="8382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2895600" y="1905000"/>
            <a:ext cx="3200400" cy="4572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V="1">
            <a:off x="2438400" y="5257800"/>
            <a:ext cx="2362200" cy="228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1600200" y="4114800"/>
            <a:ext cx="3200400" cy="990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724400" y="4191000"/>
            <a:ext cx="3962400" cy="6048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600"/>
              <a:t>Aluminum jacket </a:t>
            </a:r>
          </a:p>
          <a:p>
            <a:pPr>
              <a:spcBef>
                <a:spcPct val="10000"/>
              </a:spcBef>
            </a:pPr>
            <a:r>
              <a:rPr lang="en-US" sz="1600"/>
              <a:t>(as opposed to double-wall vessel)</a:t>
            </a: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 flipV="1">
            <a:off x="3276600" y="3810000"/>
            <a:ext cx="1676400" cy="6096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720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Experimental </a:t>
            </a:r>
            <a:r>
              <a:rPr lang="en-US" dirty="0" smtClean="0"/>
              <a:t>Setup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93537"/>
            <a:ext cx="7848600" cy="522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60461" y="6386187"/>
            <a:ext cx="3115918" cy="276999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none">
            <a:spAutoFit/>
          </a:bodyPr>
          <a:lstStyle/>
          <a:p>
            <a:r>
              <a:rPr lang="fr-FR" sz="1200" dirty="0" err="1">
                <a:latin typeface="+mj-lt"/>
              </a:rPr>
              <a:t>Agilent</a:t>
            </a:r>
            <a:r>
              <a:rPr lang="fr-FR" sz="1200" dirty="0">
                <a:latin typeface="+mj-lt"/>
              </a:rPr>
              <a:t> Technologies GC </a:t>
            </a:r>
            <a:r>
              <a:rPr lang="fr-FR" sz="1200" dirty="0" smtClean="0">
                <a:latin typeface="+mj-lt"/>
              </a:rPr>
              <a:t>(Model </a:t>
            </a:r>
            <a:r>
              <a:rPr lang="fr-FR" sz="1200" dirty="0">
                <a:latin typeface="+mj-lt"/>
              </a:rPr>
              <a:t>6850, </a:t>
            </a:r>
            <a:r>
              <a:rPr lang="fr-FR" sz="1200" dirty="0" err="1">
                <a:latin typeface="+mj-lt"/>
              </a:rPr>
              <a:t>S</a:t>
            </a:r>
            <a:r>
              <a:rPr lang="fr-FR" sz="1200" dirty="0" err="1" smtClean="0">
                <a:latin typeface="+mj-lt"/>
              </a:rPr>
              <a:t>eries</a:t>
            </a:r>
            <a:r>
              <a:rPr lang="fr-FR" sz="1200" dirty="0" smtClean="0">
                <a:latin typeface="+mj-lt"/>
              </a:rPr>
              <a:t> </a:t>
            </a:r>
            <a:r>
              <a:rPr lang="fr-FR" sz="1200" dirty="0">
                <a:latin typeface="+mj-lt"/>
              </a:rPr>
              <a:t>II)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" y="3733800"/>
            <a:ext cx="3078831" cy="461665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Reduced gas analyzer (RGA) (Peak Laboratories, </a:t>
            </a:r>
            <a:r>
              <a:rPr lang="en-US" sz="1200" dirty="0" err="1" smtClean="0">
                <a:latin typeface="+mj-lt"/>
              </a:rPr>
              <a:t>Mnt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View, CA, USA)</a:t>
            </a:r>
            <a:endParaRPr lang="en-US" sz="12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29200" y="3775596"/>
            <a:ext cx="2209799" cy="276999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PRIMAS Incubation System </a:t>
            </a:r>
          </a:p>
        </p:txBody>
      </p:sp>
      <p:sp>
        <p:nvSpPr>
          <p:cNvPr id="9" name="Rectangle 8"/>
          <p:cNvSpPr/>
          <p:nvPr/>
        </p:nvSpPr>
        <p:spPr>
          <a:xfrm>
            <a:off x="6781801" y="2819400"/>
            <a:ext cx="1447800" cy="276999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FRR </a:t>
            </a:r>
            <a:r>
              <a:rPr lang="en-US" sz="1200" dirty="0" smtClean="0">
                <a:latin typeface="+mj-lt"/>
              </a:rPr>
              <a:t>Fluorometer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447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81000" y="914400"/>
            <a:ext cx="6477000" cy="4876800"/>
            <a:chOff x="381000" y="228600"/>
            <a:chExt cx="7772400" cy="6280150"/>
          </a:xfrm>
        </p:grpSpPr>
        <p:pic>
          <p:nvPicPr>
            <p:cNvPr id="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228600"/>
              <a:ext cx="7772400" cy="313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3352800"/>
              <a:ext cx="7772400" cy="315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Rectangle 7"/>
            <p:cNvSpPr>
              <a:spLocks noChangeArrowheads="1"/>
            </p:cNvSpPr>
            <p:nvPr/>
          </p:nvSpPr>
          <p:spPr bwMode="auto">
            <a:xfrm>
              <a:off x="762000" y="457200"/>
              <a:ext cx="644525" cy="5638800"/>
            </a:xfrm>
            <a:prstGeom prst="rect">
              <a:avLst/>
            </a:prstGeom>
            <a:solidFill>
              <a:srgbClr val="C0C0C0">
                <a:alpha val="17999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2390775" y="461963"/>
              <a:ext cx="957263" cy="5638800"/>
            </a:xfrm>
            <a:prstGeom prst="rect">
              <a:avLst/>
            </a:prstGeom>
            <a:solidFill>
              <a:srgbClr val="C0C0C0">
                <a:alpha val="17999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6313488" y="477838"/>
              <a:ext cx="957262" cy="5638800"/>
            </a:xfrm>
            <a:prstGeom prst="rect">
              <a:avLst/>
            </a:prstGeom>
            <a:solidFill>
              <a:srgbClr val="C0C0C0">
                <a:alpha val="17999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4343400" y="457200"/>
              <a:ext cx="957263" cy="5638800"/>
            </a:xfrm>
            <a:prstGeom prst="rect">
              <a:avLst/>
            </a:prstGeom>
            <a:solidFill>
              <a:srgbClr val="C0C0C0">
                <a:alpha val="17999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3352800" y="1676400"/>
              <a:ext cx="985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/>
                <a:t>Light ON</a:t>
              </a:r>
            </a:p>
          </p:txBody>
        </p:sp>
        <p:sp>
          <p:nvSpPr>
            <p:cNvPr id="9" name="Text Box 14"/>
            <p:cNvSpPr txBox="1">
              <a:spLocks noChangeArrowheads="1"/>
            </p:cNvSpPr>
            <p:nvPr/>
          </p:nvSpPr>
          <p:spPr bwMode="auto">
            <a:xfrm>
              <a:off x="4267200" y="1676400"/>
              <a:ext cx="10874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Light OFF</a:t>
              </a: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2301240" y="1994892"/>
              <a:ext cx="1143000" cy="356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dirty="0" err="1">
                  <a:solidFill>
                    <a:srgbClr val="CC3300"/>
                  </a:solidFill>
                </a:rPr>
                <a:t>Phot</a:t>
              </a:r>
              <a:r>
                <a:rPr lang="en-US" sz="1200" dirty="0">
                  <a:solidFill>
                    <a:srgbClr val="CC3300"/>
                  </a:solidFill>
                </a:rPr>
                <a:t>. Yield</a:t>
              </a:r>
            </a:p>
          </p:txBody>
        </p:sp>
        <p:sp>
          <p:nvSpPr>
            <p:cNvPr id="11" name="Text Box 16"/>
            <p:cNvSpPr txBox="1">
              <a:spLocks noChangeArrowheads="1"/>
            </p:cNvSpPr>
            <p:nvPr/>
          </p:nvSpPr>
          <p:spPr bwMode="auto">
            <a:xfrm>
              <a:off x="2057400" y="381000"/>
              <a:ext cx="1600200" cy="356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dirty="0">
                  <a:solidFill>
                    <a:srgbClr val="336600"/>
                  </a:solidFill>
                </a:rPr>
                <a:t>Fluorescence</a:t>
              </a:r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5105400" y="3505199"/>
              <a:ext cx="1371600" cy="5945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dirty="0">
                  <a:solidFill>
                    <a:schemeClr val="accent2"/>
                  </a:solidFill>
                </a:rPr>
                <a:t>Efficiency of light utilization</a:t>
              </a:r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2209800" y="3457576"/>
              <a:ext cx="1371600" cy="951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>
                  <a:solidFill>
                    <a:srgbClr val="333300"/>
                  </a:solidFill>
                </a:rPr>
                <a:t>Electron transport time</a:t>
              </a:r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H="1">
              <a:off x="2416175" y="642938"/>
              <a:ext cx="384175" cy="384175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flipH="1">
              <a:off x="2462213" y="2286000"/>
              <a:ext cx="204787" cy="2143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22"/>
            <p:cNvSpPr>
              <a:spLocks noChangeShapeType="1"/>
            </p:cNvSpPr>
            <p:nvPr/>
          </p:nvSpPr>
          <p:spPr bwMode="auto">
            <a:xfrm flipH="1">
              <a:off x="5360988" y="4267200"/>
              <a:ext cx="354012" cy="430213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 flipH="1">
              <a:off x="2703513" y="4191000"/>
              <a:ext cx="115887" cy="295275"/>
            </a:xfrm>
            <a:prstGeom prst="line">
              <a:avLst/>
            </a:prstGeom>
            <a:noFill/>
            <a:ln w="25400">
              <a:solidFill>
                <a:srgbClr val="33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3581400" y="4419600"/>
          <a:ext cx="5313312" cy="2322167"/>
        </p:xfrm>
        <a:graphic>
          <a:graphicData uri="http://schemas.openxmlformats.org/presentationml/2006/ole">
            <p:oleObj spid="_x0000_s36866" name="SPW 8.0 Graph" r:id="rId5" imgW="9040320" imgH="3951720" progId="SigmaPlotGraphicObject.7">
              <p:embed/>
            </p:oleObj>
          </a:graphicData>
        </a:graphic>
      </p:graphicFrame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7630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/>
              <a:t>Daily patterns of photosynthetic activity in </a:t>
            </a:r>
            <a:r>
              <a:rPr lang="en-US" sz="3200" i="1" dirty="0" err="1" smtClean="0"/>
              <a:t>Crocosphaera</a:t>
            </a:r>
            <a:endParaRPr lang="en-US" sz="3200" i="1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28600" y="6019800"/>
            <a:ext cx="45720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latin typeface="+mj-lt"/>
                <a:ea typeface="+mj-ea"/>
                <a:cs typeface="+mj-cs"/>
              </a:rPr>
              <a:t>Mixed open ocean populations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599</Words>
  <Application>Microsoft Office PowerPoint</Application>
  <PresentationFormat>On-screen Show (4:3)</PresentationFormat>
  <Paragraphs>236</Paragraphs>
  <Slides>23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Equation</vt:lpstr>
      <vt:lpstr>SigmaPlot 8.0 Graph</vt:lpstr>
      <vt:lpstr>Photosynthetic Response Incubation and Manipulation System (PRIMaS)</vt:lpstr>
      <vt:lpstr>Slide 2</vt:lpstr>
      <vt:lpstr>Slide 3</vt:lpstr>
      <vt:lpstr>Slide 4</vt:lpstr>
      <vt:lpstr>Slide 5</vt:lpstr>
      <vt:lpstr>Slide 6</vt:lpstr>
      <vt:lpstr>Slide 7</vt:lpstr>
      <vt:lpstr>Experimental Setup</vt:lpstr>
      <vt:lpstr>Daily patterns of photosynthetic activity in Crocosphaera</vt:lpstr>
      <vt:lpstr>Slide 10</vt:lpstr>
      <vt:lpstr>Effects of pH Changes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MBARI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zkolber</dc:creator>
  <cp:lastModifiedBy>zkolber</cp:lastModifiedBy>
  <cp:revision>142</cp:revision>
  <dcterms:created xsi:type="dcterms:W3CDTF">2011-01-05T19:50:11Z</dcterms:created>
  <dcterms:modified xsi:type="dcterms:W3CDTF">2011-01-24T05:27:06Z</dcterms:modified>
</cp:coreProperties>
</file>