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  <p:sldId id="260" r:id="rId4"/>
    <p:sldId id="257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4" d="100"/>
          <a:sy n="114" d="100"/>
        </p:scale>
        <p:origin x="-1488" y="328"/>
      </p:cViewPr>
      <p:guideLst>
        <p:guide orient="horz" pos="3162"/>
        <p:guide pos="32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4" Type="http://schemas.openxmlformats.org/officeDocument/2006/relationships/slide" Target="slides/slide3.xml"/><Relationship Id="rId10" Type="http://schemas.openxmlformats.org/officeDocument/2006/relationships/theme" Target="theme/theme1.xml"/><Relationship Id="rId5" Type="http://schemas.openxmlformats.org/officeDocument/2006/relationships/slide" Target="slides/slide4.xml"/><Relationship Id="rId7" Type="http://schemas.openxmlformats.org/officeDocument/2006/relationships/printerSettings" Target="printerSettings/printerSettings1.bin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viewProps" Target="view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2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8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23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8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6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60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86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8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0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5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69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4CE79-96A7-8746-9967-96EDA3128CF2}" type="datetimeFigureOut">
              <a:rPr lang="en-US" smtClean="0"/>
              <a:t>3/7/12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E21B1-D78F-BF41-86B2-6EDAE2A9A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3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779064" y="1404456"/>
            <a:ext cx="3570940" cy="423756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14195" y="942791"/>
            <a:ext cx="100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Manta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3240362" y="4891137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dtnsend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Can 14"/>
          <p:cNvSpPr/>
          <p:nvPr/>
        </p:nvSpPr>
        <p:spPr>
          <a:xfrm>
            <a:off x="3378430" y="2808946"/>
            <a:ext cx="2179692" cy="932302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3847299" y="3741248"/>
            <a:ext cx="0" cy="1149890"/>
          </a:xfrm>
          <a:prstGeom prst="straightConnector1">
            <a:avLst/>
          </a:prstGeom>
          <a:ln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862415" y="4058013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617924" y="4879186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dtnrecv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5224861" y="3729297"/>
            <a:ext cx="0" cy="1149890"/>
          </a:xfrm>
          <a:prstGeom prst="straightConnector1">
            <a:avLst/>
          </a:prstGeom>
          <a:ln>
            <a:headEnd type="arrow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224861" y="3921160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26734" y="5817984"/>
            <a:ext cx="76196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 1: send to and receive from Manta </a:t>
            </a:r>
            <a:r>
              <a:rPr lang="en-US" sz="2800" dirty="0" err="1" smtClean="0"/>
              <a:t>localhost</a:t>
            </a:r>
            <a:r>
              <a:rPr lang="en-US" sz="2800" dirty="0" smtClean="0"/>
              <a:t> (“loop-back” test)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38365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50476" y="963850"/>
            <a:ext cx="2008602" cy="253908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7723" y="458691"/>
            <a:ext cx="100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Manta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629953" y="2752050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dtnsend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Can 14"/>
          <p:cNvSpPr/>
          <p:nvPr/>
        </p:nvSpPr>
        <p:spPr>
          <a:xfrm>
            <a:off x="319791" y="1402159"/>
            <a:ext cx="1671675" cy="588468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1236890" y="1990627"/>
            <a:ext cx="0" cy="761423"/>
          </a:xfrm>
          <a:prstGeom prst="straightConnector1">
            <a:avLst/>
          </a:prstGeom>
          <a:ln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2006" y="2202805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56831" y="3742626"/>
            <a:ext cx="1810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2. User receives message via </a:t>
            </a:r>
            <a:r>
              <a:rPr lang="en-US" sz="2000" dirty="0" err="1" smtClean="0"/>
              <a:t>dtnrecv</a:t>
            </a:r>
            <a:r>
              <a:rPr lang="en-US" sz="2000" dirty="0" smtClean="0"/>
              <a:t> when cable is plugged in</a:t>
            </a:r>
            <a:endParaRPr 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3177446" y="1202104"/>
            <a:ext cx="28579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Intermittent Ethernet link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992480" y="587179"/>
            <a:ext cx="1855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MacBook Pro</a:t>
            </a:r>
            <a:endParaRPr lang="en-US" sz="2400" dirty="0"/>
          </a:p>
        </p:txBody>
      </p:sp>
      <p:sp>
        <p:nvSpPr>
          <p:cNvPr id="25" name="Rounded Rectangle 24"/>
          <p:cNvSpPr/>
          <p:nvPr/>
        </p:nvSpPr>
        <p:spPr>
          <a:xfrm>
            <a:off x="6958954" y="1068765"/>
            <a:ext cx="2008602" cy="253908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38431" y="2856965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dtnrecv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Can 27"/>
          <p:cNvSpPr/>
          <p:nvPr/>
        </p:nvSpPr>
        <p:spPr>
          <a:xfrm>
            <a:off x="7128269" y="1507074"/>
            <a:ext cx="1671675" cy="588468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8045368" y="2095542"/>
            <a:ext cx="0" cy="761423"/>
          </a:xfrm>
          <a:prstGeom prst="straightConnector1">
            <a:avLst/>
          </a:prstGeom>
          <a:ln>
            <a:headEnd type="arrow" w="lg" len="lg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060484" y="2307720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2159078" y="1733189"/>
            <a:ext cx="4799876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07648" y="3742626"/>
            <a:ext cx="1810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User issues message via </a:t>
            </a:r>
            <a:r>
              <a:rPr lang="en-US" sz="2000" dirty="0" err="1" smtClean="0"/>
              <a:t>dtnsend</a:t>
            </a:r>
            <a:r>
              <a:rPr lang="en-US" sz="2000" dirty="0" smtClean="0"/>
              <a:t> while Ethernet cable is disconnected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793755" y="5898352"/>
            <a:ext cx="7558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Test 2: exchange messages between Manta and MacBook via intermittent Ethernet link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26693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50476" y="1566766"/>
            <a:ext cx="2008602" cy="253908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47723" y="1061607"/>
            <a:ext cx="100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Manta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629953" y="3354966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dtnsend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Can 14"/>
          <p:cNvSpPr/>
          <p:nvPr/>
        </p:nvSpPr>
        <p:spPr>
          <a:xfrm>
            <a:off x="319791" y="2005075"/>
            <a:ext cx="1671675" cy="588468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1236890" y="2593543"/>
            <a:ext cx="0" cy="761423"/>
          </a:xfrm>
          <a:prstGeom prst="straightConnector1">
            <a:avLst/>
          </a:prstGeom>
          <a:ln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2006" y="2805721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56831" y="3742626"/>
            <a:ext cx="1810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2. User receives message via </a:t>
            </a:r>
            <a:r>
              <a:rPr lang="en-US" sz="2000" dirty="0" err="1" smtClean="0"/>
              <a:t>dtnrecv</a:t>
            </a:r>
            <a:r>
              <a:rPr lang="en-US" sz="2000" dirty="0" smtClean="0"/>
              <a:t> when radios are switched ON</a:t>
            </a:r>
            <a:endParaRPr 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4032948" y="381112"/>
            <a:ext cx="868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RF link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992480" y="587179"/>
            <a:ext cx="1855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MacBook Pro</a:t>
            </a:r>
            <a:endParaRPr lang="en-US" sz="2400" dirty="0"/>
          </a:p>
        </p:txBody>
      </p:sp>
      <p:sp>
        <p:nvSpPr>
          <p:cNvPr id="25" name="Rounded Rectangle 24"/>
          <p:cNvSpPr/>
          <p:nvPr/>
        </p:nvSpPr>
        <p:spPr>
          <a:xfrm>
            <a:off x="6958954" y="1068765"/>
            <a:ext cx="2008602" cy="253908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38431" y="2856965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dtnrecv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Can 27"/>
          <p:cNvSpPr/>
          <p:nvPr/>
        </p:nvSpPr>
        <p:spPr>
          <a:xfrm>
            <a:off x="7128269" y="1507074"/>
            <a:ext cx="1671675" cy="588468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8045368" y="2095542"/>
            <a:ext cx="0" cy="761423"/>
          </a:xfrm>
          <a:prstGeom prst="straightConnector1">
            <a:avLst/>
          </a:prstGeom>
          <a:ln>
            <a:headEnd type="arrow" w="lg" len="lg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060484" y="2307720"/>
            <a:ext cx="99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message</a:t>
            </a:r>
            <a:endParaRPr lang="en-US" dirty="0"/>
          </a:p>
        </p:txBody>
      </p:sp>
      <p:cxnSp>
        <p:nvCxnSpPr>
          <p:cNvPr id="31" name="Straight Connector 30"/>
          <p:cNvCxnSpPr>
            <a:stCxn id="34" idx="0"/>
          </p:cNvCxnSpPr>
          <p:nvPr/>
        </p:nvCxnSpPr>
        <p:spPr>
          <a:xfrm>
            <a:off x="2825285" y="298242"/>
            <a:ext cx="3318262" cy="2386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07648" y="4345542"/>
            <a:ext cx="1810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 User issues message via </a:t>
            </a:r>
            <a:r>
              <a:rPr lang="en-US" sz="2000" dirty="0" err="1" smtClean="0"/>
              <a:t>dtnsend</a:t>
            </a:r>
            <a:r>
              <a:rPr lang="en-US" sz="2000" dirty="0" smtClean="0"/>
              <a:t> while radios are OFF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793755" y="5898352"/>
            <a:ext cx="7558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Test 3: exchange messages between Manta and MacBook via intermittent RF link</a:t>
            </a:r>
            <a:endParaRPr lang="en-US" sz="28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599" y="288831"/>
            <a:ext cx="294334" cy="194470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118" y="298242"/>
            <a:ext cx="294334" cy="194470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611417" y="3425720"/>
            <a:ext cx="109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POE adapter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5989599" y="2783595"/>
            <a:ext cx="510801" cy="6421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136766" y="2220711"/>
            <a:ext cx="6781" cy="5500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6311958" y="2334638"/>
            <a:ext cx="667117" cy="410486"/>
          </a:xfrm>
          <a:custGeom>
            <a:avLst/>
            <a:gdLst>
              <a:gd name="connsiteX0" fmla="*/ 0 w 667117"/>
              <a:gd name="connsiteY0" fmla="*/ 410486 h 410486"/>
              <a:gd name="connsiteX1" fmla="*/ 0 w 667117"/>
              <a:gd name="connsiteY1" fmla="*/ 0 h 410486"/>
              <a:gd name="connsiteX2" fmla="*/ 667117 w 667117"/>
              <a:gd name="connsiteY2" fmla="*/ 0 h 41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117" h="410486">
                <a:moveTo>
                  <a:pt x="0" y="410486"/>
                </a:moveTo>
                <a:lnTo>
                  <a:pt x="0" y="0"/>
                </a:lnTo>
                <a:lnTo>
                  <a:pt x="667117" y="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168132" y="2219189"/>
            <a:ext cx="667117" cy="397658"/>
          </a:xfrm>
          <a:custGeom>
            <a:avLst/>
            <a:gdLst>
              <a:gd name="connsiteX0" fmla="*/ 667117 w 667117"/>
              <a:gd name="connsiteY0" fmla="*/ 0 h 397658"/>
              <a:gd name="connsiteX1" fmla="*/ 667117 w 667117"/>
              <a:gd name="connsiteY1" fmla="*/ 397658 h 397658"/>
              <a:gd name="connsiteX2" fmla="*/ 0 w 667117"/>
              <a:gd name="connsiteY2" fmla="*/ 397658 h 39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117" h="397658">
                <a:moveTo>
                  <a:pt x="667117" y="0"/>
                </a:moveTo>
                <a:lnTo>
                  <a:pt x="667117" y="397658"/>
                </a:lnTo>
                <a:lnTo>
                  <a:pt x="0" y="397658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224247" y="2682911"/>
            <a:ext cx="612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POE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39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83" y="4335558"/>
            <a:ext cx="592179" cy="22341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7604" y="3025594"/>
            <a:ext cx="1560188" cy="13354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946" y="109835"/>
            <a:ext cx="294334" cy="194470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90712" y="2054543"/>
            <a:ext cx="2008602" cy="253908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15944" y="3214252"/>
            <a:ext cx="801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Manta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70189" y="3842743"/>
            <a:ext cx="1231079" cy="5442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CTD driver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38249" y="5584880"/>
            <a:ext cx="562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060138" y="4658417"/>
            <a:ext cx="767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RS232</a:t>
            </a:r>
            <a:endParaRPr lang="en-US" dirty="0"/>
          </a:p>
        </p:txBody>
      </p:sp>
      <p:sp>
        <p:nvSpPr>
          <p:cNvPr id="15" name="Can 14"/>
          <p:cNvSpPr/>
          <p:nvPr/>
        </p:nvSpPr>
        <p:spPr>
          <a:xfrm>
            <a:off x="260027" y="2492852"/>
            <a:ext cx="1671675" cy="588468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Bundle store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9955" y="1373544"/>
            <a:ext cx="716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Radio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4171" y="1773974"/>
            <a:ext cx="294334" cy="1944708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1177126" y="3081320"/>
            <a:ext cx="0" cy="7614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2242" y="3293498"/>
            <a:ext cx="103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CTD data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97067" y="4833319"/>
            <a:ext cx="1810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Laptop retrieves CTD data when RF link is up</a:t>
            </a:r>
            <a:endParaRPr lang="en-US" dirty="0"/>
          </a:p>
        </p:txBody>
      </p:sp>
      <p:cxnSp>
        <p:nvCxnSpPr>
          <p:cNvPr id="24" name="Straight Connector 23"/>
          <p:cNvCxnSpPr>
            <a:stCxn id="7" idx="0"/>
            <a:endCxn id="17" idx="0"/>
          </p:cNvCxnSpPr>
          <p:nvPr/>
        </p:nvCxnSpPr>
        <p:spPr>
          <a:xfrm>
            <a:off x="1114113" y="109835"/>
            <a:ext cx="5557225" cy="166413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939452" y="385484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Intermittent RF link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619255" y="5898352"/>
            <a:ext cx="70147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Test 4: Instrument telemetry transfer between Manta and MacBook via intermittent RF link</a:t>
            </a:r>
            <a:endParaRPr lang="en-US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6500400" y="3662830"/>
            <a:ext cx="989476" cy="1205009"/>
            <a:chOff x="5989599" y="2220711"/>
            <a:chExt cx="989476" cy="1205009"/>
          </a:xfrm>
        </p:grpSpPr>
        <p:sp>
          <p:nvSpPr>
            <p:cNvPr id="25" name="Rectangle 24"/>
            <p:cNvSpPr/>
            <p:nvPr/>
          </p:nvSpPr>
          <p:spPr>
            <a:xfrm>
              <a:off x="5989599" y="2783595"/>
              <a:ext cx="510801" cy="64212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6136766" y="2220711"/>
              <a:ext cx="6781" cy="55005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27"/>
            <p:cNvSpPr/>
            <p:nvPr/>
          </p:nvSpPr>
          <p:spPr>
            <a:xfrm>
              <a:off x="6311958" y="2334638"/>
              <a:ext cx="667117" cy="410486"/>
            </a:xfrm>
            <a:custGeom>
              <a:avLst/>
              <a:gdLst>
                <a:gd name="connsiteX0" fmla="*/ 0 w 667117"/>
                <a:gd name="connsiteY0" fmla="*/ 410486 h 410486"/>
                <a:gd name="connsiteX1" fmla="*/ 0 w 667117"/>
                <a:gd name="connsiteY1" fmla="*/ 0 h 410486"/>
                <a:gd name="connsiteX2" fmla="*/ 667117 w 667117"/>
                <a:gd name="connsiteY2" fmla="*/ 0 h 41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117" h="410486">
                  <a:moveTo>
                    <a:pt x="0" y="410486"/>
                  </a:moveTo>
                  <a:lnTo>
                    <a:pt x="0" y="0"/>
                  </a:lnTo>
                  <a:lnTo>
                    <a:pt x="667117" y="0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485812" y="4203163"/>
            <a:ext cx="109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POE adapter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3255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25734" y="1839256"/>
            <a:ext cx="1647769" cy="202121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Manta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38318" y="381112"/>
            <a:ext cx="868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RF link</a:t>
            </a:r>
            <a:endParaRPr lang="en-US" sz="2000" dirty="0"/>
          </a:p>
        </p:txBody>
      </p:sp>
      <p:cxnSp>
        <p:nvCxnSpPr>
          <p:cNvPr id="31" name="Straight Connector 30"/>
          <p:cNvCxnSpPr>
            <a:stCxn id="34" idx="0"/>
          </p:cNvCxnSpPr>
          <p:nvPr/>
        </p:nvCxnSpPr>
        <p:spPr>
          <a:xfrm>
            <a:off x="2430655" y="298242"/>
            <a:ext cx="3318262" cy="2386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77822" y="5019675"/>
            <a:ext cx="6093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Test 5</a:t>
            </a:r>
            <a:r>
              <a:rPr lang="en-US" sz="2800" smtClean="0"/>
              <a:t>: </a:t>
            </a:r>
            <a:r>
              <a:rPr lang="en-US" sz="2800" smtClean="0"/>
              <a:t>Manta-TREX </a:t>
            </a:r>
            <a:r>
              <a:rPr lang="en-US" sz="2800" dirty="0" smtClean="0"/>
              <a:t>test-bed</a:t>
            </a:r>
            <a:endParaRPr lang="en-US" sz="28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969" y="288831"/>
            <a:ext cx="294334" cy="194470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488" y="298242"/>
            <a:ext cx="294334" cy="1944708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216787" y="3425720"/>
            <a:ext cx="109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POE adapter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5594969" y="2783595"/>
            <a:ext cx="510801" cy="6421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742136" y="2220711"/>
            <a:ext cx="6781" cy="5500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5917328" y="2334638"/>
            <a:ext cx="1639481" cy="410486"/>
          </a:xfrm>
          <a:custGeom>
            <a:avLst/>
            <a:gdLst>
              <a:gd name="connsiteX0" fmla="*/ 0 w 667117"/>
              <a:gd name="connsiteY0" fmla="*/ 410486 h 410486"/>
              <a:gd name="connsiteX1" fmla="*/ 0 w 667117"/>
              <a:gd name="connsiteY1" fmla="*/ 0 h 410486"/>
              <a:gd name="connsiteX2" fmla="*/ 667117 w 667117"/>
              <a:gd name="connsiteY2" fmla="*/ 0 h 41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117" h="410486">
                <a:moveTo>
                  <a:pt x="0" y="410486"/>
                </a:moveTo>
                <a:lnTo>
                  <a:pt x="0" y="0"/>
                </a:lnTo>
                <a:lnTo>
                  <a:pt x="667117" y="0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487776" y="2219188"/>
            <a:ext cx="952843" cy="1206532"/>
          </a:xfrm>
          <a:custGeom>
            <a:avLst/>
            <a:gdLst>
              <a:gd name="connsiteX0" fmla="*/ 667117 w 667117"/>
              <a:gd name="connsiteY0" fmla="*/ 0 h 397658"/>
              <a:gd name="connsiteX1" fmla="*/ 667117 w 667117"/>
              <a:gd name="connsiteY1" fmla="*/ 397658 h 397658"/>
              <a:gd name="connsiteX2" fmla="*/ 0 w 667117"/>
              <a:gd name="connsiteY2" fmla="*/ 397658 h 39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7117" h="397658">
                <a:moveTo>
                  <a:pt x="667117" y="0"/>
                </a:moveTo>
                <a:lnTo>
                  <a:pt x="667117" y="397658"/>
                </a:lnTo>
                <a:lnTo>
                  <a:pt x="0" y="397658"/>
                </a:ln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829617" y="2682911"/>
            <a:ext cx="612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POE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577822" y="1965306"/>
            <a:ext cx="1846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192.168.2.20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48039" y="1248865"/>
            <a:ext cx="1846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192.168.2.21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2675" y="2271015"/>
            <a:ext cx="1708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192.168.2.1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7239181" y="1433531"/>
            <a:ext cx="1813661" cy="199218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TREX3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25734" y="4379389"/>
            <a:ext cx="1790088" cy="1286147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00"/>
                </a:solidFill>
              </a:rPr>
              <a:t>Leviton router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45261" y="1890032"/>
            <a:ext cx="1708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192.168.2.5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57250" y="2616847"/>
            <a:ext cx="1985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134.89</a:t>
            </a:r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.28.164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99125" y="3174624"/>
            <a:ext cx="1088651" cy="50219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switch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0298" y="4379389"/>
            <a:ext cx="1708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192.168.2.2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cxnSp>
        <p:nvCxnSpPr>
          <p:cNvPr id="6" name="Straight Connector 5"/>
          <p:cNvCxnSpPr>
            <a:stCxn id="23" idx="2"/>
          </p:cNvCxnSpPr>
          <p:nvPr/>
        </p:nvCxnSpPr>
        <p:spPr>
          <a:xfrm>
            <a:off x="943451" y="3676815"/>
            <a:ext cx="0" cy="702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99125" y="6394302"/>
            <a:ext cx="8068057" cy="0"/>
          </a:xfrm>
          <a:prstGeom prst="line">
            <a:avLst/>
          </a:prstGeom>
          <a:ln w="1079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973300" y="5645035"/>
            <a:ext cx="0" cy="70257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42847" y="6416579"/>
            <a:ext cx="1662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MBARI network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281604" y="5296204"/>
            <a:ext cx="156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/>
                <a:cs typeface="Courier New"/>
              </a:rPr>
              <a:t>134.89.x.x</a:t>
            </a:r>
            <a:endParaRPr lang="en-US" b="1" dirty="0">
              <a:solidFill>
                <a:srgbClr val="0000FF"/>
              </a:solidFill>
              <a:latin typeface="Courier New"/>
              <a:cs typeface="Courier New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7021" y="1188451"/>
            <a:ext cx="931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Ubiquiti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413130" y="1210143"/>
            <a:ext cx="931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Ubiquiti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06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11922</TotalTime>
  <Words>200</Words>
  <Application>Microsoft Macintosh PowerPoint</Application>
  <PresentationFormat>On-screen Show (4:3)</PresentationFormat>
  <Paragraphs>62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MBARI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O'Reilly</dc:creator>
  <cp:lastModifiedBy>Tom O'Reilly</cp:lastModifiedBy>
  <cp:revision>27</cp:revision>
  <cp:lastPrinted>2011-11-17T19:24:55Z</cp:lastPrinted>
  <dcterms:created xsi:type="dcterms:W3CDTF">2011-10-25T21:28:25Z</dcterms:created>
  <dcterms:modified xsi:type="dcterms:W3CDTF">2012-03-07T21:22:36Z</dcterms:modified>
</cp:coreProperties>
</file>