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58" r:id="rId3"/>
    <p:sldId id="260" r:id="rId4"/>
    <p:sldId id="257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880" y="-104"/>
      </p:cViewPr>
      <p:guideLst>
        <p:guide orient="horz" pos="174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4" Type="http://schemas.openxmlformats.org/officeDocument/2006/relationships/slide" Target="slides/slide3.xml"/><Relationship Id="rId10" Type="http://schemas.openxmlformats.org/officeDocument/2006/relationships/tableStyles" Target="tableStyles.xml"/><Relationship Id="rId5" Type="http://schemas.openxmlformats.org/officeDocument/2006/relationships/slide" Target="slides/slide4.xml"/><Relationship Id="rId7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9" Type="http://schemas.openxmlformats.org/officeDocument/2006/relationships/theme" Target="theme/theme1.xml"/><Relationship Id="rId3" Type="http://schemas.openxmlformats.org/officeDocument/2006/relationships/slide" Target="slides/slide2.xml"/><Relationship Id="rId6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4CE79-96A7-8746-9967-96EDA3128CF2}" type="datetimeFigureOut">
              <a:rPr lang="en-US" smtClean="0"/>
              <a:t>1/17/12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E21B1-D78F-BF41-86B2-6EDAE2A9A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025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4CE79-96A7-8746-9967-96EDA3128CF2}" type="datetimeFigureOut">
              <a:rPr lang="en-US" smtClean="0"/>
              <a:t>1/17/12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E21B1-D78F-BF41-86B2-6EDAE2A9A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289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4CE79-96A7-8746-9967-96EDA3128CF2}" type="datetimeFigureOut">
              <a:rPr lang="en-US" smtClean="0"/>
              <a:t>1/17/12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E21B1-D78F-BF41-86B2-6EDAE2A9A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62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4CE79-96A7-8746-9967-96EDA3128CF2}" type="datetimeFigureOut">
              <a:rPr lang="en-US" smtClean="0"/>
              <a:t>1/17/12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E21B1-D78F-BF41-86B2-6EDAE2A9A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160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4CE79-96A7-8746-9967-96EDA3128CF2}" type="datetimeFigureOut">
              <a:rPr lang="en-US" smtClean="0"/>
              <a:t>1/17/12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E21B1-D78F-BF41-86B2-6EDAE2A9A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86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4CE79-96A7-8746-9967-96EDA3128CF2}" type="datetimeFigureOut">
              <a:rPr lang="en-US" smtClean="0"/>
              <a:t>1/17/12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E21B1-D78F-BF41-86B2-6EDAE2A9A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887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4CE79-96A7-8746-9967-96EDA3128CF2}" type="datetimeFigureOut">
              <a:rPr lang="en-US" smtClean="0"/>
              <a:t>1/17/12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E21B1-D78F-BF41-86B2-6EDAE2A9A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10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4CE79-96A7-8746-9967-96EDA3128CF2}" type="datetimeFigureOut">
              <a:rPr lang="en-US" smtClean="0"/>
              <a:t>1/17/12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E21B1-D78F-BF41-86B2-6EDAE2A9A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459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4CE79-96A7-8746-9967-96EDA3128CF2}" type="datetimeFigureOut">
              <a:rPr lang="en-US" smtClean="0"/>
              <a:t>1/17/12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E21B1-D78F-BF41-86B2-6EDAE2A9A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769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4CE79-96A7-8746-9967-96EDA3128CF2}" type="datetimeFigureOut">
              <a:rPr lang="en-US" smtClean="0"/>
              <a:t>1/17/12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E21B1-D78F-BF41-86B2-6EDAE2A9A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684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4CE79-96A7-8746-9967-96EDA3128CF2}" type="datetimeFigureOut">
              <a:rPr lang="en-US" smtClean="0"/>
              <a:t>1/17/12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E21B1-D78F-BF41-86B2-6EDAE2A9A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238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4CE79-96A7-8746-9967-96EDA3128CF2}" type="datetimeFigureOut">
              <a:rPr lang="en-US" smtClean="0"/>
              <a:t>1/17/12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E21B1-D78F-BF41-86B2-6EDAE2A9A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330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emf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2779064" y="1404456"/>
            <a:ext cx="3570940" cy="4237565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  <a:effectLst>
            <a:outerShdw blurRad="40005" dist="22987" dir="5400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114195" y="942791"/>
            <a:ext cx="100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Manta</a:t>
            </a:r>
            <a:endParaRPr lang="en-US" sz="2400" dirty="0"/>
          </a:p>
        </p:txBody>
      </p:sp>
      <p:sp>
        <p:nvSpPr>
          <p:cNvPr id="10" name="Rectangle 9"/>
          <p:cNvSpPr/>
          <p:nvPr/>
        </p:nvSpPr>
        <p:spPr>
          <a:xfrm>
            <a:off x="3240362" y="4891137"/>
            <a:ext cx="1231079" cy="5442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dtnsend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Can 14"/>
          <p:cNvSpPr/>
          <p:nvPr/>
        </p:nvSpPr>
        <p:spPr>
          <a:xfrm>
            <a:off x="3378430" y="2808946"/>
            <a:ext cx="2179692" cy="932302"/>
          </a:xfrm>
          <a:prstGeom prst="ca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Bundle store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3847299" y="3741248"/>
            <a:ext cx="0" cy="1149890"/>
          </a:xfrm>
          <a:prstGeom prst="straightConnector1">
            <a:avLst/>
          </a:prstGeom>
          <a:ln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862415" y="4058013"/>
            <a:ext cx="998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message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4617924" y="4879186"/>
            <a:ext cx="1231079" cy="5442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dtnrecv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 flipV="1">
            <a:off x="5224861" y="3729297"/>
            <a:ext cx="0" cy="1149890"/>
          </a:xfrm>
          <a:prstGeom prst="straightConnector1">
            <a:avLst/>
          </a:prstGeom>
          <a:ln>
            <a:headEnd type="arrow" w="lg" len="lg"/>
            <a:tailEnd type="non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224861" y="3921160"/>
            <a:ext cx="998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message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026734" y="5817984"/>
            <a:ext cx="76196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Test 1: send to and receive from Manta </a:t>
            </a:r>
            <a:r>
              <a:rPr lang="en-US" sz="2800" dirty="0" err="1" smtClean="0"/>
              <a:t>localhost</a:t>
            </a:r>
            <a:r>
              <a:rPr lang="en-US" sz="2800" dirty="0" smtClean="0"/>
              <a:t> (“loop-back” test)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38365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50476" y="963850"/>
            <a:ext cx="2008602" cy="253908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  <a:effectLst>
            <a:outerShdw blurRad="40005" dist="22987" dir="5400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47723" y="458691"/>
            <a:ext cx="100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Manta</a:t>
            </a:r>
            <a:endParaRPr lang="en-US" sz="2400" dirty="0"/>
          </a:p>
        </p:txBody>
      </p:sp>
      <p:sp>
        <p:nvSpPr>
          <p:cNvPr id="10" name="Rectangle 9"/>
          <p:cNvSpPr/>
          <p:nvPr/>
        </p:nvSpPr>
        <p:spPr>
          <a:xfrm>
            <a:off x="629953" y="2752050"/>
            <a:ext cx="1231079" cy="5442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dtnsend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Can 14"/>
          <p:cNvSpPr/>
          <p:nvPr/>
        </p:nvSpPr>
        <p:spPr>
          <a:xfrm>
            <a:off x="319791" y="1402159"/>
            <a:ext cx="1671675" cy="588468"/>
          </a:xfrm>
          <a:prstGeom prst="ca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Bundle store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1236890" y="1990627"/>
            <a:ext cx="0" cy="761423"/>
          </a:xfrm>
          <a:prstGeom prst="straightConnector1">
            <a:avLst/>
          </a:prstGeom>
          <a:ln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52006" y="2202805"/>
            <a:ext cx="998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message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7156831" y="3742626"/>
            <a:ext cx="18107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2. User receives message via </a:t>
            </a:r>
            <a:r>
              <a:rPr lang="en-US" sz="2000" dirty="0" err="1" smtClean="0"/>
              <a:t>dtnrecv</a:t>
            </a:r>
            <a:r>
              <a:rPr lang="en-US" sz="2000" dirty="0" smtClean="0"/>
              <a:t> when cable is plugged in</a:t>
            </a:r>
            <a:endParaRPr lang="en-US" sz="2000" dirty="0"/>
          </a:p>
        </p:txBody>
      </p:sp>
      <p:sp>
        <p:nvSpPr>
          <p:cNvPr id="27" name="TextBox 26"/>
          <p:cNvSpPr txBox="1"/>
          <p:nvPr/>
        </p:nvSpPr>
        <p:spPr>
          <a:xfrm>
            <a:off x="3177446" y="1202104"/>
            <a:ext cx="28579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Intermittent Ethernet link</a:t>
            </a:r>
            <a:endParaRPr lang="en-US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6992480" y="587179"/>
            <a:ext cx="18554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MacBook Pro</a:t>
            </a:r>
            <a:endParaRPr lang="en-US" sz="2400" dirty="0"/>
          </a:p>
        </p:txBody>
      </p:sp>
      <p:sp>
        <p:nvSpPr>
          <p:cNvPr id="25" name="Rounded Rectangle 24"/>
          <p:cNvSpPr/>
          <p:nvPr/>
        </p:nvSpPr>
        <p:spPr>
          <a:xfrm>
            <a:off x="6958954" y="1068765"/>
            <a:ext cx="2008602" cy="253908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  <a:effectLst>
            <a:outerShdw blurRad="40005" dist="22987" dir="5400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438431" y="2856965"/>
            <a:ext cx="1231079" cy="5442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dtnrecv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8" name="Can 27"/>
          <p:cNvSpPr/>
          <p:nvPr/>
        </p:nvSpPr>
        <p:spPr>
          <a:xfrm>
            <a:off x="7128269" y="1507074"/>
            <a:ext cx="1671675" cy="588468"/>
          </a:xfrm>
          <a:prstGeom prst="ca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Bundle store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8045368" y="2095542"/>
            <a:ext cx="0" cy="761423"/>
          </a:xfrm>
          <a:prstGeom prst="straightConnector1">
            <a:avLst/>
          </a:prstGeom>
          <a:ln>
            <a:headEnd type="arrow" w="lg" len="lg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060484" y="2307720"/>
            <a:ext cx="998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message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2159078" y="1733189"/>
            <a:ext cx="4799876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07648" y="3742626"/>
            <a:ext cx="18107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1. User issues message via </a:t>
            </a:r>
            <a:r>
              <a:rPr lang="en-US" sz="2000" dirty="0" err="1" smtClean="0"/>
              <a:t>dtnsend</a:t>
            </a:r>
            <a:r>
              <a:rPr lang="en-US" sz="2000" dirty="0" smtClean="0"/>
              <a:t> while Ethernet cable is disconnected</a:t>
            </a:r>
            <a:endParaRPr lang="en-US" sz="2000" dirty="0"/>
          </a:p>
        </p:txBody>
      </p:sp>
      <p:sp>
        <p:nvSpPr>
          <p:cNvPr id="33" name="TextBox 32"/>
          <p:cNvSpPr txBox="1"/>
          <p:nvPr/>
        </p:nvSpPr>
        <p:spPr>
          <a:xfrm>
            <a:off x="793755" y="5898352"/>
            <a:ext cx="75583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Test 2: exchange messages between Manta and MacBook via intermittent Ethernet link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26693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50476" y="1566766"/>
            <a:ext cx="2008602" cy="253908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  <a:effectLst>
            <a:outerShdw blurRad="40005" dist="22987" dir="5400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47723" y="1061607"/>
            <a:ext cx="100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Manta</a:t>
            </a:r>
            <a:endParaRPr lang="en-US" sz="2400" dirty="0"/>
          </a:p>
        </p:txBody>
      </p:sp>
      <p:sp>
        <p:nvSpPr>
          <p:cNvPr id="10" name="Rectangle 9"/>
          <p:cNvSpPr/>
          <p:nvPr/>
        </p:nvSpPr>
        <p:spPr>
          <a:xfrm>
            <a:off x="629953" y="3354966"/>
            <a:ext cx="1231079" cy="5442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dtnsend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Can 14"/>
          <p:cNvSpPr/>
          <p:nvPr/>
        </p:nvSpPr>
        <p:spPr>
          <a:xfrm>
            <a:off x="319791" y="2005075"/>
            <a:ext cx="1671675" cy="588468"/>
          </a:xfrm>
          <a:prstGeom prst="ca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Bundle store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1236890" y="2593543"/>
            <a:ext cx="0" cy="761423"/>
          </a:xfrm>
          <a:prstGeom prst="straightConnector1">
            <a:avLst/>
          </a:prstGeom>
          <a:ln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52006" y="2805721"/>
            <a:ext cx="998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message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7156831" y="3742626"/>
            <a:ext cx="18107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2. User receives message via </a:t>
            </a:r>
            <a:r>
              <a:rPr lang="en-US" sz="2000" dirty="0" err="1" smtClean="0"/>
              <a:t>dtnrecv</a:t>
            </a:r>
            <a:r>
              <a:rPr lang="en-US" sz="2000" dirty="0" smtClean="0"/>
              <a:t> when radios are switched ON</a:t>
            </a:r>
            <a:endParaRPr lang="en-US" sz="2000" dirty="0"/>
          </a:p>
        </p:txBody>
      </p:sp>
      <p:sp>
        <p:nvSpPr>
          <p:cNvPr id="27" name="TextBox 26"/>
          <p:cNvSpPr txBox="1"/>
          <p:nvPr/>
        </p:nvSpPr>
        <p:spPr>
          <a:xfrm>
            <a:off x="4032948" y="381112"/>
            <a:ext cx="8688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RF </a:t>
            </a:r>
            <a:r>
              <a:rPr lang="en-US" sz="2000" dirty="0" smtClean="0"/>
              <a:t>link</a:t>
            </a:r>
            <a:endParaRPr lang="en-US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6992480" y="587179"/>
            <a:ext cx="18554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MacBook Pro</a:t>
            </a:r>
            <a:endParaRPr lang="en-US" sz="2400" dirty="0"/>
          </a:p>
        </p:txBody>
      </p:sp>
      <p:sp>
        <p:nvSpPr>
          <p:cNvPr id="25" name="Rounded Rectangle 24"/>
          <p:cNvSpPr/>
          <p:nvPr/>
        </p:nvSpPr>
        <p:spPr>
          <a:xfrm>
            <a:off x="6958954" y="1068765"/>
            <a:ext cx="2008602" cy="253908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  <a:effectLst>
            <a:outerShdw blurRad="40005" dist="22987" dir="5400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438431" y="2856965"/>
            <a:ext cx="1231079" cy="5442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dtnrecv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8" name="Can 27"/>
          <p:cNvSpPr/>
          <p:nvPr/>
        </p:nvSpPr>
        <p:spPr>
          <a:xfrm>
            <a:off x="7128269" y="1507074"/>
            <a:ext cx="1671675" cy="588468"/>
          </a:xfrm>
          <a:prstGeom prst="ca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Bundle store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8045368" y="2095542"/>
            <a:ext cx="0" cy="761423"/>
          </a:xfrm>
          <a:prstGeom prst="straightConnector1">
            <a:avLst/>
          </a:prstGeom>
          <a:ln>
            <a:headEnd type="arrow" w="lg" len="lg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060484" y="2307720"/>
            <a:ext cx="998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message</a:t>
            </a:r>
            <a:endParaRPr lang="en-US" dirty="0"/>
          </a:p>
        </p:txBody>
      </p:sp>
      <p:cxnSp>
        <p:nvCxnSpPr>
          <p:cNvPr id="31" name="Straight Connector 30"/>
          <p:cNvCxnSpPr>
            <a:stCxn id="34" idx="0"/>
          </p:cNvCxnSpPr>
          <p:nvPr/>
        </p:nvCxnSpPr>
        <p:spPr>
          <a:xfrm>
            <a:off x="2825285" y="298242"/>
            <a:ext cx="3318262" cy="23867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07648" y="4345542"/>
            <a:ext cx="18107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1. User issues message via </a:t>
            </a:r>
            <a:r>
              <a:rPr lang="en-US" sz="2000" dirty="0" err="1" smtClean="0"/>
              <a:t>dtnsend</a:t>
            </a:r>
            <a:r>
              <a:rPr lang="en-US" sz="2000" dirty="0" smtClean="0"/>
              <a:t> while radios are OFF</a:t>
            </a:r>
            <a:endParaRPr lang="en-US" sz="2000" dirty="0"/>
          </a:p>
        </p:txBody>
      </p:sp>
      <p:sp>
        <p:nvSpPr>
          <p:cNvPr id="33" name="TextBox 32"/>
          <p:cNvSpPr txBox="1"/>
          <p:nvPr/>
        </p:nvSpPr>
        <p:spPr>
          <a:xfrm>
            <a:off x="793755" y="5898352"/>
            <a:ext cx="75583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Test 3: exchange messages between Manta and MacBook via intermittent RF link</a:t>
            </a:r>
            <a:endParaRPr lang="en-US" sz="280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9599" y="288831"/>
            <a:ext cx="294334" cy="194470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118" y="298242"/>
            <a:ext cx="294334" cy="1944708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611417" y="3425720"/>
            <a:ext cx="109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POE adapter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5989599" y="2783595"/>
            <a:ext cx="510801" cy="6421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6136766" y="2220711"/>
            <a:ext cx="6781" cy="5500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reeform 10"/>
          <p:cNvSpPr/>
          <p:nvPr/>
        </p:nvSpPr>
        <p:spPr>
          <a:xfrm>
            <a:off x="6311958" y="2334638"/>
            <a:ext cx="667117" cy="410486"/>
          </a:xfrm>
          <a:custGeom>
            <a:avLst/>
            <a:gdLst>
              <a:gd name="connsiteX0" fmla="*/ 0 w 667117"/>
              <a:gd name="connsiteY0" fmla="*/ 410486 h 410486"/>
              <a:gd name="connsiteX1" fmla="*/ 0 w 667117"/>
              <a:gd name="connsiteY1" fmla="*/ 0 h 410486"/>
              <a:gd name="connsiteX2" fmla="*/ 667117 w 667117"/>
              <a:gd name="connsiteY2" fmla="*/ 0 h 410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7117" h="410486">
                <a:moveTo>
                  <a:pt x="0" y="410486"/>
                </a:moveTo>
                <a:lnTo>
                  <a:pt x="0" y="0"/>
                </a:lnTo>
                <a:lnTo>
                  <a:pt x="667117" y="0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1"/>
          <p:cNvSpPr/>
          <p:nvPr/>
        </p:nvSpPr>
        <p:spPr>
          <a:xfrm>
            <a:off x="2168132" y="2219189"/>
            <a:ext cx="667117" cy="397658"/>
          </a:xfrm>
          <a:custGeom>
            <a:avLst/>
            <a:gdLst>
              <a:gd name="connsiteX0" fmla="*/ 667117 w 667117"/>
              <a:gd name="connsiteY0" fmla="*/ 0 h 397658"/>
              <a:gd name="connsiteX1" fmla="*/ 667117 w 667117"/>
              <a:gd name="connsiteY1" fmla="*/ 397658 h 397658"/>
              <a:gd name="connsiteX2" fmla="*/ 0 w 667117"/>
              <a:gd name="connsiteY2" fmla="*/ 397658 h 397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7117" h="397658">
                <a:moveTo>
                  <a:pt x="667117" y="0"/>
                </a:moveTo>
                <a:lnTo>
                  <a:pt x="667117" y="397658"/>
                </a:lnTo>
                <a:lnTo>
                  <a:pt x="0" y="397658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2224247" y="2682911"/>
            <a:ext cx="6122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POE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13954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883" y="4335558"/>
            <a:ext cx="592179" cy="22341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7604" y="3025594"/>
            <a:ext cx="1560188" cy="13354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946" y="109835"/>
            <a:ext cx="294334" cy="194470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90712" y="2054543"/>
            <a:ext cx="2008602" cy="253908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  <a:effectLst>
            <a:outerShdw blurRad="40005" dist="22987" dir="5400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15944" y="3214252"/>
            <a:ext cx="801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Manta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70189" y="3842743"/>
            <a:ext cx="1231079" cy="5442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CTD driver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38249" y="5584880"/>
            <a:ext cx="562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CTD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060138" y="4658417"/>
            <a:ext cx="767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RS232</a:t>
            </a:r>
            <a:endParaRPr lang="en-US" dirty="0"/>
          </a:p>
        </p:txBody>
      </p:sp>
      <p:sp>
        <p:nvSpPr>
          <p:cNvPr id="15" name="Can 14"/>
          <p:cNvSpPr/>
          <p:nvPr/>
        </p:nvSpPr>
        <p:spPr>
          <a:xfrm>
            <a:off x="260027" y="2492852"/>
            <a:ext cx="1671675" cy="588468"/>
          </a:xfrm>
          <a:prstGeom prst="ca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Bundle store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69955" y="1373544"/>
            <a:ext cx="7165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Radio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4171" y="1773974"/>
            <a:ext cx="294334" cy="1944708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1177126" y="3081320"/>
            <a:ext cx="0" cy="76142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92242" y="3293498"/>
            <a:ext cx="1034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CTD data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7097067" y="4833319"/>
            <a:ext cx="1810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Laptop retrieves CTD data when RF link is up</a:t>
            </a:r>
            <a:endParaRPr lang="en-US" dirty="0"/>
          </a:p>
        </p:txBody>
      </p:sp>
      <p:cxnSp>
        <p:nvCxnSpPr>
          <p:cNvPr id="24" name="Straight Connector 23"/>
          <p:cNvCxnSpPr>
            <a:stCxn id="7" idx="0"/>
            <a:endCxn id="17" idx="0"/>
          </p:cNvCxnSpPr>
          <p:nvPr/>
        </p:nvCxnSpPr>
        <p:spPr>
          <a:xfrm>
            <a:off x="1114113" y="109835"/>
            <a:ext cx="5557225" cy="166413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3939452" y="385484"/>
            <a:ext cx="2005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Intermittent RF link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1619255" y="5898352"/>
            <a:ext cx="70147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Test 4: Instrument </a:t>
            </a:r>
            <a:r>
              <a:rPr lang="en-US" sz="2800" dirty="0" smtClean="0"/>
              <a:t>telemetry transfer between Manta and MacBook via intermittent RF link</a:t>
            </a:r>
            <a:endParaRPr lang="en-US" sz="2800" dirty="0"/>
          </a:p>
        </p:txBody>
      </p:sp>
      <p:grpSp>
        <p:nvGrpSpPr>
          <p:cNvPr id="2" name="Group 1"/>
          <p:cNvGrpSpPr/>
          <p:nvPr/>
        </p:nvGrpSpPr>
        <p:grpSpPr>
          <a:xfrm>
            <a:off x="6500400" y="3662830"/>
            <a:ext cx="989476" cy="1205009"/>
            <a:chOff x="5989599" y="2220711"/>
            <a:chExt cx="989476" cy="1205009"/>
          </a:xfrm>
        </p:grpSpPr>
        <p:sp>
          <p:nvSpPr>
            <p:cNvPr id="25" name="Rectangle 24"/>
            <p:cNvSpPr/>
            <p:nvPr/>
          </p:nvSpPr>
          <p:spPr>
            <a:xfrm>
              <a:off x="5989599" y="2783595"/>
              <a:ext cx="510801" cy="64212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6" name="Straight Connector 25"/>
            <p:cNvCxnSpPr/>
            <p:nvPr/>
          </p:nvCxnSpPr>
          <p:spPr>
            <a:xfrm>
              <a:off x="6136766" y="2220711"/>
              <a:ext cx="6781" cy="55005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Freeform 27"/>
            <p:cNvSpPr/>
            <p:nvPr/>
          </p:nvSpPr>
          <p:spPr>
            <a:xfrm>
              <a:off x="6311958" y="2334638"/>
              <a:ext cx="667117" cy="410486"/>
            </a:xfrm>
            <a:custGeom>
              <a:avLst/>
              <a:gdLst>
                <a:gd name="connsiteX0" fmla="*/ 0 w 667117"/>
                <a:gd name="connsiteY0" fmla="*/ 410486 h 410486"/>
                <a:gd name="connsiteX1" fmla="*/ 0 w 667117"/>
                <a:gd name="connsiteY1" fmla="*/ 0 h 410486"/>
                <a:gd name="connsiteX2" fmla="*/ 667117 w 667117"/>
                <a:gd name="connsiteY2" fmla="*/ 0 h 410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7117" h="410486">
                  <a:moveTo>
                    <a:pt x="0" y="410486"/>
                  </a:moveTo>
                  <a:lnTo>
                    <a:pt x="0" y="0"/>
                  </a:lnTo>
                  <a:lnTo>
                    <a:pt x="667117" y="0"/>
                  </a:lnTo>
                </a:path>
              </a:pathLst>
            </a:cu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5485812" y="4203163"/>
            <a:ext cx="109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POE adapter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73255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6044</TotalTime>
  <Words>166</Words>
  <Application>Microsoft Macintosh PowerPoint</Application>
  <PresentationFormat>On-screen Show (4:3)</PresentationFormat>
  <Paragraphs>44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MBARI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O'Reilly</dc:creator>
  <cp:lastModifiedBy>Tom O'Reilly</cp:lastModifiedBy>
  <cp:revision>18</cp:revision>
  <cp:lastPrinted>2011-11-17T19:24:55Z</cp:lastPrinted>
  <dcterms:created xsi:type="dcterms:W3CDTF">2011-10-25T21:28:25Z</dcterms:created>
  <dcterms:modified xsi:type="dcterms:W3CDTF">2012-01-20T17:37:00Z</dcterms:modified>
</cp:coreProperties>
</file>