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8" r:id="rId2"/>
    <p:sldId id="261" r:id="rId3"/>
    <p:sldId id="259" r:id="rId4"/>
    <p:sldId id="260" r:id="rId5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76" y="-78"/>
      </p:cViewPr>
      <p:guideLst>
        <p:guide orient="horz" pos="2933"/>
        <p:guide pos="221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B2804AFB-50E9-4435-B1D1-8F0A705A022B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EAE3DB07-2224-4694-B853-4F4EBE59C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c 35"/>
          <p:cNvSpPr/>
          <p:nvPr/>
        </p:nvSpPr>
        <p:spPr>
          <a:xfrm flipH="1">
            <a:off x="6629400" y="4343400"/>
            <a:ext cx="1219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7" name="Arc 36"/>
          <p:cNvSpPr/>
          <p:nvPr/>
        </p:nvSpPr>
        <p:spPr>
          <a:xfrm flipH="1">
            <a:off x="6477000" y="4114800"/>
            <a:ext cx="1371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8" name="Arc 37"/>
          <p:cNvSpPr/>
          <p:nvPr/>
        </p:nvSpPr>
        <p:spPr>
          <a:xfrm flipH="1">
            <a:off x="6400800" y="38862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9" name="Arc 38"/>
          <p:cNvSpPr/>
          <p:nvPr/>
        </p:nvSpPr>
        <p:spPr>
          <a:xfrm flipH="1">
            <a:off x="6705600" y="45720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0" name="Arc 39"/>
          <p:cNvSpPr/>
          <p:nvPr/>
        </p:nvSpPr>
        <p:spPr>
          <a:xfrm flipH="1">
            <a:off x="6324600" y="3657600"/>
            <a:ext cx="1676400" cy="2438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1" name="Arc 40"/>
          <p:cNvSpPr/>
          <p:nvPr/>
        </p:nvSpPr>
        <p:spPr>
          <a:xfrm flipH="1">
            <a:off x="6248400" y="3429000"/>
            <a:ext cx="1828800" cy="2895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2" name="Arc 41"/>
          <p:cNvSpPr/>
          <p:nvPr/>
        </p:nvSpPr>
        <p:spPr>
          <a:xfrm flipH="1">
            <a:off x="6172200" y="3200400"/>
            <a:ext cx="1981200" cy="3352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162800" y="2819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7162800" y="3124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7162800" y="3276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162800" y="3962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239000" y="4419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72" name="Arc 71"/>
          <p:cNvSpPr/>
          <p:nvPr/>
        </p:nvSpPr>
        <p:spPr>
          <a:xfrm flipH="1">
            <a:off x="4953000" y="2362200"/>
            <a:ext cx="1219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3" name="Arc 72"/>
          <p:cNvSpPr/>
          <p:nvPr/>
        </p:nvSpPr>
        <p:spPr>
          <a:xfrm flipH="1">
            <a:off x="4800600" y="2133600"/>
            <a:ext cx="1371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4" name="Arc 73"/>
          <p:cNvSpPr/>
          <p:nvPr/>
        </p:nvSpPr>
        <p:spPr>
          <a:xfrm flipH="1">
            <a:off x="4724400" y="19050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5" name="Arc 74"/>
          <p:cNvSpPr/>
          <p:nvPr/>
        </p:nvSpPr>
        <p:spPr>
          <a:xfrm flipH="1">
            <a:off x="5029200" y="25908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6" name="Arc 75"/>
          <p:cNvSpPr/>
          <p:nvPr/>
        </p:nvSpPr>
        <p:spPr>
          <a:xfrm flipH="1">
            <a:off x="4648200" y="1676400"/>
            <a:ext cx="1676400" cy="2438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7" name="Arc 76"/>
          <p:cNvSpPr/>
          <p:nvPr/>
        </p:nvSpPr>
        <p:spPr>
          <a:xfrm flipH="1">
            <a:off x="4572000" y="1447800"/>
            <a:ext cx="1828800" cy="2895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5486400" y="1524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5486400" y="1981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5" name="TextBox 84"/>
          <p:cNvSpPr txBox="1"/>
          <p:nvPr/>
        </p:nvSpPr>
        <p:spPr>
          <a:xfrm>
            <a:off x="5562600" y="2438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2819400" y="762000"/>
            <a:ext cx="9144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89" name="Arc 88"/>
          <p:cNvSpPr/>
          <p:nvPr/>
        </p:nvSpPr>
        <p:spPr>
          <a:xfrm flipH="1">
            <a:off x="4419600" y="1143000"/>
            <a:ext cx="1905000" cy="3505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5410200" y="990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4191000" y="30480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DNA Column</a:t>
            </a:r>
            <a:endParaRPr lang="en-US" sz="1200" i="1" dirty="0"/>
          </a:p>
        </p:txBody>
      </p:sp>
      <p:sp>
        <p:nvSpPr>
          <p:cNvPr id="110" name="Arc 109"/>
          <p:cNvSpPr/>
          <p:nvPr/>
        </p:nvSpPr>
        <p:spPr>
          <a:xfrm rot="16200000" flipH="1">
            <a:off x="5181600" y="28956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5562600" y="36576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12" name="Arc 111"/>
          <p:cNvSpPr/>
          <p:nvPr/>
        </p:nvSpPr>
        <p:spPr>
          <a:xfrm rot="16200000" flipH="1">
            <a:off x="6819900" y="4838700"/>
            <a:ext cx="838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7239000" y="56388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5791200" y="5029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RNA Column</a:t>
            </a:r>
            <a:endParaRPr lang="en-US" sz="1200" i="1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lowchart: Magnetic Disk 120"/>
          <p:cNvSpPr/>
          <p:nvPr/>
        </p:nvSpPr>
        <p:spPr>
          <a:xfrm>
            <a:off x="4191000" y="2895600"/>
            <a:ext cx="990600" cy="533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lowchart: Magnetic Disk 124"/>
          <p:cNvSpPr/>
          <p:nvPr/>
        </p:nvSpPr>
        <p:spPr>
          <a:xfrm>
            <a:off x="5791200" y="4876800"/>
            <a:ext cx="990600" cy="533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lowchart: Magnetic Disk 125"/>
          <p:cNvSpPr/>
          <p:nvPr/>
        </p:nvSpPr>
        <p:spPr>
          <a:xfrm>
            <a:off x="3886200" y="49530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5029200" y="38862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cxnSp>
        <p:nvCxnSpPr>
          <p:cNvPr id="140" name="Curved Connector 139"/>
          <p:cNvCxnSpPr/>
          <p:nvPr/>
        </p:nvCxnSpPr>
        <p:spPr>
          <a:xfrm rot="5400000">
            <a:off x="3390900" y="4000500"/>
            <a:ext cx="15240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Arc 142"/>
          <p:cNvSpPr/>
          <p:nvPr/>
        </p:nvSpPr>
        <p:spPr>
          <a:xfrm rot="16200000" flipH="1">
            <a:off x="4495800" y="32004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154" name="Arc 153"/>
          <p:cNvSpPr/>
          <p:nvPr/>
        </p:nvSpPr>
        <p:spPr>
          <a:xfrm flipH="1">
            <a:off x="4114800" y="4343400"/>
            <a:ext cx="7620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5" name="Arc 154"/>
          <p:cNvSpPr/>
          <p:nvPr/>
        </p:nvSpPr>
        <p:spPr>
          <a:xfrm flipH="1">
            <a:off x="4267200" y="46482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7" name="TextBox 156"/>
          <p:cNvSpPr txBox="1"/>
          <p:nvPr/>
        </p:nvSpPr>
        <p:spPr>
          <a:xfrm>
            <a:off x="4572000" y="44958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59" name="Arc 158"/>
          <p:cNvSpPr/>
          <p:nvPr/>
        </p:nvSpPr>
        <p:spPr>
          <a:xfrm rot="16200000" flipH="1">
            <a:off x="4343400" y="4953000"/>
            <a:ext cx="762000" cy="914400"/>
          </a:xfrm>
          <a:prstGeom prst="arc">
            <a:avLst>
              <a:gd name="adj1" fmla="val 16200000"/>
              <a:gd name="adj2" fmla="val 5525280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60" name="Arc 159"/>
          <p:cNvSpPr/>
          <p:nvPr/>
        </p:nvSpPr>
        <p:spPr>
          <a:xfrm rot="16200000">
            <a:off x="5219700" y="4457700"/>
            <a:ext cx="685800" cy="762000"/>
          </a:xfrm>
          <a:prstGeom prst="arc">
            <a:avLst>
              <a:gd name="adj1" fmla="val 16200000"/>
              <a:gd name="adj2" fmla="val 5628673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62" name="Straight Connector 161"/>
          <p:cNvCxnSpPr>
            <a:stCxn id="160" idx="0"/>
            <a:endCxn id="159" idx="2"/>
          </p:cNvCxnSpPr>
          <p:nvPr/>
        </p:nvCxnSpPr>
        <p:spPr>
          <a:xfrm flipH="1">
            <a:off x="5181163" y="4838700"/>
            <a:ext cx="437" cy="5548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6629400" y="5867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71" name="Arc 170"/>
          <p:cNvSpPr/>
          <p:nvPr/>
        </p:nvSpPr>
        <p:spPr>
          <a:xfrm rot="16200000" flipH="1">
            <a:off x="6134100" y="5067300"/>
            <a:ext cx="1066800" cy="838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Filtrate</a:t>
            </a:r>
          </a:p>
          <a:p>
            <a:r>
              <a:rPr lang="en-US" sz="1200" i="1" dirty="0" smtClean="0"/>
              <a:t>Collector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057400" y="4038600"/>
            <a:ext cx="838200" cy="533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438400" y="45720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46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Sequential </a:t>
            </a:r>
          </a:p>
          <a:p>
            <a:r>
              <a:rPr lang="en-US" dirty="0" smtClean="0"/>
              <a:t>Chemistry 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0.3</a:t>
            </a:r>
            <a:endParaRPr lang="en-US" dirty="0"/>
          </a:p>
        </p:txBody>
      </p:sp>
      <p:sp>
        <p:nvSpPr>
          <p:cNvPr id="123" name="Arc 122"/>
          <p:cNvSpPr/>
          <p:nvPr/>
        </p:nvSpPr>
        <p:spPr>
          <a:xfrm flipH="1">
            <a:off x="6096000" y="2971800"/>
            <a:ext cx="2133600" cy="3810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32" name="Straight Connector 131"/>
          <p:cNvCxnSpPr/>
          <p:nvPr/>
        </p:nvCxnSpPr>
        <p:spPr>
          <a:xfrm>
            <a:off x="5867400" y="5486400"/>
            <a:ext cx="685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4572000" y="3505200"/>
            <a:ext cx="304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 flipH="1">
            <a:off x="5181600" y="31242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/>
          <p:nvPr/>
        </p:nvCxnSpPr>
        <p:spPr>
          <a:xfrm flipH="1">
            <a:off x="6781800" y="51054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81" name="TextBox 180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7" name="Arc 186"/>
          <p:cNvSpPr/>
          <p:nvPr/>
        </p:nvSpPr>
        <p:spPr>
          <a:xfrm>
            <a:off x="3276600" y="23622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8" name="TextBox 187"/>
          <p:cNvSpPr txBox="1"/>
          <p:nvPr/>
        </p:nvSpPr>
        <p:spPr>
          <a:xfrm>
            <a:off x="3886200" y="51054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195" name="TextBox 194"/>
          <p:cNvSpPr txBox="1"/>
          <p:nvPr/>
        </p:nvSpPr>
        <p:spPr>
          <a:xfrm>
            <a:off x="5486400" y="28956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96" name="TextBox 195"/>
          <p:cNvSpPr txBox="1"/>
          <p:nvPr/>
        </p:nvSpPr>
        <p:spPr>
          <a:xfrm>
            <a:off x="7086600" y="48768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7162800" y="35814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162800" y="3810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19" name="TextBox 118"/>
          <p:cNvSpPr txBox="1"/>
          <p:nvPr/>
        </p:nvSpPr>
        <p:spPr>
          <a:xfrm>
            <a:off x="7239000" y="426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5562600" y="2286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0" name="TextBox 129"/>
          <p:cNvSpPr txBox="1"/>
          <p:nvPr/>
        </p:nvSpPr>
        <p:spPr>
          <a:xfrm>
            <a:off x="5486400" y="18288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1" name="TextBox 130"/>
          <p:cNvSpPr txBox="1"/>
          <p:nvPr/>
        </p:nvSpPr>
        <p:spPr>
          <a:xfrm>
            <a:off x="5486400" y="13716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3" name="TextBox 132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4" name="TextBox 133"/>
          <p:cNvSpPr txBox="1"/>
          <p:nvPr/>
        </p:nvSpPr>
        <p:spPr>
          <a:xfrm>
            <a:off x="4495800" y="426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276600" y="457200"/>
            <a:ext cx="1395062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750 </a:t>
            </a:r>
            <a:r>
              <a:rPr lang="en-US" sz="1200" dirty="0" err="1" smtClean="0"/>
              <a:t>uL</a:t>
            </a:r>
            <a:r>
              <a:rPr lang="en-US" sz="1200" dirty="0" smtClean="0"/>
              <a:t> RTL+</a:t>
            </a:r>
            <a:endParaRPr lang="en-US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3276600" y="685800"/>
            <a:ext cx="1468672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250 </a:t>
            </a:r>
            <a:r>
              <a:rPr lang="en-US" sz="1200" dirty="0" err="1" smtClean="0"/>
              <a:t>uL</a:t>
            </a:r>
            <a:r>
              <a:rPr lang="en-US" sz="1200" dirty="0" smtClean="0"/>
              <a:t> </a:t>
            </a:r>
            <a:r>
              <a:rPr lang="en-US" sz="1200" dirty="0" smtClean="0"/>
              <a:t>beads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Arc 71"/>
          <p:cNvSpPr/>
          <p:nvPr/>
        </p:nvSpPr>
        <p:spPr>
          <a:xfrm flipH="1">
            <a:off x="4724400" y="2819400"/>
            <a:ext cx="838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3" name="Arc 72"/>
          <p:cNvSpPr/>
          <p:nvPr/>
        </p:nvSpPr>
        <p:spPr>
          <a:xfrm flipH="1">
            <a:off x="4648200" y="2590800"/>
            <a:ext cx="990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4" name="Arc 73"/>
          <p:cNvSpPr/>
          <p:nvPr/>
        </p:nvSpPr>
        <p:spPr>
          <a:xfrm flipH="1">
            <a:off x="4495800" y="2362200"/>
            <a:ext cx="9906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105400" y="2438400"/>
            <a:ext cx="4699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Etoh</a:t>
            </a:r>
            <a:endParaRPr lang="en-US" sz="1200" dirty="0"/>
          </a:p>
        </p:txBody>
      </p: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2819400" y="762000"/>
            <a:ext cx="9144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7848600" y="3962400"/>
            <a:ext cx="9035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DNA To AM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lowchart: Magnetic Disk 120"/>
          <p:cNvSpPr/>
          <p:nvPr/>
        </p:nvSpPr>
        <p:spPr>
          <a:xfrm>
            <a:off x="4191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Filtrate</a:t>
            </a:r>
          </a:p>
          <a:p>
            <a:r>
              <a:rPr lang="en-US" sz="1200" i="1" dirty="0" smtClean="0"/>
              <a:t>Collector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057400" y="4038600"/>
            <a:ext cx="838200" cy="533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438400" y="45720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704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Sequential </a:t>
            </a:r>
          </a:p>
          <a:p>
            <a:r>
              <a:rPr lang="en-US" dirty="0" smtClean="0"/>
              <a:t>Chemistry </a:t>
            </a:r>
          </a:p>
          <a:p>
            <a:r>
              <a:rPr lang="en-US" dirty="0" smtClean="0"/>
              <a:t>Oil Purification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0.2</a:t>
            </a:r>
            <a:endParaRPr lang="en-US" dirty="0"/>
          </a:p>
        </p:txBody>
      </p:sp>
      <p:cxnSp>
        <p:nvCxnSpPr>
          <p:cNvPr id="146" name="Straight Arrow Connector 145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81" name="TextBox 180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7" name="Arc 186"/>
          <p:cNvSpPr/>
          <p:nvPr/>
        </p:nvSpPr>
        <p:spPr>
          <a:xfrm>
            <a:off x="3276600" y="23622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33" name="TextBox 132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7" name="TextBox 136"/>
          <p:cNvSpPr txBox="1"/>
          <p:nvPr/>
        </p:nvSpPr>
        <p:spPr>
          <a:xfrm>
            <a:off x="3276600" y="457200"/>
            <a:ext cx="1395062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750 </a:t>
            </a:r>
            <a:r>
              <a:rPr lang="en-US" sz="1200" dirty="0" err="1" smtClean="0"/>
              <a:t>uL</a:t>
            </a:r>
            <a:r>
              <a:rPr lang="en-US" sz="1200" dirty="0" smtClean="0"/>
              <a:t> RTL+</a:t>
            </a:r>
            <a:endParaRPr lang="en-US" sz="1200" dirty="0"/>
          </a:p>
        </p:txBody>
      </p:sp>
      <p:sp>
        <p:nvSpPr>
          <p:cNvPr id="138" name="TextBox 137"/>
          <p:cNvSpPr txBox="1"/>
          <p:nvPr/>
        </p:nvSpPr>
        <p:spPr>
          <a:xfrm>
            <a:off x="3276600" y="685800"/>
            <a:ext cx="1468672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250 </a:t>
            </a:r>
            <a:r>
              <a:rPr lang="en-US" sz="1200" dirty="0" err="1" smtClean="0"/>
              <a:t>uL</a:t>
            </a:r>
            <a:r>
              <a:rPr lang="en-US" sz="1200" dirty="0" smtClean="0"/>
              <a:t> </a:t>
            </a:r>
            <a:r>
              <a:rPr lang="en-US" sz="1200" dirty="0" smtClean="0"/>
              <a:t>beads</a:t>
            </a:r>
            <a:endParaRPr lang="en-US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4953000" y="2209800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Mag</a:t>
            </a:r>
            <a:r>
              <a:rPr lang="en-US" sz="1200" dirty="0" smtClean="0"/>
              <a:t> Beads</a:t>
            </a:r>
            <a:endParaRPr lang="en-US" sz="1200" dirty="0"/>
          </a:p>
        </p:txBody>
      </p:sp>
      <p:sp>
        <p:nvSpPr>
          <p:cNvPr id="109" name="TextBox 108"/>
          <p:cNvSpPr txBox="1"/>
          <p:nvPr/>
        </p:nvSpPr>
        <p:spPr>
          <a:xfrm>
            <a:off x="5105400" y="2667000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Mag</a:t>
            </a:r>
            <a:r>
              <a:rPr lang="en-US" sz="1200" dirty="0" smtClean="0"/>
              <a:t> Beads</a:t>
            </a:r>
            <a:endParaRPr lang="en-US" sz="1200" dirty="0"/>
          </a:p>
        </p:txBody>
      </p:sp>
      <p:sp>
        <p:nvSpPr>
          <p:cNvPr id="128" name="Flowchart: Magnetic Disk 127"/>
          <p:cNvSpPr/>
          <p:nvPr/>
        </p:nvSpPr>
        <p:spPr>
          <a:xfrm>
            <a:off x="4953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lowchart: Magnetic Disk 135"/>
          <p:cNvSpPr/>
          <p:nvPr/>
        </p:nvSpPr>
        <p:spPr>
          <a:xfrm>
            <a:off x="5715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xtBox 138"/>
          <p:cNvSpPr txBox="1"/>
          <p:nvPr/>
        </p:nvSpPr>
        <p:spPr>
          <a:xfrm>
            <a:off x="5105400" y="34290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sp>
        <p:nvSpPr>
          <p:cNvPr id="145" name="TextBox 144"/>
          <p:cNvSpPr txBox="1"/>
          <p:nvPr/>
        </p:nvSpPr>
        <p:spPr>
          <a:xfrm>
            <a:off x="4876800" y="3810000"/>
            <a:ext cx="609600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Magnet Motion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4800600" y="5943600"/>
            <a:ext cx="892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RNA To AM</a:t>
            </a:r>
            <a:endParaRPr lang="en-US" sz="1200" dirty="0"/>
          </a:p>
        </p:txBody>
      </p:sp>
      <p:sp>
        <p:nvSpPr>
          <p:cNvPr id="153" name="Arc 152"/>
          <p:cNvSpPr/>
          <p:nvPr/>
        </p:nvSpPr>
        <p:spPr>
          <a:xfrm flipH="1">
            <a:off x="7543800" y="2971800"/>
            <a:ext cx="7620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6" name="TextBox 155"/>
          <p:cNvSpPr txBox="1"/>
          <p:nvPr/>
        </p:nvSpPr>
        <p:spPr>
          <a:xfrm>
            <a:off x="7924800" y="28194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62" name="Flowchart: Magnetic Disk 61"/>
          <p:cNvSpPr/>
          <p:nvPr/>
        </p:nvSpPr>
        <p:spPr>
          <a:xfrm>
            <a:off x="4191000" y="38100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Magnetic Disk 62"/>
          <p:cNvSpPr/>
          <p:nvPr/>
        </p:nvSpPr>
        <p:spPr>
          <a:xfrm>
            <a:off x="4191000" y="42672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4876800" y="3810000"/>
            <a:ext cx="10668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343400" y="38862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sp>
        <p:nvSpPr>
          <p:cNvPr id="70" name="Arc 69"/>
          <p:cNvSpPr/>
          <p:nvPr/>
        </p:nvSpPr>
        <p:spPr>
          <a:xfrm rot="16200000" flipH="1">
            <a:off x="4457700" y="5372100"/>
            <a:ext cx="762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>
          <a:xfrm>
            <a:off x="4876800" y="3810000"/>
            <a:ext cx="0" cy="6858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Arc 81"/>
          <p:cNvSpPr/>
          <p:nvPr/>
        </p:nvSpPr>
        <p:spPr>
          <a:xfrm rot="16200000" flipH="1">
            <a:off x="7505700" y="3390900"/>
            <a:ext cx="762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5" name="Arc 84"/>
          <p:cNvSpPr/>
          <p:nvPr/>
        </p:nvSpPr>
        <p:spPr>
          <a:xfrm>
            <a:off x="3352800" y="5105400"/>
            <a:ext cx="990600" cy="457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3429000" y="49530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cxnSp>
        <p:nvCxnSpPr>
          <p:cNvPr id="103" name="Straight Connector 102"/>
          <p:cNvCxnSpPr/>
          <p:nvPr/>
        </p:nvCxnSpPr>
        <p:spPr>
          <a:xfrm>
            <a:off x="4800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5562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endCxn id="128" idx="2"/>
          </p:cNvCxnSpPr>
          <p:nvPr/>
        </p:nvCxnSpPr>
        <p:spPr>
          <a:xfrm>
            <a:off x="4800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5562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267200" y="37338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4648200" y="37338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lowchart: Magnetic Disk 74"/>
          <p:cNvSpPr/>
          <p:nvPr/>
        </p:nvSpPr>
        <p:spPr>
          <a:xfrm>
            <a:off x="4191000" y="47244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Magnetic Disk 75"/>
          <p:cNvSpPr/>
          <p:nvPr/>
        </p:nvSpPr>
        <p:spPr>
          <a:xfrm>
            <a:off x="4191000" y="53340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4343400" y="48006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4876800" y="4648200"/>
            <a:ext cx="0" cy="8382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4267200" y="46482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4648200" y="46482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endCxn id="76" idx="1"/>
          </p:cNvCxnSpPr>
          <p:nvPr/>
        </p:nvCxnSpPr>
        <p:spPr>
          <a:xfrm>
            <a:off x="4267200" y="5105400"/>
            <a:ext cx="2286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endCxn id="76" idx="1"/>
          </p:cNvCxnSpPr>
          <p:nvPr/>
        </p:nvCxnSpPr>
        <p:spPr>
          <a:xfrm flipH="1">
            <a:off x="4495800" y="5105400"/>
            <a:ext cx="2286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4267200" y="41910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4648200" y="41910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4343400" y="4343400"/>
            <a:ext cx="418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PBS</a:t>
            </a:r>
            <a:endParaRPr lang="en-US" sz="1200" dirty="0"/>
          </a:p>
        </p:txBody>
      </p:sp>
      <p:cxnSp>
        <p:nvCxnSpPr>
          <p:cNvPr id="117" name="Straight Arrow Connector 116"/>
          <p:cNvCxnSpPr/>
          <p:nvPr/>
        </p:nvCxnSpPr>
        <p:spPr>
          <a:xfrm>
            <a:off x="4876800" y="4495800"/>
            <a:ext cx="381000" cy="762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4876800" y="4572000"/>
            <a:ext cx="381000" cy="762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4876800" y="5486400"/>
            <a:ext cx="381000" cy="762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/>
          <p:nvPr/>
        </p:nvCxnSpPr>
        <p:spPr>
          <a:xfrm flipH="1">
            <a:off x="4876800" y="5562600"/>
            <a:ext cx="381000" cy="762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Flowchart: Magnetic Disk 141"/>
          <p:cNvSpPr/>
          <p:nvPr/>
        </p:nvSpPr>
        <p:spPr>
          <a:xfrm>
            <a:off x="6477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lowchart: Magnetic Disk 142"/>
          <p:cNvSpPr/>
          <p:nvPr/>
        </p:nvSpPr>
        <p:spPr>
          <a:xfrm>
            <a:off x="7239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4" name="Straight Connector 143"/>
          <p:cNvCxnSpPr/>
          <p:nvPr/>
        </p:nvCxnSpPr>
        <p:spPr>
          <a:xfrm>
            <a:off x="6324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086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endCxn id="142" idx="2"/>
          </p:cNvCxnSpPr>
          <p:nvPr/>
        </p:nvCxnSpPr>
        <p:spPr>
          <a:xfrm>
            <a:off x="6324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7086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6629400" y="34290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sp>
        <p:nvSpPr>
          <p:cNvPr id="157" name="TextBox 156"/>
          <p:cNvSpPr txBox="1"/>
          <p:nvPr/>
        </p:nvSpPr>
        <p:spPr>
          <a:xfrm>
            <a:off x="5867400" y="3429000"/>
            <a:ext cx="418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PBS</a:t>
            </a:r>
            <a:endParaRPr lang="en-US" sz="1200" dirty="0"/>
          </a:p>
        </p:txBody>
      </p:sp>
      <p:cxnSp>
        <p:nvCxnSpPr>
          <p:cNvPr id="158" name="Straight Arrow Connector 157"/>
          <p:cNvCxnSpPr/>
          <p:nvPr/>
        </p:nvCxnSpPr>
        <p:spPr>
          <a:xfrm>
            <a:off x="6096000" y="3810000"/>
            <a:ext cx="13716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/>
          <p:nvPr/>
        </p:nvCxnSpPr>
        <p:spPr>
          <a:xfrm>
            <a:off x="5943600" y="3810000"/>
            <a:ext cx="76200" cy="3810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flipV="1">
            <a:off x="6019800" y="3810000"/>
            <a:ext cx="76200" cy="3810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/>
          <p:nvPr/>
        </p:nvCxnSpPr>
        <p:spPr>
          <a:xfrm>
            <a:off x="7467600" y="3810000"/>
            <a:ext cx="76200" cy="3810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/>
          <p:cNvCxnSpPr/>
          <p:nvPr/>
        </p:nvCxnSpPr>
        <p:spPr>
          <a:xfrm flipV="1">
            <a:off x="7543800" y="3810000"/>
            <a:ext cx="76200" cy="3810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/>
          <p:cNvCxnSpPr/>
          <p:nvPr/>
        </p:nvCxnSpPr>
        <p:spPr>
          <a:xfrm>
            <a:off x="3886200" y="5562600"/>
            <a:ext cx="3048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3124200" y="5410200"/>
            <a:ext cx="736933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Heat, 70 C</a:t>
            </a:r>
            <a:endParaRPr lang="en-US" sz="1200" dirty="0"/>
          </a:p>
        </p:txBody>
      </p:sp>
      <p:cxnSp>
        <p:nvCxnSpPr>
          <p:cNvPr id="179" name="Straight Arrow Connector 178"/>
          <p:cNvCxnSpPr/>
          <p:nvPr/>
        </p:nvCxnSpPr>
        <p:spPr>
          <a:xfrm>
            <a:off x="7391400" y="3048000"/>
            <a:ext cx="0" cy="3048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6629400" y="2895600"/>
            <a:ext cx="736933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Heat, 70 C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3124200" y="7620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5181600" y="35814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Resin</a:t>
            </a:r>
            <a:endParaRPr lang="en-US" sz="1200" i="1" dirty="0"/>
          </a:p>
          <a:p>
            <a:r>
              <a:rPr lang="en-US" sz="1200" i="1" dirty="0" smtClean="0"/>
              <a:t>Column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400300" y="3619500"/>
            <a:ext cx="990600" cy="1371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9308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DA</a:t>
            </a:r>
          </a:p>
          <a:p>
            <a:r>
              <a:rPr lang="en-US" dirty="0" smtClean="0"/>
              <a:t>Capture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0.3</a:t>
            </a:r>
            <a:endParaRPr lang="en-US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41" name="Flowchart: Magnetic Disk 40"/>
          <p:cNvSpPr/>
          <p:nvPr/>
        </p:nvSpPr>
        <p:spPr>
          <a:xfrm>
            <a:off x="4267200" y="28956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 flipH="1">
            <a:off x="4495800" y="2362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3" name="Arc 42"/>
          <p:cNvSpPr/>
          <p:nvPr/>
        </p:nvSpPr>
        <p:spPr>
          <a:xfrm flipH="1">
            <a:off x="4648200" y="25908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953000" y="2438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4267200" y="30480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48" name="Arc 47"/>
          <p:cNvSpPr/>
          <p:nvPr/>
        </p:nvSpPr>
        <p:spPr>
          <a:xfrm>
            <a:off x="3276600" y="23622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0" name="Arc 49"/>
          <p:cNvSpPr/>
          <p:nvPr/>
        </p:nvSpPr>
        <p:spPr>
          <a:xfrm rot="16200000" flipH="1">
            <a:off x="4800600" y="28194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876800" y="2286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3276600" y="45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3505200" y="6858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4" name="TextBox 53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4267200" y="60198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60" name="Flowchart: Magnetic Disk 59"/>
          <p:cNvSpPr/>
          <p:nvPr/>
        </p:nvSpPr>
        <p:spPr>
          <a:xfrm>
            <a:off x="3352800" y="53340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c 60"/>
          <p:cNvSpPr/>
          <p:nvPr/>
        </p:nvSpPr>
        <p:spPr>
          <a:xfrm flipH="1">
            <a:off x="3581400" y="48006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2" name="Arc 61"/>
          <p:cNvSpPr/>
          <p:nvPr/>
        </p:nvSpPr>
        <p:spPr>
          <a:xfrm flipH="1">
            <a:off x="3733800" y="50292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038600" y="48768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3352800" y="54864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65" name="Arc 64"/>
          <p:cNvSpPr/>
          <p:nvPr/>
        </p:nvSpPr>
        <p:spPr>
          <a:xfrm>
            <a:off x="2362200" y="48006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6" name="Arc 65"/>
          <p:cNvSpPr/>
          <p:nvPr/>
        </p:nvSpPr>
        <p:spPr>
          <a:xfrm rot="16200000" flipH="1">
            <a:off x="3886200" y="52578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3962400" y="47244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rc 85"/>
          <p:cNvSpPr/>
          <p:nvPr/>
        </p:nvSpPr>
        <p:spPr>
          <a:xfrm flipH="1">
            <a:off x="2819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11430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11430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1066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3124200" y="31242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438400" y="2209800"/>
            <a:ext cx="13716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3657600" y="17526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1066800" y="30480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1104900" y="2095500"/>
            <a:ext cx="12954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15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Whole Cell</a:t>
            </a:r>
          </a:p>
          <a:p>
            <a:r>
              <a:rPr lang="en-US" dirty="0" smtClean="0"/>
              <a:t>Archive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0.2</a:t>
            </a:r>
            <a:endParaRPr lang="en-US" dirty="0"/>
          </a:p>
        </p:txBody>
      </p:sp>
      <p:sp>
        <p:nvSpPr>
          <p:cNvPr id="183" name="TextBox 182"/>
          <p:cNvSpPr txBox="1"/>
          <p:nvPr/>
        </p:nvSpPr>
        <p:spPr>
          <a:xfrm>
            <a:off x="3124200" y="8382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3276600" y="381000"/>
            <a:ext cx="28224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250-1000uL </a:t>
            </a:r>
            <a:r>
              <a:rPr lang="en-US" sz="1200" dirty="0" err="1" smtClean="0"/>
              <a:t>RNAlater</a:t>
            </a:r>
            <a:r>
              <a:rPr lang="en-US" sz="1200" dirty="0" smtClean="0"/>
              <a:t>, enough to wet filter.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3657600" y="2133600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Resin Column</a:t>
            </a:r>
            <a:endParaRPr lang="en-US" sz="1200" i="1" dirty="0"/>
          </a:p>
        </p:txBody>
      </p:sp>
      <p:sp>
        <p:nvSpPr>
          <p:cNvPr id="29" name="Oval 28"/>
          <p:cNvSpPr/>
          <p:nvPr/>
        </p:nvSpPr>
        <p:spPr>
          <a:xfrm>
            <a:off x="1828800" y="2057400"/>
            <a:ext cx="1752600" cy="381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828800" y="1752600"/>
            <a:ext cx="1752600" cy="381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272</Words>
  <Application>Microsoft Office PowerPoint</Application>
  <PresentationFormat>On-screen Show (4:3)</PresentationFormat>
  <Paragraphs>223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Pargett, Douglas</dc:creator>
  <cp:lastModifiedBy>pargett</cp:lastModifiedBy>
  <cp:revision>89</cp:revision>
  <dcterms:created xsi:type="dcterms:W3CDTF">2006-08-16T00:00:00Z</dcterms:created>
  <dcterms:modified xsi:type="dcterms:W3CDTF">2012-04-12T21:32:45Z</dcterms:modified>
</cp:coreProperties>
</file>