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2" d="100"/>
          <a:sy n="142" d="100"/>
        </p:scale>
        <p:origin x="-139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812747-817D-4199-B27C-3041F11DA69A}" type="datetimeFigureOut">
              <a:rPr lang="en-US" smtClean="0"/>
              <a:pPr/>
              <a:t>3/16/2011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B6A1BC-9CE3-48E7-A6CD-25C9D0AF6B9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r>
              <a:rPr lang="en-US" smtClean="0"/>
              <a:t>Recommendation:</a:t>
            </a:r>
          </a:p>
          <a:p>
            <a:pPr eaLnBrk="1" hangingPunct="1"/>
            <a:r>
              <a:rPr lang="en-US" smtClean="0"/>
              <a:t>The riser support clamp drawings should be checked to identify where these items are located or, the items should be removed from the asset list to simplify the inspection process.</a:t>
            </a: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0E8300C-A824-4087-8E1B-29A27D0604CC}" type="slidenum">
              <a:rPr lang="en-US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B6A1BC-9CE3-48E7-A6CD-25C9D0AF6B9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8D9EB-72F6-4680-9654-2D439CDC0C86}" type="datetimeFigureOut">
              <a:rPr lang="en-US" smtClean="0"/>
              <a:pPr/>
              <a:t>3/16/2011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BA130-C430-481D-A96E-3C191D4A3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8D9EB-72F6-4680-9654-2D439CDC0C86}" type="datetimeFigureOut">
              <a:rPr lang="en-US" smtClean="0"/>
              <a:pPr/>
              <a:t>3/16/2011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BA130-C430-481D-A96E-3C191D4A3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8D9EB-72F6-4680-9654-2D439CDC0C86}" type="datetimeFigureOut">
              <a:rPr lang="en-US" smtClean="0"/>
              <a:pPr/>
              <a:t>3/16/2011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BA130-C430-481D-A96E-3C191D4A3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8D9EB-72F6-4680-9654-2D439CDC0C86}" type="datetimeFigureOut">
              <a:rPr lang="en-US" smtClean="0"/>
              <a:pPr/>
              <a:t>3/16/2011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BA130-C430-481D-A96E-3C191D4A3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8D9EB-72F6-4680-9654-2D439CDC0C86}" type="datetimeFigureOut">
              <a:rPr lang="en-US" smtClean="0"/>
              <a:pPr/>
              <a:t>3/16/2011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BA130-C430-481D-A96E-3C191D4A3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8D9EB-72F6-4680-9654-2D439CDC0C86}" type="datetimeFigureOut">
              <a:rPr lang="en-US" smtClean="0"/>
              <a:pPr/>
              <a:t>3/16/2011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BA130-C430-481D-A96E-3C191D4A3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8D9EB-72F6-4680-9654-2D439CDC0C86}" type="datetimeFigureOut">
              <a:rPr lang="en-US" smtClean="0"/>
              <a:pPr/>
              <a:t>3/16/2011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BA130-C430-481D-A96E-3C191D4A3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8D9EB-72F6-4680-9654-2D439CDC0C86}" type="datetimeFigureOut">
              <a:rPr lang="en-US" smtClean="0"/>
              <a:pPr/>
              <a:t>3/16/2011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BA130-C430-481D-A96E-3C191D4A3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8D9EB-72F6-4680-9654-2D439CDC0C86}" type="datetimeFigureOut">
              <a:rPr lang="en-US" smtClean="0"/>
              <a:pPr/>
              <a:t>3/16/2011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BA130-C430-481D-A96E-3C191D4A3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8D9EB-72F6-4680-9654-2D439CDC0C86}" type="datetimeFigureOut">
              <a:rPr lang="en-US" smtClean="0"/>
              <a:pPr/>
              <a:t>3/16/2011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BA130-C430-481D-A96E-3C191D4A3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8D9EB-72F6-4680-9654-2D439CDC0C86}" type="datetimeFigureOut">
              <a:rPr lang="en-US" smtClean="0"/>
              <a:pPr/>
              <a:t>3/16/2011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BA130-C430-481D-A96E-3C191D4A3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E8D9EB-72F6-4680-9654-2D439CDC0C86}" type="datetimeFigureOut">
              <a:rPr lang="en-US" smtClean="0"/>
              <a:pPr/>
              <a:t>3/16/2011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BA130-C430-481D-A96E-3C191D4A3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image" Target="../media/image2.emf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1.jpeg"/><Relationship Id="rId2" Type="http://schemas.openxmlformats.org/officeDocument/2006/relationships/tags" Target="../tags/tag2.xml"/><Relationship Id="rId16" Type="http://schemas.openxmlformats.org/officeDocument/2006/relationships/image" Target="../media/image5.jpe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notesSlide" Target="../notesSlides/notesSlide1.xml"/><Relationship Id="rId5" Type="http://schemas.openxmlformats.org/officeDocument/2006/relationships/tags" Target="../tags/tag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3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Oval 500"/>
          <p:cNvSpPr/>
          <p:nvPr/>
        </p:nvSpPr>
        <p:spPr>
          <a:xfrm flipH="1">
            <a:off x="4343400" y="3200400"/>
            <a:ext cx="1143000" cy="1524000"/>
          </a:xfrm>
          <a:prstGeom prst="ellipse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3" name="Picture 2" descr="WaveBlue1"/>
          <p:cNvPicPr>
            <a:picLocks noChangeAspect="1" noChangeArrowheads="1"/>
          </p:cNvPicPr>
          <p:nvPr/>
        </p:nvPicPr>
        <p:blipFill>
          <a:blip r:embed="rId12" cstate="print"/>
          <a:srcRect l="528"/>
          <a:stretch>
            <a:fillRect/>
          </a:stretch>
        </p:blipFill>
        <p:spPr bwMode="auto">
          <a:xfrm>
            <a:off x="128588" y="6121400"/>
            <a:ext cx="9032875" cy="73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pg num"/>
          <p:cNvSpPr>
            <a:spLocks noChangeArrowheads="1"/>
          </p:cNvSpPr>
          <p:nvPr/>
        </p:nvSpPr>
        <p:spPr bwMode="auto">
          <a:xfrm>
            <a:off x="8440738" y="6496050"/>
            <a:ext cx="528637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 defTabSz="957263"/>
            <a:fld id="{CB390732-3D8B-4165-AD5C-74B8B858BEA1}" type="slidenum">
              <a:rPr lang="en-GB" sz="1300">
                <a:solidFill>
                  <a:schemeClr val="bg1"/>
                </a:solidFill>
              </a:rPr>
              <a:pPr algn="r" defTabSz="957263"/>
              <a:t>1</a:t>
            </a:fld>
            <a:endParaRPr lang="en-GB" sz="1300">
              <a:solidFill>
                <a:schemeClr val="bg1"/>
              </a:solidFill>
            </a:endParaRPr>
          </a:p>
        </p:txBody>
      </p:sp>
      <p:grpSp>
        <p:nvGrpSpPr>
          <p:cNvPr id="2" name="McK Slide Elements"/>
          <p:cNvGrpSpPr>
            <a:grpSpLocks/>
          </p:cNvGrpSpPr>
          <p:nvPr/>
        </p:nvGrpSpPr>
        <p:grpSpPr bwMode="auto">
          <a:xfrm>
            <a:off x="228600" y="496888"/>
            <a:ext cx="8686800" cy="6589712"/>
            <a:chOff x="75" y="335"/>
            <a:chExt cx="5429" cy="3819"/>
          </a:xfrm>
        </p:grpSpPr>
        <p:sp>
          <p:nvSpPr>
            <p:cNvPr id="20980" name="McK Measure" hidden="1"/>
            <p:cNvSpPr txBox="1">
              <a:spLocks noChangeArrowheads="1"/>
            </p:cNvSpPr>
            <p:nvPr/>
          </p:nvSpPr>
          <p:spPr bwMode="auto">
            <a:xfrm>
              <a:off x="75" y="335"/>
              <a:ext cx="5429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defTabSz="957263"/>
              <a:r>
                <a:rPr lang="en-GB" sz="1700"/>
                <a:t>Unit of measure</a:t>
              </a:r>
            </a:p>
          </p:txBody>
        </p:sp>
        <p:sp>
          <p:nvSpPr>
            <p:cNvPr id="20981" name="McK Footnote" hidden="1"/>
            <p:cNvSpPr txBox="1">
              <a:spLocks noChangeArrowheads="1"/>
            </p:cNvSpPr>
            <p:nvPr/>
          </p:nvSpPr>
          <p:spPr bwMode="auto">
            <a:xfrm>
              <a:off x="79" y="3965"/>
              <a:ext cx="5145" cy="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marL="614363" indent="-614363" defTabSz="957263">
                <a:tabLst>
                  <a:tab pos="569913" algn="r"/>
                </a:tabLst>
              </a:pPr>
              <a:r>
                <a:rPr lang="en-GB" sz="1000">
                  <a:solidFill>
                    <a:srgbClr val="000000"/>
                  </a:solidFill>
                </a:rPr>
                <a:t>	*	Footnote</a:t>
              </a:r>
            </a:p>
            <a:p>
              <a:pPr marL="614363" indent="-614363" defTabSz="957263">
                <a:spcBef>
                  <a:spcPct val="20000"/>
                </a:spcBef>
                <a:tabLst>
                  <a:tab pos="569913" algn="r"/>
                </a:tabLst>
              </a:pPr>
              <a:r>
                <a:rPr lang="en-GB" sz="1000">
                  <a:solidFill>
                    <a:srgbClr val="000000"/>
                  </a:solidFill>
                </a:rPr>
                <a:t>	Source:	Source</a:t>
              </a:r>
            </a:p>
          </p:txBody>
        </p:sp>
      </p:grpSp>
      <p:grpSp>
        <p:nvGrpSpPr>
          <p:cNvPr id="3" name="McK Legend Boxes" hidden="1"/>
          <p:cNvGrpSpPr>
            <a:grpSpLocks/>
          </p:cNvGrpSpPr>
          <p:nvPr/>
        </p:nvGrpSpPr>
        <p:grpSpPr bwMode="auto">
          <a:xfrm>
            <a:off x="8008938" y="227013"/>
            <a:ext cx="1027112" cy="1071562"/>
            <a:chOff x="4902" y="169"/>
            <a:chExt cx="642" cy="620"/>
          </a:xfrm>
        </p:grpSpPr>
        <p:sp>
          <p:nvSpPr>
            <p:cNvPr id="20972" name="Rectangle 8" hidden="1"/>
            <p:cNvSpPr>
              <a:spLocks noChangeArrowheads="1"/>
            </p:cNvSpPr>
            <p:nvPr/>
          </p:nvSpPr>
          <p:spPr bwMode="auto">
            <a:xfrm>
              <a:off x="4902" y="178"/>
              <a:ext cx="211" cy="11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20973" name="Rectangle 9" hidden="1"/>
            <p:cNvSpPr>
              <a:spLocks noChangeArrowheads="1"/>
            </p:cNvSpPr>
            <p:nvPr/>
          </p:nvSpPr>
          <p:spPr bwMode="auto">
            <a:xfrm>
              <a:off x="4902" y="340"/>
              <a:ext cx="211" cy="11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20974" name="Rectangle 10" hidden="1"/>
            <p:cNvSpPr>
              <a:spLocks noChangeArrowheads="1"/>
            </p:cNvSpPr>
            <p:nvPr/>
          </p:nvSpPr>
          <p:spPr bwMode="auto">
            <a:xfrm>
              <a:off x="5172" y="169"/>
              <a:ext cx="372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35038" eaLnBrk="0" hangingPunct="0"/>
              <a:r>
                <a:rPr lang="en-GB" sz="1500"/>
                <a:t>Legend</a:t>
              </a:r>
            </a:p>
          </p:txBody>
        </p:sp>
        <p:sp>
          <p:nvSpPr>
            <p:cNvPr id="20975" name="Rectangle 11" hidden="1"/>
            <p:cNvSpPr>
              <a:spLocks noChangeArrowheads="1"/>
            </p:cNvSpPr>
            <p:nvPr/>
          </p:nvSpPr>
          <p:spPr bwMode="auto">
            <a:xfrm>
              <a:off x="5172" y="331"/>
              <a:ext cx="372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35038" eaLnBrk="0" hangingPunct="0"/>
              <a:r>
                <a:rPr lang="en-GB" sz="1500"/>
                <a:t>Legend</a:t>
              </a:r>
            </a:p>
          </p:txBody>
        </p:sp>
        <p:sp>
          <p:nvSpPr>
            <p:cNvPr id="20976" name="Rectangle 12" hidden="1"/>
            <p:cNvSpPr>
              <a:spLocks noChangeArrowheads="1"/>
            </p:cNvSpPr>
            <p:nvPr/>
          </p:nvSpPr>
          <p:spPr bwMode="auto">
            <a:xfrm>
              <a:off x="5172" y="493"/>
              <a:ext cx="372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35038" eaLnBrk="0" hangingPunct="0"/>
              <a:r>
                <a:rPr lang="en-GB" sz="1500"/>
                <a:t>Legend</a:t>
              </a:r>
            </a:p>
          </p:txBody>
        </p:sp>
        <p:sp>
          <p:nvSpPr>
            <p:cNvPr id="20977" name="Rectangle 13" hidden="1"/>
            <p:cNvSpPr>
              <a:spLocks noChangeArrowheads="1"/>
            </p:cNvSpPr>
            <p:nvPr/>
          </p:nvSpPr>
          <p:spPr bwMode="auto">
            <a:xfrm>
              <a:off x="4902" y="502"/>
              <a:ext cx="211" cy="116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20978" name="Rectangle 14" hidden="1"/>
            <p:cNvSpPr>
              <a:spLocks noChangeArrowheads="1"/>
            </p:cNvSpPr>
            <p:nvPr/>
          </p:nvSpPr>
          <p:spPr bwMode="auto">
            <a:xfrm>
              <a:off x="5172" y="655"/>
              <a:ext cx="372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35038" eaLnBrk="0" hangingPunct="0"/>
              <a:r>
                <a:rPr lang="en-GB" sz="1500"/>
                <a:t>Legend</a:t>
              </a:r>
            </a:p>
          </p:txBody>
        </p:sp>
        <p:sp>
          <p:nvSpPr>
            <p:cNvPr id="20979" name="Rectangle 15" hidden="1"/>
            <p:cNvSpPr>
              <a:spLocks noChangeArrowheads="1"/>
            </p:cNvSpPr>
            <p:nvPr/>
          </p:nvSpPr>
          <p:spPr bwMode="auto">
            <a:xfrm>
              <a:off x="4902" y="664"/>
              <a:ext cx="211" cy="116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</p:grpSp>
      <p:grpSp>
        <p:nvGrpSpPr>
          <p:cNvPr id="4" name="McK Legend Lines" hidden="1"/>
          <p:cNvGrpSpPr>
            <a:grpSpLocks/>
          </p:cNvGrpSpPr>
          <p:nvPr/>
        </p:nvGrpSpPr>
        <p:grpSpPr bwMode="auto">
          <a:xfrm>
            <a:off x="8008938" y="227013"/>
            <a:ext cx="1027112" cy="1071562"/>
            <a:chOff x="4902" y="1143"/>
            <a:chExt cx="642" cy="620"/>
          </a:xfrm>
        </p:grpSpPr>
        <p:sp>
          <p:nvSpPr>
            <p:cNvPr id="20964" name="Rectangle 17" hidden="1"/>
            <p:cNvSpPr>
              <a:spLocks noChangeArrowheads="1"/>
            </p:cNvSpPr>
            <p:nvPr/>
          </p:nvSpPr>
          <p:spPr bwMode="auto">
            <a:xfrm>
              <a:off x="5172" y="1143"/>
              <a:ext cx="372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35038" eaLnBrk="0" hangingPunct="0"/>
              <a:r>
                <a:rPr lang="en-GB" sz="1500"/>
                <a:t>Legend</a:t>
              </a:r>
            </a:p>
          </p:txBody>
        </p:sp>
        <p:sp>
          <p:nvSpPr>
            <p:cNvPr id="20965" name="Rectangle 18" hidden="1"/>
            <p:cNvSpPr>
              <a:spLocks noChangeArrowheads="1"/>
            </p:cNvSpPr>
            <p:nvPr/>
          </p:nvSpPr>
          <p:spPr bwMode="auto">
            <a:xfrm>
              <a:off x="5172" y="1305"/>
              <a:ext cx="372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35038" eaLnBrk="0" hangingPunct="0"/>
              <a:r>
                <a:rPr lang="en-GB" sz="1500"/>
                <a:t>Legend</a:t>
              </a:r>
            </a:p>
          </p:txBody>
        </p:sp>
        <p:sp>
          <p:nvSpPr>
            <p:cNvPr id="20966" name="Rectangle 19" hidden="1"/>
            <p:cNvSpPr>
              <a:spLocks noChangeArrowheads="1"/>
            </p:cNvSpPr>
            <p:nvPr/>
          </p:nvSpPr>
          <p:spPr bwMode="auto">
            <a:xfrm>
              <a:off x="5172" y="1467"/>
              <a:ext cx="372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35038" eaLnBrk="0" hangingPunct="0"/>
              <a:r>
                <a:rPr lang="en-GB" sz="1500"/>
                <a:t>Legend</a:t>
              </a:r>
            </a:p>
          </p:txBody>
        </p:sp>
        <p:sp>
          <p:nvSpPr>
            <p:cNvPr id="20967" name="Line 20" hidden="1"/>
            <p:cNvSpPr>
              <a:spLocks noChangeShapeType="1"/>
            </p:cNvSpPr>
            <p:nvPr/>
          </p:nvSpPr>
          <p:spPr bwMode="auto">
            <a:xfrm>
              <a:off x="4902" y="1210"/>
              <a:ext cx="210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20968" name="Line 21" hidden="1"/>
            <p:cNvSpPr>
              <a:spLocks noChangeShapeType="1"/>
            </p:cNvSpPr>
            <p:nvPr/>
          </p:nvSpPr>
          <p:spPr bwMode="auto">
            <a:xfrm>
              <a:off x="4902" y="1372"/>
              <a:ext cx="210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prstDash val="dash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20969" name="Line 22" hidden="1"/>
            <p:cNvSpPr>
              <a:spLocks noChangeShapeType="1"/>
            </p:cNvSpPr>
            <p:nvPr/>
          </p:nvSpPr>
          <p:spPr bwMode="auto">
            <a:xfrm>
              <a:off x="4902" y="1534"/>
              <a:ext cx="210" cy="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20970" name="Rectangle 23" hidden="1"/>
            <p:cNvSpPr>
              <a:spLocks noChangeArrowheads="1"/>
            </p:cNvSpPr>
            <p:nvPr/>
          </p:nvSpPr>
          <p:spPr bwMode="auto">
            <a:xfrm>
              <a:off x="5172" y="1629"/>
              <a:ext cx="372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35038" eaLnBrk="0" hangingPunct="0"/>
              <a:r>
                <a:rPr lang="en-GB" sz="1500"/>
                <a:t>Legend</a:t>
              </a:r>
            </a:p>
          </p:txBody>
        </p:sp>
        <p:sp>
          <p:nvSpPr>
            <p:cNvPr id="20971" name="Line 24" hidden="1"/>
            <p:cNvSpPr>
              <a:spLocks noChangeShapeType="1"/>
            </p:cNvSpPr>
            <p:nvPr/>
          </p:nvSpPr>
          <p:spPr bwMode="auto">
            <a:xfrm>
              <a:off x="4902" y="1696"/>
              <a:ext cx="210" cy="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prstDash val="dash"/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</p:grpSp>
      <p:grpSp>
        <p:nvGrpSpPr>
          <p:cNvPr id="5" name="McK Legend Moons" hidden="1"/>
          <p:cNvGrpSpPr>
            <a:grpSpLocks/>
          </p:cNvGrpSpPr>
          <p:nvPr/>
        </p:nvGrpSpPr>
        <p:grpSpPr bwMode="auto">
          <a:xfrm>
            <a:off x="8161338" y="227013"/>
            <a:ext cx="876300" cy="790575"/>
            <a:chOff x="4997" y="169"/>
            <a:chExt cx="547" cy="458"/>
          </a:xfrm>
        </p:grpSpPr>
        <p:grpSp>
          <p:nvGrpSpPr>
            <p:cNvPr id="6" name="Group 26" hidden="1"/>
            <p:cNvGrpSpPr>
              <a:grpSpLocks noChangeAspect="1"/>
            </p:cNvGrpSpPr>
            <p:nvPr>
              <p:custDataLst>
                <p:tags r:id="rId1"/>
              </p:custDataLst>
            </p:nvPr>
          </p:nvGrpSpPr>
          <p:grpSpPr bwMode="auto">
            <a:xfrm>
              <a:off x="4997" y="178"/>
              <a:ext cx="116" cy="116"/>
              <a:chOff x="4997" y="178"/>
              <a:chExt cx="116" cy="116"/>
            </a:xfrm>
          </p:grpSpPr>
          <p:sp>
            <p:nvSpPr>
              <p:cNvPr id="20962" name="Oval 27" hidden="1"/>
              <p:cNvSpPr>
                <a:spLocks noChangeAspect="1" noChangeArrowheads="1"/>
              </p:cNvSpPr>
              <p:nvPr>
                <p:custDataLst>
                  <p:tags r:id="rId8"/>
                </p:custDataLst>
              </p:nvPr>
            </p:nvSpPr>
            <p:spPr bwMode="blackWhite">
              <a:xfrm>
                <a:off x="4997" y="178"/>
                <a:ext cx="116" cy="116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0963" name="Oval 28" hidden="1"/>
              <p:cNvSpPr>
                <a:spLocks noChangeAspect="1" noChangeArrowheads="1"/>
              </p:cNvSpPr>
              <p:nvPr>
                <p:custDataLst>
                  <p:tags r:id="rId9"/>
                </p:custDataLst>
              </p:nvPr>
            </p:nvSpPr>
            <p:spPr bwMode="black">
              <a:xfrm>
                <a:off x="4997" y="178"/>
                <a:ext cx="116" cy="116"/>
              </a:xfrm>
              <a:prstGeom prst="ellipse">
                <a:avLst/>
              </a:prstGeom>
              <a:solidFill>
                <a:schemeClr val="tx2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7" name="Group 29" hidden="1"/>
            <p:cNvGrpSpPr>
              <a:grpSpLocks/>
            </p:cNvGrpSpPr>
            <p:nvPr>
              <p:custDataLst>
                <p:tags r:id="rId2"/>
              </p:custDataLst>
            </p:nvPr>
          </p:nvGrpSpPr>
          <p:grpSpPr bwMode="auto">
            <a:xfrm>
              <a:off x="4997" y="339"/>
              <a:ext cx="116" cy="116"/>
              <a:chOff x="1104" y="1908"/>
              <a:chExt cx="204" cy="204"/>
            </a:xfrm>
          </p:grpSpPr>
          <p:sp>
            <p:nvSpPr>
              <p:cNvPr id="20960" name="Oval 30" hidden="1"/>
              <p:cNvSpPr>
                <a:spLocks noChangeAspect="1" noChangeArrowheads="1"/>
              </p:cNvSpPr>
              <p:nvPr>
                <p:custDataLst>
                  <p:tags r:id="rId6"/>
                </p:custDataLst>
              </p:nvPr>
            </p:nvSpPr>
            <p:spPr bwMode="blackWhite">
              <a:xfrm>
                <a:off x="1104" y="1908"/>
                <a:ext cx="204" cy="204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0961" name="Arc 31" hidden="1"/>
              <p:cNvSpPr>
                <a:spLocks noChangeAspect="1"/>
              </p:cNvSpPr>
              <p:nvPr>
                <p:custDataLst>
                  <p:tags r:id="rId7"/>
                </p:custDataLst>
              </p:nvPr>
            </p:nvSpPr>
            <p:spPr bwMode="black">
              <a:xfrm>
                <a:off x="1206" y="1908"/>
                <a:ext cx="102" cy="204"/>
              </a:xfrm>
              <a:custGeom>
                <a:avLst/>
                <a:gdLst>
                  <a:gd name="T0" fmla="*/ 0 w 21600"/>
                  <a:gd name="T1" fmla="*/ 0 h 43200"/>
                  <a:gd name="T2" fmla="*/ 0 w 21600"/>
                  <a:gd name="T3" fmla="*/ 0 h 43200"/>
                  <a:gd name="T4" fmla="*/ 0 w 21600"/>
                  <a:gd name="T5" fmla="*/ 0 h 432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43200"/>
                  <a:gd name="T11" fmla="*/ 21600 w 21600"/>
                  <a:gd name="T12" fmla="*/ 43200 h 432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432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529"/>
                      <a:pt x="11929" y="43199"/>
                      <a:pt x="0" y="43200"/>
                    </a:cubicBezTo>
                  </a:path>
                  <a:path w="21600" h="432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529"/>
                      <a:pt x="11929" y="43199"/>
                      <a:pt x="0" y="432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tx2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20954" name="Rectangle 32" hidden="1"/>
            <p:cNvSpPr>
              <a:spLocks noChangeArrowheads="1"/>
            </p:cNvSpPr>
            <p:nvPr/>
          </p:nvSpPr>
          <p:spPr bwMode="auto">
            <a:xfrm>
              <a:off x="5172" y="169"/>
              <a:ext cx="372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35038" eaLnBrk="0" hangingPunct="0"/>
              <a:r>
                <a:rPr lang="en-GB" sz="1500"/>
                <a:t>Legend</a:t>
              </a:r>
            </a:p>
          </p:txBody>
        </p:sp>
        <p:sp>
          <p:nvSpPr>
            <p:cNvPr id="20955" name="Rectangle 33" hidden="1"/>
            <p:cNvSpPr>
              <a:spLocks noChangeArrowheads="1"/>
            </p:cNvSpPr>
            <p:nvPr/>
          </p:nvSpPr>
          <p:spPr bwMode="auto">
            <a:xfrm>
              <a:off x="5172" y="331"/>
              <a:ext cx="372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35038" eaLnBrk="0" hangingPunct="0"/>
              <a:r>
                <a:rPr lang="en-GB" sz="1500"/>
                <a:t>Legend</a:t>
              </a:r>
            </a:p>
          </p:txBody>
        </p:sp>
        <p:sp>
          <p:nvSpPr>
            <p:cNvPr id="20956" name="Rectangle 34" hidden="1"/>
            <p:cNvSpPr>
              <a:spLocks noChangeArrowheads="1"/>
            </p:cNvSpPr>
            <p:nvPr/>
          </p:nvSpPr>
          <p:spPr bwMode="auto">
            <a:xfrm>
              <a:off x="5172" y="493"/>
              <a:ext cx="372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35038" eaLnBrk="0" hangingPunct="0"/>
              <a:r>
                <a:rPr lang="en-GB" sz="1500"/>
                <a:t>Legend</a:t>
              </a:r>
            </a:p>
          </p:txBody>
        </p:sp>
        <p:grpSp>
          <p:nvGrpSpPr>
            <p:cNvPr id="8" name="Group 35" hidden="1"/>
            <p:cNvGrpSpPr>
              <a:grpSpLocks noChangeAspect="1"/>
            </p:cNvGrpSpPr>
            <p:nvPr>
              <p:custDataLst>
                <p:tags r:id="rId3"/>
              </p:custDataLst>
            </p:nvPr>
          </p:nvGrpSpPr>
          <p:grpSpPr bwMode="auto">
            <a:xfrm>
              <a:off x="4997" y="502"/>
              <a:ext cx="117" cy="117"/>
              <a:chOff x="4997" y="502"/>
              <a:chExt cx="117" cy="117"/>
            </a:xfrm>
          </p:grpSpPr>
          <p:sp>
            <p:nvSpPr>
              <p:cNvPr id="20958" name="Oval 36" hidden="1"/>
              <p:cNvSpPr>
                <a:spLocks noChangeAspect="1" noChangeArrowheads="1"/>
              </p:cNvSpPr>
              <p:nvPr>
                <p:custDataLst>
                  <p:tags r:id="rId4"/>
                </p:custDataLst>
              </p:nvPr>
            </p:nvSpPr>
            <p:spPr bwMode="blackWhite">
              <a:xfrm>
                <a:off x="4997" y="502"/>
                <a:ext cx="116" cy="116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0959" name="Arc 37" hidden="1"/>
              <p:cNvSpPr>
                <a:spLocks noChangeAspect="1"/>
              </p:cNvSpPr>
              <p:nvPr>
                <p:custDataLst>
                  <p:tags r:id="rId5"/>
                </p:custDataLst>
              </p:nvPr>
            </p:nvSpPr>
            <p:spPr bwMode="black">
              <a:xfrm>
                <a:off x="4998" y="503"/>
                <a:ext cx="116" cy="116"/>
              </a:xfrm>
              <a:custGeom>
                <a:avLst/>
                <a:gdLst>
                  <a:gd name="T0" fmla="*/ 0 w 43200"/>
                  <a:gd name="T1" fmla="*/ 0 h 43200"/>
                  <a:gd name="T2" fmla="*/ 0 w 43200"/>
                  <a:gd name="T3" fmla="*/ 0 h 43200"/>
                  <a:gd name="T4" fmla="*/ 0 w 43200"/>
                  <a:gd name="T5" fmla="*/ 0 h 43200"/>
                  <a:gd name="T6" fmla="*/ 0 60000 65536"/>
                  <a:gd name="T7" fmla="*/ 0 60000 65536"/>
                  <a:gd name="T8" fmla="*/ 0 60000 65536"/>
                  <a:gd name="T9" fmla="*/ 0 w 43200"/>
                  <a:gd name="T10" fmla="*/ 0 h 43200"/>
                  <a:gd name="T11" fmla="*/ 43200 w 43200"/>
                  <a:gd name="T12" fmla="*/ 43200 h 432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200" h="43200" fill="none" extrusionOk="0">
                    <a:moveTo>
                      <a:pt x="21599" y="0"/>
                    </a:moveTo>
                  </a:path>
                  <a:path w="43200" h="43200" stroke="0" extrusionOk="0">
                    <a:moveTo>
                      <a:pt x="21599" y="0"/>
                    </a:moveTo>
                    <a:lnTo>
                      <a:pt x="21600" y="21600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endParaRPr lang="en-US"/>
              </a:p>
            </p:txBody>
          </p:sp>
        </p:grpSp>
      </p:grpSp>
      <p:sp>
        <p:nvSpPr>
          <p:cNvPr id="20489" name="McK Large Footnote" hidden="1"/>
          <p:cNvSpPr txBox="1">
            <a:spLocks noChangeArrowheads="1"/>
          </p:cNvSpPr>
          <p:nvPr/>
        </p:nvSpPr>
        <p:spPr bwMode="auto">
          <a:xfrm>
            <a:off x="195263" y="5819775"/>
            <a:ext cx="8231187" cy="91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marL="614363" indent="-614363" defTabSz="957263">
              <a:tabLst>
                <a:tab pos="569913" algn="r"/>
              </a:tabLst>
            </a:pPr>
            <a:r>
              <a:rPr lang="en-GB" sz="1000"/>
              <a:t>	1	Footnote</a:t>
            </a:r>
          </a:p>
          <a:p>
            <a:pPr marL="614363" indent="-614363" defTabSz="957263">
              <a:tabLst>
                <a:tab pos="569913" algn="r"/>
              </a:tabLst>
            </a:pPr>
            <a:r>
              <a:rPr lang="en-GB" sz="1000"/>
              <a:t>	2	Footnote</a:t>
            </a:r>
          </a:p>
          <a:p>
            <a:pPr marL="614363" indent="-614363" defTabSz="957263">
              <a:tabLst>
                <a:tab pos="569913" algn="r"/>
              </a:tabLst>
            </a:pPr>
            <a:r>
              <a:rPr lang="en-GB" sz="1000"/>
              <a:t>	3	Footnote</a:t>
            </a:r>
          </a:p>
          <a:p>
            <a:pPr marL="614363" indent="-614363" defTabSz="957263">
              <a:tabLst>
                <a:tab pos="569913" algn="r"/>
              </a:tabLst>
            </a:pPr>
            <a:r>
              <a:rPr lang="en-GB" sz="1000"/>
              <a:t>	4	Footnote</a:t>
            </a:r>
          </a:p>
          <a:p>
            <a:pPr marL="614363" indent="-614363" defTabSz="957263">
              <a:tabLst>
                <a:tab pos="569913" algn="r"/>
              </a:tabLst>
            </a:pPr>
            <a:r>
              <a:rPr lang="en-GB" sz="1000"/>
              <a:t>	5	Footnote</a:t>
            </a:r>
          </a:p>
          <a:p>
            <a:pPr marL="614363" indent="-614363" defTabSz="957263">
              <a:spcBef>
                <a:spcPct val="20000"/>
              </a:spcBef>
              <a:tabLst>
                <a:tab pos="569913" algn="r"/>
              </a:tabLst>
            </a:pPr>
            <a:r>
              <a:rPr lang="en-GB" sz="1000"/>
              <a:t>	Source:	Source</a:t>
            </a:r>
          </a:p>
        </p:txBody>
      </p:sp>
      <p:sp>
        <p:nvSpPr>
          <p:cNvPr id="20490" name="Freeform 39"/>
          <p:cNvSpPr>
            <a:spLocks/>
          </p:cNvSpPr>
          <p:nvPr/>
        </p:nvSpPr>
        <p:spPr bwMode="auto">
          <a:xfrm>
            <a:off x="307975" y="649288"/>
            <a:ext cx="8621713" cy="77787"/>
          </a:xfrm>
          <a:custGeom>
            <a:avLst/>
            <a:gdLst>
              <a:gd name="T0" fmla="*/ 0 w 5544"/>
              <a:gd name="T1" fmla="*/ 0 h 1"/>
              <a:gd name="T2" fmla="*/ 2147483647 w 5544"/>
              <a:gd name="T3" fmla="*/ 0 h 1"/>
              <a:gd name="T4" fmla="*/ 0 60000 65536"/>
              <a:gd name="T5" fmla="*/ 0 60000 65536"/>
              <a:gd name="T6" fmla="*/ 0 w 5544"/>
              <a:gd name="T7" fmla="*/ 0 h 1"/>
              <a:gd name="T8" fmla="*/ 5544 w 5544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544" h="1">
                <a:moveTo>
                  <a:pt x="0" y="0"/>
                </a:moveTo>
                <a:lnTo>
                  <a:pt x="5544" y="0"/>
                </a:lnTo>
              </a:path>
            </a:pathLst>
          </a:custGeom>
          <a:noFill/>
          <a:ln w="9525">
            <a:solidFill>
              <a:srgbClr val="0033CC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9" name="Group 40"/>
          <p:cNvGrpSpPr>
            <a:grpSpLocks/>
          </p:cNvGrpSpPr>
          <p:nvPr/>
        </p:nvGrpSpPr>
        <p:grpSpPr bwMode="auto">
          <a:xfrm>
            <a:off x="7483475" y="0"/>
            <a:ext cx="1660525" cy="920750"/>
            <a:chOff x="5194" y="0"/>
            <a:chExt cx="1046" cy="580"/>
          </a:xfrm>
        </p:grpSpPr>
        <p:sp>
          <p:nvSpPr>
            <p:cNvPr id="20508" name="Text Box 41"/>
            <p:cNvSpPr txBox="1">
              <a:spLocks noChangeArrowheads="1"/>
            </p:cNvSpPr>
            <p:nvPr/>
          </p:nvSpPr>
          <p:spPr bwMode="auto">
            <a:xfrm>
              <a:off x="6076" y="156"/>
              <a:ext cx="164" cy="96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GB" sz="1000" b="1">
                  <a:solidFill>
                    <a:srgbClr val="0033CC"/>
                  </a:solidFill>
                </a:rPr>
                <a:t>EPA</a:t>
              </a:r>
            </a:p>
          </p:txBody>
        </p:sp>
        <p:grpSp>
          <p:nvGrpSpPr>
            <p:cNvPr id="10" name="Group 42"/>
            <p:cNvGrpSpPr>
              <a:grpSpLocks/>
            </p:cNvGrpSpPr>
            <p:nvPr/>
          </p:nvGrpSpPr>
          <p:grpSpPr bwMode="auto">
            <a:xfrm>
              <a:off x="5194" y="0"/>
              <a:ext cx="860" cy="580"/>
              <a:chOff x="683" y="446"/>
              <a:chExt cx="4101" cy="2768"/>
            </a:xfrm>
          </p:grpSpPr>
          <p:sp>
            <p:nvSpPr>
              <p:cNvPr id="20647" name="Freeform 43"/>
              <p:cNvSpPr>
                <a:spLocks/>
              </p:cNvSpPr>
              <p:nvPr/>
            </p:nvSpPr>
            <p:spPr bwMode="auto">
              <a:xfrm>
                <a:off x="3075" y="1419"/>
                <a:ext cx="162" cy="208"/>
              </a:xfrm>
              <a:custGeom>
                <a:avLst/>
                <a:gdLst>
                  <a:gd name="T0" fmla="*/ 47 w 172"/>
                  <a:gd name="T1" fmla="*/ 77 h 207"/>
                  <a:gd name="T2" fmla="*/ 43 w 172"/>
                  <a:gd name="T3" fmla="*/ 57 h 207"/>
                  <a:gd name="T4" fmla="*/ 40 w 172"/>
                  <a:gd name="T5" fmla="*/ 37 h 207"/>
                  <a:gd name="T6" fmla="*/ 39 w 172"/>
                  <a:gd name="T7" fmla="*/ 39 h 207"/>
                  <a:gd name="T8" fmla="*/ 41 w 172"/>
                  <a:gd name="T9" fmla="*/ 55 h 207"/>
                  <a:gd name="T10" fmla="*/ 43 w 172"/>
                  <a:gd name="T11" fmla="*/ 72 h 207"/>
                  <a:gd name="T12" fmla="*/ 46 w 172"/>
                  <a:gd name="T13" fmla="*/ 87 h 207"/>
                  <a:gd name="T14" fmla="*/ 48 w 172"/>
                  <a:gd name="T15" fmla="*/ 103 h 207"/>
                  <a:gd name="T16" fmla="*/ 51 w 172"/>
                  <a:gd name="T17" fmla="*/ 134 h 207"/>
                  <a:gd name="T18" fmla="*/ 53 w 172"/>
                  <a:gd name="T19" fmla="*/ 150 h 207"/>
                  <a:gd name="T20" fmla="*/ 56 w 172"/>
                  <a:gd name="T21" fmla="*/ 163 h 207"/>
                  <a:gd name="T22" fmla="*/ 58 w 172"/>
                  <a:gd name="T23" fmla="*/ 179 h 207"/>
                  <a:gd name="T24" fmla="*/ 57 w 172"/>
                  <a:gd name="T25" fmla="*/ 181 h 207"/>
                  <a:gd name="T26" fmla="*/ 58 w 172"/>
                  <a:gd name="T27" fmla="*/ 198 h 207"/>
                  <a:gd name="T28" fmla="*/ 56 w 172"/>
                  <a:gd name="T29" fmla="*/ 206 h 207"/>
                  <a:gd name="T30" fmla="*/ 54 w 172"/>
                  <a:gd name="T31" fmla="*/ 204 h 207"/>
                  <a:gd name="T32" fmla="*/ 54 w 172"/>
                  <a:gd name="T33" fmla="*/ 216 h 207"/>
                  <a:gd name="T34" fmla="*/ 51 w 172"/>
                  <a:gd name="T35" fmla="*/ 218 h 207"/>
                  <a:gd name="T36" fmla="*/ 51 w 172"/>
                  <a:gd name="T37" fmla="*/ 225 h 207"/>
                  <a:gd name="T38" fmla="*/ 43 w 172"/>
                  <a:gd name="T39" fmla="*/ 225 h 207"/>
                  <a:gd name="T40" fmla="*/ 37 w 172"/>
                  <a:gd name="T41" fmla="*/ 222 h 207"/>
                  <a:gd name="T42" fmla="*/ 37 w 172"/>
                  <a:gd name="T43" fmla="*/ 217 h 207"/>
                  <a:gd name="T44" fmla="*/ 36 w 172"/>
                  <a:gd name="T45" fmla="*/ 222 h 207"/>
                  <a:gd name="T46" fmla="*/ 32 w 172"/>
                  <a:gd name="T47" fmla="*/ 222 h 207"/>
                  <a:gd name="T48" fmla="*/ 28 w 172"/>
                  <a:gd name="T49" fmla="*/ 222 h 207"/>
                  <a:gd name="T50" fmla="*/ 23 w 172"/>
                  <a:gd name="T51" fmla="*/ 222 h 207"/>
                  <a:gd name="T52" fmla="*/ 20 w 172"/>
                  <a:gd name="T53" fmla="*/ 222 h 207"/>
                  <a:gd name="T54" fmla="*/ 17 w 172"/>
                  <a:gd name="T55" fmla="*/ 222 h 207"/>
                  <a:gd name="T56" fmla="*/ 11 w 172"/>
                  <a:gd name="T57" fmla="*/ 222 h 207"/>
                  <a:gd name="T58" fmla="*/ 8 w 172"/>
                  <a:gd name="T59" fmla="*/ 222 h 207"/>
                  <a:gd name="T60" fmla="*/ 8 w 172"/>
                  <a:gd name="T61" fmla="*/ 222 h 207"/>
                  <a:gd name="T62" fmla="*/ 8 w 172"/>
                  <a:gd name="T63" fmla="*/ 201 h 207"/>
                  <a:gd name="T64" fmla="*/ 7 w 172"/>
                  <a:gd name="T65" fmla="*/ 182 h 207"/>
                  <a:gd name="T66" fmla="*/ 7 w 172"/>
                  <a:gd name="T67" fmla="*/ 162 h 207"/>
                  <a:gd name="T68" fmla="*/ 6 w 172"/>
                  <a:gd name="T69" fmla="*/ 141 h 207"/>
                  <a:gd name="T70" fmla="*/ 5 w 172"/>
                  <a:gd name="T71" fmla="*/ 123 h 207"/>
                  <a:gd name="T72" fmla="*/ 4 w 172"/>
                  <a:gd name="T73" fmla="*/ 85 h 207"/>
                  <a:gd name="T74" fmla="*/ 2 w 172"/>
                  <a:gd name="T75" fmla="*/ 65 h 207"/>
                  <a:gd name="T76" fmla="*/ 1 w 172"/>
                  <a:gd name="T77" fmla="*/ 45 h 207"/>
                  <a:gd name="T78" fmla="*/ 1 w 172"/>
                  <a:gd name="T79" fmla="*/ 28 h 207"/>
                  <a:gd name="T80" fmla="*/ 0 w 172"/>
                  <a:gd name="T81" fmla="*/ 13 h 207"/>
                  <a:gd name="T82" fmla="*/ 2 w 172"/>
                  <a:gd name="T83" fmla="*/ 0 h 207"/>
                  <a:gd name="T84" fmla="*/ 8 w 172"/>
                  <a:gd name="T85" fmla="*/ 2 h 207"/>
                  <a:gd name="T86" fmla="*/ 13 w 172"/>
                  <a:gd name="T87" fmla="*/ 7 h 207"/>
                  <a:gd name="T88" fmla="*/ 20 w 172"/>
                  <a:gd name="T89" fmla="*/ 16 h 207"/>
                  <a:gd name="T90" fmla="*/ 27 w 172"/>
                  <a:gd name="T91" fmla="*/ 7 h 207"/>
                  <a:gd name="T92" fmla="*/ 30 w 172"/>
                  <a:gd name="T93" fmla="*/ 2 h 207"/>
                  <a:gd name="T94" fmla="*/ 29 w 172"/>
                  <a:gd name="T95" fmla="*/ 3 h 207"/>
                  <a:gd name="T96" fmla="*/ 32 w 172"/>
                  <a:gd name="T97" fmla="*/ 3 h 207"/>
                  <a:gd name="T98" fmla="*/ 36 w 172"/>
                  <a:gd name="T99" fmla="*/ 6 h 207"/>
                  <a:gd name="T100" fmla="*/ 38 w 172"/>
                  <a:gd name="T101" fmla="*/ 10 h 207"/>
                  <a:gd name="T102" fmla="*/ 40 w 172"/>
                  <a:gd name="T103" fmla="*/ 12 h 207"/>
                  <a:gd name="T104" fmla="*/ 47 w 172"/>
                  <a:gd name="T105" fmla="*/ 6 h 207"/>
                  <a:gd name="T106" fmla="*/ 49 w 172"/>
                  <a:gd name="T107" fmla="*/ 25 h 207"/>
                  <a:gd name="T108" fmla="*/ 52 w 172"/>
                  <a:gd name="T109" fmla="*/ 45 h 207"/>
                  <a:gd name="T110" fmla="*/ 51 w 172"/>
                  <a:gd name="T111" fmla="*/ 63 h 207"/>
                  <a:gd name="T112" fmla="*/ 50 w 172"/>
                  <a:gd name="T113" fmla="*/ 81 h 207"/>
                  <a:gd name="T114" fmla="*/ 47 w 172"/>
                  <a:gd name="T115" fmla="*/ 77 h 207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172"/>
                  <a:gd name="T175" fmla="*/ 0 h 207"/>
                  <a:gd name="T176" fmla="*/ 172 w 172"/>
                  <a:gd name="T177" fmla="*/ 207 h 207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172" h="207">
                    <a:moveTo>
                      <a:pt x="137" y="77"/>
                    </a:moveTo>
                    <a:lnTo>
                      <a:pt x="127" y="57"/>
                    </a:lnTo>
                    <a:lnTo>
                      <a:pt x="117" y="37"/>
                    </a:lnTo>
                    <a:lnTo>
                      <a:pt x="115" y="39"/>
                    </a:lnTo>
                    <a:lnTo>
                      <a:pt x="120" y="55"/>
                    </a:lnTo>
                    <a:lnTo>
                      <a:pt x="127" y="72"/>
                    </a:lnTo>
                    <a:lnTo>
                      <a:pt x="135" y="87"/>
                    </a:lnTo>
                    <a:lnTo>
                      <a:pt x="141" y="103"/>
                    </a:lnTo>
                    <a:lnTo>
                      <a:pt x="148" y="116"/>
                    </a:lnTo>
                    <a:lnTo>
                      <a:pt x="155" y="132"/>
                    </a:lnTo>
                    <a:lnTo>
                      <a:pt x="163" y="145"/>
                    </a:lnTo>
                    <a:lnTo>
                      <a:pt x="172" y="161"/>
                    </a:lnTo>
                    <a:lnTo>
                      <a:pt x="170" y="163"/>
                    </a:lnTo>
                    <a:lnTo>
                      <a:pt x="171" y="180"/>
                    </a:lnTo>
                    <a:lnTo>
                      <a:pt x="166" y="188"/>
                    </a:lnTo>
                    <a:lnTo>
                      <a:pt x="160" y="186"/>
                    </a:lnTo>
                    <a:lnTo>
                      <a:pt x="158" y="198"/>
                    </a:lnTo>
                    <a:lnTo>
                      <a:pt x="149" y="200"/>
                    </a:lnTo>
                    <a:lnTo>
                      <a:pt x="148" y="207"/>
                    </a:lnTo>
                    <a:lnTo>
                      <a:pt x="127" y="207"/>
                    </a:lnTo>
                    <a:lnTo>
                      <a:pt x="108" y="204"/>
                    </a:lnTo>
                    <a:lnTo>
                      <a:pt x="106" y="199"/>
                    </a:lnTo>
                    <a:lnTo>
                      <a:pt x="105" y="204"/>
                    </a:lnTo>
                    <a:lnTo>
                      <a:pt x="93" y="204"/>
                    </a:lnTo>
                    <a:lnTo>
                      <a:pt x="82" y="204"/>
                    </a:lnTo>
                    <a:lnTo>
                      <a:pt x="68" y="204"/>
                    </a:lnTo>
                    <a:lnTo>
                      <a:pt x="56" y="204"/>
                    </a:lnTo>
                    <a:lnTo>
                      <a:pt x="46" y="204"/>
                    </a:lnTo>
                    <a:lnTo>
                      <a:pt x="34" y="204"/>
                    </a:lnTo>
                    <a:lnTo>
                      <a:pt x="22" y="204"/>
                    </a:lnTo>
                    <a:lnTo>
                      <a:pt x="10" y="204"/>
                    </a:lnTo>
                    <a:lnTo>
                      <a:pt x="10" y="183"/>
                    </a:lnTo>
                    <a:lnTo>
                      <a:pt x="7" y="164"/>
                    </a:lnTo>
                    <a:lnTo>
                      <a:pt x="7" y="144"/>
                    </a:lnTo>
                    <a:lnTo>
                      <a:pt x="6" y="123"/>
                    </a:lnTo>
                    <a:lnTo>
                      <a:pt x="5" y="105"/>
                    </a:lnTo>
                    <a:lnTo>
                      <a:pt x="4" y="85"/>
                    </a:lnTo>
                    <a:lnTo>
                      <a:pt x="2" y="65"/>
                    </a:lnTo>
                    <a:lnTo>
                      <a:pt x="1" y="45"/>
                    </a:lnTo>
                    <a:lnTo>
                      <a:pt x="1" y="28"/>
                    </a:lnTo>
                    <a:lnTo>
                      <a:pt x="0" y="13"/>
                    </a:lnTo>
                    <a:lnTo>
                      <a:pt x="2" y="0"/>
                    </a:lnTo>
                    <a:lnTo>
                      <a:pt x="13" y="2"/>
                    </a:lnTo>
                    <a:lnTo>
                      <a:pt x="37" y="7"/>
                    </a:lnTo>
                    <a:lnTo>
                      <a:pt x="57" y="16"/>
                    </a:lnTo>
                    <a:lnTo>
                      <a:pt x="79" y="7"/>
                    </a:lnTo>
                    <a:lnTo>
                      <a:pt x="88" y="2"/>
                    </a:lnTo>
                    <a:lnTo>
                      <a:pt x="84" y="3"/>
                    </a:lnTo>
                    <a:lnTo>
                      <a:pt x="91" y="3"/>
                    </a:lnTo>
                    <a:lnTo>
                      <a:pt x="105" y="6"/>
                    </a:lnTo>
                    <a:lnTo>
                      <a:pt x="109" y="10"/>
                    </a:lnTo>
                    <a:lnTo>
                      <a:pt x="117" y="12"/>
                    </a:lnTo>
                    <a:lnTo>
                      <a:pt x="138" y="6"/>
                    </a:lnTo>
                    <a:lnTo>
                      <a:pt x="144" y="25"/>
                    </a:lnTo>
                    <a:lnTo>
                      <a:pt x="152" y="45"/>
                    </a:lnTo>
                    <a:lnTo>
                      <a:pt x="148" y="63"/>
                    </a:lnTo>
                    <a:lnTo>
                      <a:pt x="146" y="81"/>
                    </a:lnTo>
                    <a:lnTo>
                      <a:pt x="137" y="77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48" name="Freeform 44"/>
              <p:cNvSpPr>
                <a:spLocks/>
              </p:cNvSpPr>
              <p:nvPr/>
            </p:nvSpPr>
            <p:spPr bwMode="auto">
              <a:xfrm>
                <a:off x="3357" y="1467"/>
                <a:ext cx="28" cy="22"/>
              </a:xfrm>
              <a:custGeom>
                <a:avLst/>
                <a:gdLst>
                  <a:gd name="T0" fmla="*/ 11 w 29"/>
                  <a:gd name="T1" fmla="*/ 0 h 22"/>
                  <a:gd name="T2" fmla="*/ 0 w 29"/>
                  <a:gd name="T3" fmla="*/ 10 h 22"/>
                  <a:gd name="T4" fmla="*/ 13 w 29"/>
                  <a:gd name="T5" fmla="*/ 22 h 22"/>
                  <a:gd name="T6" fmla="*/ 14 w 29"/>
                  <a:gd name="T7" fmla="*/ 13 h 22"/>
                  <a:gd name="T8" fmla="*/ 11 w 29"/>
                  <a:gd name="T9" fmla="*/ 0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"/>
                  <a:gd name="T16" fmla="*/ 0 h 22"/>
                  <a:gd name="T17" fmla="*/ 29 w 29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" h="22">
                    <a:moveTo>
                      <a:pt x="11" y="0"/>
                    </a:moveTo>
                    <a:lnTo>
                      <a:pt x="0" y="10"/>
                    </a:lnTo>
                    <a:lnTo>
                      <a:pt x="13" y="22"/>
                    </a:lnTo>
                    <a:lnTo>
                      <a:pt x="29" y="13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49" name="Freeform 45"/>
              <p:cNvSpPr>
                <a:spLocks/>
              </p:cNvSpPr>
              <p:nvPr/>
            </p:nvSpPr>
            <p:spPr bwMode="auto">
              <a:xfrm>
                <a:off x="3205" y="1387"/>
                <a:ext cx="20" cy="78"/>
              </a:xfrm>
              <a:custGeom>
                <a:avLst/>
                <a:gdLst>
                  <a:gd name="T0" fmla="*/ 10 w 21"/>
                  <a:gd name="T1" fmla="*/ 78 h 78"/>
                  <a:gd name="T2" fmla="*/ 8 w 21"/>
                  <a:gd name="T3" fmla="*/ 58 h 78"/>
                  <a:gd name="T4" fmla="*/ 0 w 21"/>
                  <a:gd name="T5" fmla="*/ 39 h 78"/>
                  <a:gd name="T6" fmla="*/ 6 w 21"/>
                  <a:gd name="T7" fmla="*/ 21 h 78"/>
                  <a:gd name="T8" fmla="*/ 10 w 21"/>
                  <a:gd name="T9" fmla="*/ 2 h 78"/>
                  <a:gd name="T10" fmla="*/ 10 w 21"/>
                  <a:gd name="T11" fmla="*/ 0 h 78"/>
                  <a:gd name="T12" fmla="*/ 10 w 21"/>
                  <a:gd name="T13" fmla="*/ 10 h 78"/>
                  <a:gd name="T14" fmla="*/ 10 w 21"/>
                  <a:gd name="T15" fmla="*/ 28 h 78"/>
                  <a:gd name="T16" fmla="*/ 10 w 21"/>
                  <a:gd name="T17" fmla="*/ 43 h 78"/>
                  <a:gd name="T18" fmla="*/ 10 w 21"/>
                  <a:gd name="T19" fmla="*/ 60 h 78"/>
                  <a:gd name="T20" fmla="*/ 10 w 21"/>
                  <a:gd name="T21" fmla="*/ 77 h 78"/>
                  <a:gd name="T22" fmla="*/ 10 w 21"/>
                  <a:gd name="T23" fmla="*/ 78 h 7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1"/>
                  <a:gd name="T37" fmla="*/ 0 h 78"/>
                  <a:gd name="T38" fmla="*/ 21 w 21"/>
                  <a:gd name="T39" fmla="*/ 78 h 78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1" h="78">
                    <a:moveTo>
                      <a:pt x="14" y="78"/>
                    </a:moveTo>
                    <a:lnTo>
                      <a:pt x="8" y="58"/>
                    </a:lnTo>
                    <a:lnTo>
                      <a:pt x="0" y="39"/>
                    </a:lnTo>
                    <a:lnTo>
                      <a:pt x="6" y="21"/>
                    </a:lnTo>
                    <a:lnTo>
                      <a:pt x="10" y="2"/>
                    </a:lnTo>
                    <a:lnTo>
                      <a:pt x="19" y="0"/>
                    </a:lnTo>
                    <a:lnTo>
                      <a:pt x="21" y="10"/>
                    </a:lnTo>
                    <a:lnTo>
                      <a:pt x="20" y="28"/>
                    </a:lnTo>
                    <a:lnTo>
                      <a:pt x="19" y="43"/>
                    </a:lnTo>
                    <a:lnTo>
                      <a:pt x="17" y="60"/>
                    </a:lnTo>
                    <a:lnTo>
                      <a:pt x="16" y="77"/>
                    </a:lnTo>
                    <a:lnTo>
                      <a:pt x="14" y="78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50" name="Freeform 46"/>
              <p:cNvSpPr>
                <a:spLocks/>
              </p:cNvSpPr>
              <p:nvPr/>
            </p:nvSpPr>
            <p:spPr bwMode="auto">
              <a:xfrm>
                <a:off x="3218" y="1385"/>
                <a:ext cx="56" cy="88"/>
              </a:xfrm>
              <a:custGeom>
                <a:avLst/>
                <a:gdLst>
                  <a:gd name="T0" fmla="*/ 7 w 60"/>
                  <a:gd name="T1" fmla="*/ 22 h 88"/>
                  <a:gd name="T2" fmla="*/ 5 w 60"/>
                  <a:gd name="T3" fmla="*/ 12 h 88"/>
                  <a:gd name="T4" fmla="*/ 4 w 60"/>
                  <a:gd name="T5" fmla="*/ 30 h 88"/>
                  <a:gd name="T6" fmla="*/ 2 w 60"/>
                  <a:gd name="T7" fmla="*/ 45 h 88"/>
                  <a:gd name="T8" fmla="*/ 1 w 60"/>
                  <a:gd name="T9" fmla="*/ 62 h 88"/>
                  <a:gd name="T10" fmla="*/ 0 w 60"/>
                  <a:gd name="T11" fmla="*/ 79 h 88"/>
                  <a:gd name="T12" fmla="*/ 0 w 60"/>
                  <a:gd name="T13" fmla="*/ 83 h 88"/>
                  <a:gd name="T14" fmla="*/ 7 w 60"/>
                  <a:gd name="T15" fmla="*/ 88 h 88"/>
                  <a:gd name="T16" fmla="*/ 7 w 60"/>
                  <a:gd name="T17" fmla="*/ 72 h 88"/>
                  <a:gd name="T18" fmla="*/ 10 w 60"/>
                  <a:gd name="T19" fmla="*/ 69 h 88"/>
                  <a:gd name="T20" fmla="*/ 13 w 60"/>
                  <a:gd name="T21" fmla="*/ 59 h 88"/>
                  <a:gd name="T22" fmla="*/ 7 w 60"/>
                  <a:gd name="T23" fmla="*/ 39 h 88"/>
                  <a:gd name="T24" fmla="*/ 13 w 60"/>
                  <a:gd name="T25" fmla="*/ 31 h 88"/>
                  <a:gd name="T26" fmla="*/ 18 w 60"/>
                  <a:gd name="T27" fmla="*/ 23 h 88"/>
                  <a:gd name="T28" fmla="*/ 15 w 60"/>
                  <a:gd name="T29" fmla="*/ 0 h 88"/>
                  <a:gd name="T30" fmla="*/ 10 w 60"/>
                  <a:gd name="T31" fmla="*/ 11 h 88"/>
                  <a:gd name="T32" fmla="*/ 7 w 60"/>
                  <a:gd name="T33" fmla="*/ 22 h 8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60"/>
                  <a:gd name="T52" fmla="*/ 0 h 88"/>
                  <a:gd name="T53" fmla="*/ 60 w 60"/>
                  <a:gd name="T54" fmla="*/ 88 h 8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60" h="88">
                    <a:moveTo>
                      <a:pt x="23" y="22"/>
                    </a:moveTo>
                    <a:lnTo>
                      <a:pt x="5" y="12"/>
                    </a:lnTo>
                    <a:lnTo>
                      <a:pt x="4" y="30"/>
                    </a:lnTo>
                    <a:lnTo>
                      <a:pt x="2" y="45"/>
                    </a:lnTo>
                    <a:lnTo>
                      <a:pt x="1" y="62"/>
                    </a:lnTo>
                    <a:lnTo>
                      <a:pt x="0" y="79"/>
                    </a:lnTo>
                    <a:lnTo>
                      <a:pt x="0" y="83"/>
                    </a:lnTo>
                    <a:lnTo>
                      <a:pt x="16" y="88"/>
                    </a:lnTo>
                    <a:lnTo>
                      <a:pt x="26" y="72"/>
                    </a:lnTo>
                    <a:lnTo>
                      <a:pt x="35" y="69"/>
                    </a:lnTo>
                    <a:lnTo>
                      <a:pt x="44" y="59"/>
                    </a:lnTo>
                    <a:lnTo>
                      <a:pt x="26" y="39"/>
                    </a:lnTo>
                    <a:lnTo>
                      <a:pt x="43" y="31"/>
                    </a:lnTo>
                    <a:lnTo>
                      <a:pt x="60" y="23"/>
                    </a:lnTo>
                    <a:lnTo>
                      <a:pt x="49" y="0"/>
                    </a:lnTo>
                    <a:lnTo>
                      <a:pt x="34" y="11"/>
                    </a:lnTo>
                    <a:lnTo>
                      <a:pt x="23" y="22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51" name="Freeform 47"/>
              <p:cNvSpPr>
                <a:spLocks/>
              </p:cNvSpPr>
              <p:nvPr/>
            </p:nvSpPr>
            <p:spPr bwMode="auto">
              <a:xfrm>
                <a:off x="3475" y="1559"/>
                <a:ext cx="109" cy="178"/>
              </a:xfrm>
              <a:custGeom>
                <a:avLst/>
                <a:gdLst>
                  <a:gd name="T0" fmla="*/ 38 w 116"/>
                  <a:gd name="T1" fmla="*/ 55 h 179"/>
                  <a:gd name="T2" fmla="*/ 35 w 116"/>
                  <a:gd name="T3" fmla="*/ 43 h 179"/>
                  <a:gd name="T4" fmla="*/ 31 w 116"/>
                  <a:gd name="T5" fmla="*/ 31 h 179"/>
                  <a:gd name="T6" fmla="*/ 26 w 116"/>
                  <a:gd name="T7" fmla="*/ 23 h 179"/>
                  <a:gd name="T8" fmla="*/ 22 w 116"/>
                  <a:gd name="T9" fmla="*/ 16 h 179"/>
                  <a:gd name="T10" fmla="*/ 20 w 116"/>
                  <a:gd name="T11" fmla="*/ 0 h 179"/>
                  <a:gd name="T12" fmla="*/ 19 w 116"/>
                  <a:gd name="T13" fmla="*/ 5 h 179"/>
                  <a:gd name="T14" fmla="*/ 18 w 116"/>
                  <a:gd name="T15" fmla="*/ 0 h 179"/>
                  <a:gd name="T16" fmla="*/ 19 w 116"/>
                  <a:gd name="T17" fmla="*/ 21 h 179"/>
                  <a:gd name="T18" fmla="*/ 16 w 116"/>
                  <a:gd name="T19" fmla="*/ 23 h 179"/>
                  <a:gd name="T20" fmla="*/ 15 w 116"/>
                  <a:gd name="T21" fmla="*/ 50 h 179"/>
                  <a:gd name="T22" fmla="*/ 18 w 116"/>
                  <a:gd name="T23" fmla="*/ 65 h 179"/>
                  <a:gd name="T24" fmla="*/ 17 w 116"/>
                  <a:gd name="T25" fmla="*/ 86 h 179"/>
                  <a:gd name="T26" fmla="*/ 16 w 116"/>
                  <a:gd name="T27" fmla="*/ 89 h 179"/>
                  <a:gd name="T28" fmla="*/ 11 w 116"/>
                  <a:gd name="T29" fmla="*/ 93 h 179"/>
                  <a:gd name="T30" fmla="*/ 8 w 116"/>
                  <a:gd name="T31" fmla="*/ 100 h 179"/>
                  <a:gd name="T32" fmla="*/ 8 w 116"/>
                  <a:gd name="T33" fmla="*/ 106 h 179"/>
                  <a:gd name="T34" fmla="*/ 2 w 116"/>
                  <a:gd name="T35" fmla="*/ 111 h 179"/>
                  <a:gd name="T36" fmla="*/ 0 w 116"/>
                  <a:gd name="T37" fmla="*/ 119 h 179"/>
                  <a:gd name="T38" fmla="*/ 8 w 116"/>
                  <a:gd name="T39" fmla="*/ 140 h 179"/>
                  <a:gd name="T40" fmla="*/ 8 w 116"/>
                  <a:gd name="T41" fmla="*/ 161 h 179"/>
                  <a:gd name="T42" fmla="*/ 10 w 116"/>
                  <a:gd name="T43" fmla="*/ 156 h 179"/>
                  <a:gd name="T44" fmla="*/ 15 w 116"/>
                  <a:gd name="T45" fmla="*/ 153 h 179"/>
                  <a:gd name="T46" fmla="*/ 19 w 116"/>
                  <a:gd name="T47" fmla="*/ 145 h 179"/>
                  <a:gd name="T48" fmla="*/ 20 w 116"/>
                  <a:gd name="T49" fmla="*/ 135 h 179"/>
                  <a:gd name="T50" fmla="*/ 23 w 116"/>
                  <a:gd name="T51" fmla="*/ 129 h 179"/>
                  <a:gd name="T52" fmla="*/ 26 w 116"/>
                  <a:gd name="T53" fmla="*/ 114 h 179"/>
                  <a:gd name="T54" fmla="*/ 30 w 116"/>
                  <a:gd name="T55" fmla="*/ 107 h 179"/>
                  <a:gd name="T56" fmla="*/ 30 w 116"/>
                  <a:gd name="T57" fmla="*/ 89 h 179"/>
                  <a:gd name="T58" fmla="*/ 32 w 116"/>
                  <a:gd name="T59" fmla="*/ 89 h 179"/>
                  <a:gd name="T60" fmla="*/ 34 w 116"/>
                  <a:gd name="T61" fmla="*/ 89 h 179"/>
                  <a:gd name="T62" fmla="*/ 36 w 116"/>
                  <a:gd name="T63" fmla="*/ 75 h 179"/>
                  <a:gd name="T64" fmla="*/ 38 w 116"/>
                  <a:gd name="T65" fmla="*/ 55 h 17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16"/>
                  <a:gd name="T100" fmla="*/ 0 h 179"/>
                  <a:gd name="T101" fmla="*/ 116 w 116"/>
                  <a:gd name="T102" fmla="*/ 179 h 17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16" h="179">
                    <a:moveTo>
                      <a:pt x="116" y="55"/>
                    </a:moveTo>
                    <a:lnTo>
                      <a:pt x="105" y="43"/>
                    </a:lnTo>
                    <a:lnTo>
                      <a:pt x="93" y="31"/>
                    </a:lnTo>
                    <a:lnTo>
                      <a:pt x="81" y="23"/>
                    </a:lnTo>
                    <a:lnTo>
                      <a:pt x="68" y="16"/>
                    </a:lnTo>
                    <a:lnTo>
                      <a:pt x="60" y="0"/>
                    </a:lnTo>
                    <a:lnTo>
                      <a:pt x="55" y="5"/>
                    </a:lnTo>
                    <a:lnTo>
                      <a:pt x="52" y="0"/>
                    </a:lnTo>
                    <a:lnTo>
                      <a:pt x="56" y="21"/>
                    </a:lnTo>
                    <a:lnTo>
                      <a:pt x="48" y="23"/>
                    </a:lnTo>
                    <a:lnTo>
                      <a:pt x="45" y="50"/>
                    </a:lnTo>
                    <a:lnTo>
                      <a:pt x="54" y="65"/>
                    </a:lnTo>
                    <a:lnTo>
                      <a:pt x="51" y="86"/>
                    </a:lnTo>
                    <a:lnTo>
                      <a:pt x="46" y="107"/>
                    </a:lnTo>
                    <a:lnTo>
                      <a:pt x="35" y="111"/>
                    </a:lnTo>
                    <a:lnTo>
                      <a:pt x="23" y="118"/>
                    </a:lnTo>
                    <a:lnTo>
                      <a:pt x="12" y="124"/>
                    </a:lnTo>
                    <a:lnTo>
                      <a:pt x="2" y="129"/>
                    </a:lnTo>
                    <a:lnTo>
                      <a:pt x="0" y="137"/>
                    </a:lnTo>
                    <a:lnTo>
                      <a:pt x="11" y="158"/>
                    </a:lnTo>
                    <a:lnTo>
                      <a:pt x="22" y="179"/>
                    </a:lnTo>
                    <a:lnTo>
                      <a:pt x="33" y="174"/>
                    </a:lnTo>
                    <a:lnTo>
                      <a:pt x="45" y="171"/>
                    </a:lnTo>
                    <a:lnTo>
                      <a:pt x="55" y="163"/>
                    </a:lnTo>
                    <a:lnTo>
                      <a:pt x="60" y="153"/>
                    </a:lnTo>
                    <a:lnTo>
                      <a:pt x="73" y="147"/>
                    </a:lnTo>
                    <a:lnTo>
                      <a:pt x="79" y="132"/>
                    </a:lnTo>
                    <a:lnTo>
                      <a:pt x="92" y="125"/>
                    </a:lnTo>
                    <a:lnTo>
                      <a:pt x="90" y="100"/>
                    </a:lnTo>
                    <a:lnTo>
                      <a:pt x="95" y="97"/>
                    </a:lnTo>
                    <a:lnTo>
                      <a:pt x="101" y="96"/>
                    </a:lnTo>
                    <a:lnTo>
                      <a:pt x="109" y="75"/>
                    </a:lnTo>
                    <a:lnTo>
                      <a:pt x="116" y="55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52" name="Freeform 48"/>
              <p:cNvSpPr>
                <a:spLocks/>
              </p:cNvSpPr>
              <p:nvPr/>
            </p:nvSpPr>
            <p:spPr bwMode="auto">
              <a:xfrm>
                <a:off x="3524" y="1535"/>
                <a:ext cx="21" cy="22"/>
              </a:xfrm>
              <a:custGeom>
                <a:avLst/>
                <a:gdLst>
                  <a:gd name="T0" fmla="*/ 11 w 22"/>
                  <a:gd name="T1" fmla="*/ 0 h 22"/>
                  <a:gd name="T2" fmla="*/ 0 w 22"/>
                  <a:gd name="T3" fmla="*/ 16 h 22"/>
                  <a:gd name="T4" fmla="*/ 11 w 22"/>
                  <a:gd name="T5" fmla="*/ 22 h 22"/>
                  <a:gd name="T6" fmla="*/ 11 w 22"/>
                  <a:gd name="T7" fmla="*/ 0 h 2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2"/>
                  <a:gd name="T13" fmla="*/ 0 h 22"/>
                  <a:gd name="T14" fmla="*/ 22 w 22"/>
                  <a:gd name="T15" fmla="*/ 22 h 2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2" h="22">
                    <a:moveTo>
                      <a:pt x="22" y="0"/>
                    </a:moveTo>
                    <a:lnTo>
                      <a:pt x="0" y="16"/>
                    </a:lnTo>
                    <a:lnTo>
                      <a:pt x="18" y="22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53" name="Freeform 49"/>
              <p:cNvSpPr>
                <a:spLocks/>
              </p:cNvSpPr>
              <p:nvPr/>
            </p:nvSpPr>
            <p:spPr bwMode="auto">
              <a:xfrm>
                <a:off x="3216" y="1407"/>
                <a:ext cx="310" cy="350"/>
              </a:xfrm>
              <a:custGeom>
                <a:avLst/>
                <a:gdLst>
                  <a:gd name="T0" fmla="*/ 23 w 331"/>
                  <a:gd name="T1" fmla="*/ 211 h 350"/>
                  <a:gd name="T2" fmla="*/ 20 w 331"/>
                  <a:gd name="T3" fmla="*/ 177 h 350"/>
                  <a:gd name="T4" fmla="*/ 14 w 331"/>
                  <a:gd name="T5" fmla="*/ 157 h 350"/>
                  <a:gd name="T6" fmla="*/ 7 w 331"/>
                  <a:gd name="T7" fmla="*/ 112 h 350"/>
                  <a:gd name="T8" fmla="*/ 0 w 331"/>
                  <a:gd name="T9" fmla="*/ 85 h 350"/>
                  <a:gd name="T10" fmla="*/ 7 w 331"/>
                  <a:gd name="T11" fmla="*/ 64 h 350"/>
                  <a:gd name="T12" fmla="*/ 13 w 331"/>
                  <a:gd name="T13" fmla="*/ 46 h 350"/>
                  <a:gd name="T14" fmla="*/ 8 w 331"/>
                  <a:gd name="T15" fmla="*/ 15 h 350"/>
                  <a:gd name="T16" fmla="*/ 20 w 331"/>
                  <a:gd name="T17" fmla="*/ 0 h 350"/>
                  <a:gd name="T18" fmla="*/ 29 w 331"/>
                  <a:gd name="T19" fmla="*/ 15 h 350"/>
                  <a:gd name="T20" fmla="*/ 37 w 331"/>
                  <a:gd name="T21" fmla="*/ 30 h 350"/>
                  <a:gd name="T22" fmla="*/ 40 w 331"/>
                  <a:gd name="T23" fmla="*/ 37 h 350"/>
                  <a:gd name="T24" fmla="*/ 46 w 331"/>
                  <a:gd name="T25" fmla="*/ 64 h 350"/>
                  <a:gd name="T26" fmla="*/ 54 w 331"/>
                  <a:gd name="T27" fmla="*/ 66 h 350"/>
                  <a:gd name="T28" fmla="*/ 60 w 331"/>
                  <a:gd name="T29" fmla="*/ 74 h 350"/>
                  <a:gd name="T30" fmla="*/ 66 w 331"/>
                  <a:gd name="T31" fmla="*/ 94 h 350"/>
                  <a:gd name="T32" fmla="*/ 74 w 331"/>
                  <a:gd name="T33" fmla="*/ 117 h 350"/>
                  <a:gd name="T34" fmla="*/ 75 w 331"/>
                  <a:gd name="T35" fmla="*/ 143 h 350"/>
                  <a:gd name="T36" fmla="*/ 79 w 331"/>
                  <a:gd name="T37" fmla="*/ 162 h 350"/>
                  <a:gd name="T38" fmla="*/ 83 w 331"/>
                  <a:gd name="T39" fmla="*/ 176 h 350"/>
                  <a:gd name="T40" fmla="*/ 91 w 331"/>
                  <a:gd name="T41" fmla="*/ 200 h 350"/>
                  <a:gd name="T42" fmla="*/ 98 w 331"/>
                  <a:gd name="T43" fmla="*/ 201 h 350"/>
                  <a:gd name="T44" fmla="*/ 101 w 331"/>
                  <a:gd name="T45" fmla="*/ 236 h 350"/>
                  <a:gd name="T46" fmla="*/ 96 w 331"/>
                  <a:gd name="T47" fmla="*/ 263 h 350"/>
                  <a:gd name="T48" fmla="*/ 90 w 331"/>
                  <a:gd name="T49" fmla="*/ 274 h 350"/>
                  <a:gd name="T50" fmla="*/ 81 w 331"/>
                  <a:gd name="T51" fmla="*/ 282 h 350"/>
                  <a:gd name="T52" fmla="*/ 74 w 331"/>
                  <a:gd name="T53" fmla="*/ 291 h 350"/>
                  <a:gd name="T54" fmla="*/ 68 w 331"/>
                  <a:gd name="T55" fmla="*/ 309 h 350"/>
                  <a:gd name="T56" fmla="*/ 62 w 331"/>
                  <a:gd name="T57" fmla="*/ 336 h 350"/>
                  <a:gd name="T58" fmla="*/ 60 w 331"/>
                  <a:gd name="T59" fmla="*/ 328 h 350"/>
                  <a:gd name="T60" fmla="*/ 51 w 331"/>
                  <a:gd name="T61" fmla="*/ 313 h 350"/>
                  <a:gd name="T62" fmla="*/ 45 w 331"/>
                  <a:gd name="T63" fmla="*/ 328 h 350"/>
                  <a:gd name="T64" fmla="*/ 40 w 331"/>
                  <a:gd name="T65" fmla="*/ 320 h 350"/>
                  <a:gd name="T66" fmla="*/ 35 w 331"/>
                  <a:gd name="T67" fmla="*/ 280 h 350"/>
                  <a:gd name="T68" fmla="*/ 25 w 331"/>
                  <a:gd name="T69" fmla="*/ 239 h 35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31"/>
                  <a:gd name="T106" fmla="*/ 0 h 350"/>
                  <a:gd name="T107" fmla="*/ 331 w 331"/>
                  <a:gd name="T108" fmla="*/ 350 h 35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31" h="350">
                    <a:moveTo>
                      <a:pt x="80" y="239"/>
                    </a:moveTo>
                    <a:lnTo>
                      <a:pt x="75" y="211"/>
                    </a:lnTo>
                    <a:lnTo>
                      <a:pt x="68" y="194"/>
                    </a:lnTo>
                    <a:lnTo>
                      <a:pt x="64" y="177"/>
                    </a:lnTo>
                    <a:lnTo>
                      <a:pt x="54" y="167"/>
                    </a:lnTo>
                    <a:lnTo>
                      <a:pt x="43" y="157"/>
                    </a:lnTo>
                    <a:lnTo>
                      <a:pt x="36" y="135"/>
                    </a:lnTo>
                    <a:lnTo>
                      <a:pt x="20" y="112"/>
                    </a:lnTo>
                    <a:lnTo>
                      <a:pt x="5" y="86"/>
                    </a:lnTo>
                    <a:lnTo>
                      <a:pt x="0" y="85"/>
                    </a:lnTo>
                    <a:lnTo>
                      <a:pt x="3" y="60"/>
                    </a:lnTo>
                    <a:lnTo>
                      <a:pt x="20" y="64"/>
                    </a:lnTo>
                    <a:lnTo>
                      <a:pt x="29" y="49"/>
                    </a:lnTo>
                    <a:lnTo>
                      <a:pt x="40" y="46"/>
                    </a:lnTo>
                    <a:lnTo>
                      <a:pt x="47" y="36"/>
                    </a:lnTo>
                    <a:lnTo>
                      <a:pt x="29" y="15"/>
                    </a:lnTo>
                    <a:lnTo>
                      <a:pt x="46" y="8"/>
                    </a:lnTo>
                    <a:lnTo>
                      <a:pt x="63" y="0"/>
                    </a:lnTo>
                    <a:lnTo>
                      <a:pt x="78" y="8"/>
                    </a:lnTo>
                    <a:lnTo>
                      <a:pt x="92" y="15"/>
                    </a:lnTo>
                    <a:lnTo>
                      <a:pt x="107" y="22"/>
                    </a:lnTo>
                    <a:lnTo>
                      <a:pt x="122" y="30"/>
                    </a:lnTo>
                    <a:lnTo>
                      <a:pt x="124" y="37"/>
                    </a:lnTo>
                    <a:lnTo>
                      <a:pt x="131" y="37"/>
                    </a:lnTo>
                    <a:lnTo>
                      <a:pt x="133" y="55"/>
                    </a:lnTo>
                    <a:lnTo>
                      <a:pt x="150" y="64"/>
                    </a:lnTo>
                    <a:lnTo>
                      <a:pt x="163" y="72"/>
                    </a:lnTo>
                    <a:lnTo>
                      <a:pt x="179" y="66"/>
                    </a:lnTo>
                    <a:lnTo>
                      <a:pt x="193" y="68"/>
                    </a:lnTo>
                    <a:lnTo>
                      <a:pt x="195" y="74"/>
                    </a:lnTo>
                    <a:lnTo>
                      <a:pt x="207" y="77"/>
                    </a:lnTo>
                    <a:lnTo>
                      <a:pt x="217" y="94"/>
                    </a:lnTo>
                    <a:lnTo>
                      <a:pt x="223" y="100"/>
                    </a:lnTo>
                    <a:lnTo>
                      <a:pt x="238" y="117"/>
                    </a:lnTo>
                    <a:lnTo>
                      <a:pt x="238" y="128"/>
                    </a:lnTo>
                    <a:lnTo>
                      <a:pt x="246" y="143"/>
                    </a:lnTo>
                    <a:lnTo>
                      <a:pt x="251" y="157"/>
                    </a:lnTo>
                    <a:lnTo>
                      <a:pt x="256" y="162"/>
                    </a:lnTo>
                    <a:lnTo>
                      <a:pt x="257" y="167"/>
                    </a:lnTo>
                    <a:lnTo>
                      <a:pt x="268" y="176"/>
                    </a:lnTo>
                    <a:lnTo>
                      <a:pt x="272" y="194"/>
                    </a:lnTo>
                    <a:lnTo>
                      <a:pt x="297" y="200"/>
                    </a:lnTo>
                    <a:lnTo>
                      <a:pt x="320" y="205"/>
                    </a:lnTo>
                    <a:lnTo>
                      <a:pt x="322" y="201"/>
                    </a:lnTo>
                    <a:lnTo>
                      <a:pt x="331" y="216"/>
                    </a:lnTo>
                    <a:lnTo>
                      <a:pt x="327" y="236"/>
                    </a:lnTo>
                    <a:lnTo>
                      <a:pt x="324" y="257"/>
                    </a:lnTo>
                    <a:lnTo>
                      <a:pt x="311" y="263"/>
                    </a:lnTo>
                    <a:lnTo>
                      <a:pt x="300" y="269"/>
                    </a:lnTo>
                    <a:lnTo>
                      <a:pt x="289" y="274"/>
                    </a:lnTo>
                    <a:lnTo>
                      <a:pt x="279" y="280"/>
                    </a:lnTo>
                    <a:lnTo>
                      <a:pt x="266" y="282"/>
                    </a:lnTo>
                    <a:lnTo>
                      <a:pt x="254" y="287"/>
                    </a:lnTo>
                    <a:lnTo>
                      <a:pt x="240" y="291"/>
                    </a:lnTo>
                    <a:lnTo>
                      <a:pt x="229" y="294"/>
                    </a:lnTo>
                    <a:lnTo>
                      <a:pt x="220" y="309"/>
                    </a:lnTo>
                    <a:lnTo>
                      <a:pt x="212" y="321"/>
                    </a:lnTo>
                    <a:lnTo>
                      <a:pt x="204" y="336"/>
                    </a:lnTo>
                    <a:lnTo>
                      <a:pt x="195" y="350"/>
                    </a:lnTo>
                    <a:lnTo>
                      <a:pt x="194" y="328"/>
                    </a:lnTo>
                    <a:lnTo>
                      <a:pt x="179" y="321"/>
                    </a:lnTo>
                    <a:lnTo>
                      <a:pt x="164" y="313"/>
                    </a:lnTo>
                    <a:lnTo>
                      <a:pt x="147" y="310"/>
                    </a:lnTo>
                    <a:lnTo>
                      <a:pt x="145" y="328"/>
                    </a:lnTo>
                    <a:lnTo>
                      <a:pt x="138" y="334"/>
                    </a:lnTo>
                    <a:lnTo>
                      <a:pt x="130" y="320"/>
                    </a:lnTo>
                    <a:lnTo>
                      <a:pt x="124" y="304"/>
                    </a:lnTo>
                    <a:lnTo>
                      <a:pt x="111" y="280"/>
                    </a:lnTo>
                    <a:lnTo>
                      <a:pt x="97" y="255"/>
                    </a:lnTo>
                    <a:lnTo>
                      <a:pt x="80" y="239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54" name="Freeform 50"/>
              <p:cNvSpPr>
                <a:spLocks/>
              </p:cNvSpPr>
              <p:nvPr/>
            </p:nvSpPr>
            <p:spPr bwMode="auto">
              <a:xfrm>
                <a:off x="3345" y="1687"/>
                <a:ext cx="153" cy="132"/>
              </a:xfrm>
              <a:custGeom>
                <a:avLst/>
                <a:gdLst>
                  <a:gd name="T0" fmla="*/ 6 w 161"/>
                  <a:gd name="T1" fmla="*/ 47 h 133"/>
                  <a:gd name="T2" fmla="*/ 0 w 161"/>
                  <a:gd name="T3" fmla="*/ 55 h 133"/>
                  <a:gd name="T4" fmla="*/ 0 w 161"/>
                  <a:gd name="T5" fmla="*/ 66 h 133"/>
                  <a:gd name="T6" fmla="*/ 7 w 161"/>
                  <a:gd name="T7" fmla="*/ 88 h 133"/>
                  <a:gd name="T8" fmla="*/ 10 w 161"/>
                  <a:gd name="T9" fmla="*/ 115 h 133"/>
                  <a:gd name="T10" fmla="*/ 14 w 161"/>
                  <a:gd name="T11" fmla="*/ 114 h 133"/>
                  <a:gd name="T12" fmla="*/ 23 w 161"/>
                  <a:gd name="T13" fmla="*/ 99 h 133"/>
                  <a:gd name="T14" fmla="*/ 28 w 161"/>
                  <a:gd name="T15" fmla="*/ 93 h 133"/>
                  <a:gd name="T16" fmla="*/ 35 w 161"/>
                  <a:gd name="T17" fmla="*/ 87 h 133"/>
                  <a:gd name="T18" fmla="*/ 40 w 161"/>
                  <a:gd name="T19" fmla="*/ 79 h 133"/>
                  <a:gd name="T20" fmla="*/ 45 w 161"/>
                  <a:gd name="T21" fmla="*/ 73 h 133"/>
                  <a:gd name="T22" fmla="*/ 49 w 161"/>
                  <a:gd name="T23" fmla="*/ 67 h 133"/>
                  <a:gd name="T24" fmla="*/ 54 w 161"/>
                  <a:gd name="T25" fmla="*/ 66 h 133"/>
                  <a:gd name="T26" fmla="*/ 58 w 161"/>
                  <a:gd name="T27" fmla="*/ 66 h 133"/>
                  <a:gd name="T28" fmla="*/ 58 w 161"/>
                  <a:gd name="T29" fmla="*/ 63 h 133"/>
                  <a:gd name="T30" fmla="*/ 64 w 161"/>
                  <a:gd name="T31" fmla="*/ 49 h 133"/>
                  <a:gd name="T32" fmla="*/ 61 w 161"/>
                  <a:gd name="T33" fmla="*/ 29 h 133"/>
                  <a:gd name="T34" fmla="*/ 56 w 161"/>
                  <a:gd name="T35" fmla="*/ 8 h 133"/>
                  <a:gd name="T36" fmla="*/ 57 w 161"/>
                  <a:gd name="T37" fmla="*/ 0 h 133"/>
                  <a:gd name="T38" fmla="*/ 52 w 161"/>
                  <a:gd name="T39" fmla="*/ 2 h 133"/>
                  <a:gd name="T40" fmla="*/ 47 w 161"/>
                  <a:gd name="T41" fmla="*/ 7 h 133"/>
                  <a:gd name="T42" fmla="*/ 41 w 161"/>
                  <a:gd name="T43" fmla="*/ 11 h 133"/>
                  <a:gd name="T44" fmla="*/ 37 w 161"/>
                  <a:gd name="T45" fmla="*/ 15 h 133"/>
                  <a:gd name="T46" fmla="*/ 33 w 161"/>
                  <a:gd name="T47" fmla="*/ 29 h 133"/>
                  <a:gd name="T48" fmla="*/ 29 w 161"/>
                  <a:gd name="T49" fmla="*/ 41 h 133"/>
                  <a:gd name="T50" fmla="*/ 27 w 161"/>
                  <a:gd name="T51" fmla="*/ 56 h 133"/>
                  <a:gd name="T52" fmla="*/ 24 w 161"/>
                  <a:gd name="T53" fmla="*/ 66 h 133"/>
                  <a:gd name="T54" fmla="*/ 23 w 161"/>
                  <a:gd name="T55" fmla="*/ 47 h 133"/>
                  <a:gd name="T56" fmla="*/ 17 w 161"/>
                  <a:gd name="T57" fmla="*/ 41 h 133"/>
                  <a:gd name="T58" fmla="*/ 10 w 161"/>
                  <a:gd name="T59" fmla="*/ 34 h 133"/>
                  <a:gd name="T60" fmla="*/ 9 w 161"/>
                  <a:gd name="T61" fmla="*/ 30 h 133"/>
                  <a:gd name="T62" fmla="*/ 6 w 161"/>
                  <a:gd name="T63" fmla="*/ 47 h 133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61"/>
                  <a:gd name="T97" fmla="*/ 0 h 133"/>
                  <a:gd name="T98" fmla="*/ 161 w 161"/>
                  <a:gd name="T99" fmla="*/ 133 h 133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61" h="133">
                    <a:moveTo>
                      <a:pt x="6" y="47"/>
                    </a:moveTo>
                    <a:lnTo>
                      <a:pt x="0" y="55"/>
                    </a:lnTo>
                    <a:lnTo>
                      <a:pt x="0" y="79"/>
                    </a:lnTo>
                    <a:lnTo>
                      <a:pt x="7" y="106"/>
                    </a:lnTo>
                    <a:lnTo>
                      <a:pt x="14" y="133"/>
                    </a:lnTo>
                    <a:lnTo>
                      <a:pt x="34" y="132"/>
                    </a:lnTo>
                    <a:lnTo>
                      <a:pt x="53" y="117"/>
                    </a:lnTo>
                    <a:lnTo>
                      <a:pt x="70" y="111"/>
                    </a:lnTo>
                    <a:lnTo>
                      <a:pt x="86" y="105"/>
                    </a:lnTo>
                    <a:lnTo>
                      <a:pt x="99" y="97"/>
                    </a:lnTo>
                    <a:lnTo>
                      <a:pt x="111" y="91"/>
                    </a:lnTo>
                    <a:lnTo>
                      <a:pt x="123" y="85"/>
                    </a:lnTo>
                    <a:lnTo>
                      <a:pt x="134" y="78"/>
                    </a:lnTo>
                    <a:lnTo>
                      <a:pt x="146" y="72"/>
                    </a:lnTo>
                    <a:lnTo>
                      <a:pt x="146" y="63"/>
                    </a:lnTo>
                    <a:lnTo>
                      <a:pt x="161" y="49"/>
                    </a:lnTo>
                    <a:lnTo>
                      <a:pt x="150" y="29"/>
                    </a:lnTo>
                    <a:lnTo>
                      <a:pt x="140" y="8"/>
                    </a:lnTo>
                    <a:lnTo>
                      <a:pt x="141" y="0"/>
                    </a:lnTo>
                    <a:lnTo>
                      <a:pt x="128" y="2"/>
                    </a:lnTo>
                    <a:lnTo>
                      <a:pt x="116" y="7"/>
                    </a:lnTo>
                    <a:lnTo>
                      <a:pt x="102" y="11"/>
                    </a:lnTo>
                    <a:lnTo>
                      <a:pt x="91" y="15"/>
                    </a:lnTo>
                    <a:lnTo>
                      <a:pt x="82" y="29"/>
                    </a:lnTo>
                    <a:lnTo>
                      <a:pt x="74" y="41"/>
                    </a:lnTo>
                    <a:lnTo>
                      <a:pt x="66" y="56"/>
                    </a:lnTo>
                    <a:lnTo>
                      <a:pt x="57" y="69"/>
                    </a:lnTo>
                    <a:lnTo>
                      <a:pt x="55" y="47"/>
                    </a:lnTo>
                    <a:lnTo>
                      <a:pt x="41" y="41"/>
                    </a:lnTo>
                    <a:lnTo>
                      <a:pt x="26" y="34"/>
                    </a:lnTo>
                    <a:lnTo>
                      <a:pt x="9" y="30"/>
                    </a:lnTo>
                    <a:lnTo>
                      <a:pt x="6" y="47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55" name="Freeform 51"/>
              <p:cNvSpPr>
                <a:spLocks/>
              </p:cNvSpPr>
              <p:nvPr/>
            </p:nvSpPr>
            <p:spPr bwMode="auto">
              <a:xfrm>
                <a:off x="3456" y="1535"/>
                <a:ext cx="21" cy="22"/>
              </a:xfrm>
              <a:custGeom>
                <a:avLst/>
                <a:gdLst>
                  <a:gd name="T0" fmla="*/ 0 w 21"/>
                  <a:gd name="T1" fmla="*/ 0 h 22"/>
                  <a:gd name="T2" fmla="*/ 0 w 21"/>
                  <a:gd name="T3" fmla="*/ 22 h 22"/>
                  <a:gd name="T4" fmla="*/ 21 w 21"/>
                  <a:gd name="T5" fmla="*/ 11 h 22"/>
                  <a:gd name="T6" fmla="*/ 0 w 21"/>
                  <a:gd name="T7" fmla="*/ 0 h 2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"/>
                  <a:gd name="T13" fmla="*/ 0 h 22"/>
                  <a:gd name="T14" fmla="*/ 21 w 21"/>
                  <a:gd name="T15" fmla="*/ 22 h 2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" h="22">
                    <a:moveTo>
                      <a:pt x="0" y="0"/>
                    </a:moveTo>
                    <a:lnTo>
                      <a:pt x="0" y="22"/>
                    </a:lnTo>
                    <a:lnTo>
                      <a:pt x="21" y="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56" name="Freeform 52"/>
              <p:cNvSpPr>
                <a:spLocks/>
              </p:cNvSpPr>
              <p:nvPr/>
            </p:nvSpPr>
            <p:spPr bwMode="auto">
              <a:xfrm>
                <a:off x="2921" y="1593"/>
                <a:ext cx="152" cy="336"/>
              </a:xfrm>
              <a:custGeom>
                <a:avLst/>
                <a:gdLst>
                  <a:gd name="T0" fmla="*/ 46 w 163"/>
                  <a:gd name="T1" fmla="*/ 85 h 337"/>
                  <a:gd name="T2" fmla="*/ 41 w 163"/>
                  <a:gd name="T3" fmla="*/ 73 h 337"/>
                  <a:gd name="T4" fmla="*/ 36 w 163"/>
                  <a:gd name="T5" fmla="*/ 63 h 337"/>
                  <a:gd name="T6" fmla="*/ 32 w 163"/>
                  <a:gd name="T7" fmla="*/ 52 h 337"/>
                  <a:gd name="T8" fmla="*/ 28 w 163"/>
                  <a:gd name="T9" fmla="*/ 41 h 337"/>
                  <a:gd name="T10" fmla="*/ 23 w 163"/>
                  <a:gd name="T11" fmla="*/ 32 h 337"/>
                  <a:gd name="T12" fmla="*/ 19 w 163"/>
                  <a:gd name="T13" fmla="*/ 21 h 337"/>
                  <a:gd name="T14" fmla="*/ 15 w 163"/>
                  <a:gd name="T15" fmla="*/ 10 h 337"/>
                  <a:gd name="T16" fmla="*/ 10 w 163"/>
                  <a:gd name="T17" fmla="*/ 0 h 337"/>
                  <a:gd name="T18" fmla="*/ 7 w 163"/>
                  <a:gd name="T19" fmla="*/ 10 h 337"/>
                  <a:gd name="T20" fmla="*/ 7 w 163"/>
                  <a:gd name="T21" fmla="*/ 27 h 337"/>
                  <a:gd name="T22" fmla="*/ 7 w 163"/>
                  <a:gd name="T23" fmla="*/ 41 h 337"/>
                  <a:gd name="T24" fmla="*/ 10 w 163"/>
                  <a:gd name="T25" fmla="*/ 66 h 337"/>
                  <a:gd name="T26" fmla="*/ 9 w 163"/>
                  <a:gd name="T27" fmla="*/ 75 h 337"/>
                  <a:gd name="T28" fmla="*/ 8 w 163"/>
                  <a:gd name="T29" fmla="*/ 91 h 337"/>
                  <a:gd name="T30" fmla="*/ 8 w 163"/>
                  <a:gd name="T31" fmla="*/ 107 h 337"/>
                  <a:gd name="T32" fmla="*/ 8 w 163"/>
                  <a:gd name="T33" fmla="*/ 123 h 337"/>
                  <a:gd name="T34" fmla="*/ 7 w 163"/>
                  <a:gd name="T35" fmla="*/ 139 h 337"/>
                  <a:gd name="T36" fmla="*/ 7 w 163"/>
                  <a:gd name="T37" fmla="*/ 151 h 337"/>
                  <a:gd name="T38" fmla="*/ 7 w 163"/>
                  <a:gd name="T39" fmla="*/ 164 h 337"/>
                  <a:gd name="T40" fmla="*/ 7 w 163"/>
                  <a:gd name="T41" fmla="*/ 168 h 337"/>
                  <a:gd name="T42" fmla="*/ 0 w 163"/>
                  <a:gd name="T43" fmla="*/ 171 h 337"/>
                  <a:gd name="T44" fmla="*/ 1 w 163"/>
                  <a:gd name="T45" fmla="*/ 188 h 337"/>
                  <a:gd name="T46" fmla="*/ 7 w 163"/>
                  <a:gd name="T47" fmla="*/ 201 h 337"/>
                  <a:gd name="T48" fmla="*/ 7 w 163"/>
                  <a:gd name="T49" fmla="*/ 201 h 337"/>
                  <a:gd name="T50" fmla="*/ 7 w 163"/>
                  <a:gd name="T51" fmla="*/ 221 h 337"/>
                  <a:gd name="T52" fmla="*/ 7 w 163"/>
                  <a:gd name="T53" fmla="*/ 245 h 337"/>
                  <a:gd name="T54" fmla="*/ 10 w 163"/>
                  <a:gd name="T55" fmla="*/ 266 h 337"/>
                  <a:gd name="T56" fmla="*/ 7 w 163"/>
                  <a:gd name="T57" fmla="*/ 266 h 337"/>
                  <a:gd name="T58" fmla="*/ 7 w 163"/>
                  <a:gd name="T59" fmla="*/ 271 h 337"/>
                  <a:gd name="T60" fmla="*/ 7 w 163"/>
                  <a:gd name="T61" fmla="*/ 291 h 337"/>
                  <a:gd name="T62" fmla="*/ 9 w 163"/>
                  <a:gd name="T63" fmla="*/ 319 h 337"/>
                  <a:gd name="T64" fmla="*/ 14 w 163"/>
                  <a:gd name="T65" fmla="*/ 314 h 337"/>
                  <a:gd name="T66" fmla="*/ 15 w 163"/>
                  <a:gd name="T67" fmla="*/ 316 h 337"/>
                  <a:gd name="T68" fmla="*/ 18 w 163"/>
                  <a:gd name="T69" fmla="*/ 314 h 337"/>
                  <a:gd name="T70" fmla="*/ 23 w 163"/>
                  <a:gd name="T71" fmla="*/ 308 h 337"/>
                  <a:gd name="T72" fmla="*/ 25 w 163"/>
                  <a:gd name="T73" fmla="*/ 298 h 337"/>
                  <a:gd name="T74" fmla="*/ 24 w 163"/>
                  <a:gd name="T75" fmla="*/ 291 h 337"/>
                  <a:gd name="T76" fmla="*/ 31 w 163"/>
                  <a:gd name="T77" fmla="*/ 286 h 337"/>
                  <a:gd name="T78" fmla="*/ 34 w 163"/>
                  <a:gd name="T79" fmla="*/ 269 h 337"/>
                  <a:gd name="T80" fmla="*/ 37 w 163"/>
                  <a:gd name="T81" fmla="*/ 250 h 337"/>
                  <a:gd name="T82" fmla="*/ 42 w 163"/>
                  <a:gd name="T83" fmla="*/ 247 h 337"/>
                  <a:gd name="T84" fmla="*/ 42 w 163"/>
                  <a:gd name="T85" fmla="*/ 236 h 337"/>
                  <a:gd name="T86" fmla="*/ 41 w 163"/>
                  <a:gd name="T87" fmla="*/ 223 h 337"/>
                  <a:gd name="T88" fmla="*/ 39 w 163"/>
                  <a:gd name="T89" fmla="*/ 209 h 337"/>
                  <a:gd name="T90" fmla="*/ 37 w 163"/>
                  <a:gd name="T91" fmla="*/ 208 h 337"/>
                  <a:gd name="T92" fmla="*/ 39 w 163"/>
                  <a:gd name="T93" fmla="*/ 192 h 337"/>
                  <a:gd name="T94" fmla="*/ 39 w 163"/>
                  <a:gd name="T95" fmla="*/ 182 h 337"/>
                  <a:gd name="T96" fmla="*/ 39 w 163"/>
                  <a:gd name="T97" fmla="*/ 177 h 337"/>
                  <a:gd name="T98" fmla="*/ 40 w 163"/>
                  <a:gd name="T99" fmla="*/ 168 h 337"/>
                  <a:gd name="T100" fmla="*/ 42 w 163"/>
                  <a:gd name="T101" fmla="*/ 168 h 337"/>
                  <a:gd name="T102" fmla="*/ 44 w 163"/>
                  <a:gd name="T103" fmla="*/ 164 h 337"/>
                  <a:gd name="T104" fmla="*/ 47 w 163"/>
                  <a:gd name="T105" fmla="*/ 164 h 337"/>
                  <a:gd name="T106" fmla="*/ 46 w 163"/>
                  <a:gd name="T107" fmla="*/ 142 h 337"/>
                  <a:gd name="T108" fmla="*/ 46 w 163"/>
                  <a:gd name="T109" fmla="*/ 125 h 337"/>
                  <a:gd name="T110" fmla="*/ 46 w 163"/>
                  <a:gd name="T111" fmla="*/ 104 h 337"/>
                  <a:gd name="T112" fmla="*/ 46 w 163"/>
                  <a:gd name="T113" fmla="*/ 85 h 337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163"/>
                  <a:gd name="T172" fmla="*/ 0 h 337"/>
                  <a:gd name="T173" fmla="*/ 163 w 163"/>
                  <a:gd name="T174" fmla="*/ 337 h 337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163" h="337">
                    <a:moveTo>
                      <a:pt x="162" y="85"/>
                    </a:moveTo>
                    <a:lnTo>
                      <a:pt x="144" y="73"/>
                    </a:lnTo>
                    <a:lnTo>
                      <a:pt x="130" y="63"/>
                    </a:lnTo>
                    <a:lnTo>
                      <a:pt x="113" y="52"/>
                    </a:lnTo>
                    <a:lnTo>
                      <a:pt x="98" y="41"/>
                    </a:lnTo>
                    <a:lnTo>
                      <a:pt x="81" y="32"/>
                    </a:lnTo>
                    <a:lnTo>
                      <a:pt x="66" y="21"/>
                    </a:lnTo>
                    <a:lnTo>
                      <a:pt x="50" y="10"/>
                    </a:lnTo>
                    <a:lnTo>
                      <a:pt x="34" y="0"/>
                    </a:lnTo>
                    <a:lnTo>
                      <a:pt x="20" y="10"/>
                    </a:lnTo>
                    <a:lnTo>
                      <a:pt x="21" y="27"/>
                    </a:lnTo>
                    <a:lnTo>
                      <a:pt x="22" y="41"/>
                    </a:lnTo>
                    <a:lnTo>
                      <a:pt x="35" y="66"/>
                    </a:lnTo>
                    <a:lnTo>
                      <a:pt x="32" y="75"/>
                    </a:lnTo>
                    <a:lnTo>
                      <a:pt x="31" y="91"/>
                    </a:lnTo>
                    <a:lnTo>
                      <a:pt x="31" y="107"/>
                    </a:lnTo>
                    <a:lnTo>
                      <a:pt x="31" y="123"/>
                    </a:lnTo>
                    <a:lnTo>
                      <a:pt x="29" y="139"/>
                    </a:lnTo>
                    <a:lnTo>
                      <a:pt x="21" y="151"/>
                    </a:lnTo>
                    <a:lnTo>
                      <a:pt x="15" y="164"/>
                    </a:lnTo>
                    <a:lnTo>
                      <a:pt x="9" y="177"/>
                    </a:lnTo>
                    <a:lnTo>
                      <a:pt x="0" y="189"/>
                    </a:lnTo>
                    <a:lnTo>
                      <a:pt x="1" y="206"/>
                    </a:lnTo>
                    <a:lnTo>
                      <a:pt x="10" y="219"/>
                    </a:lnTo>
                    <a:lnTo>
                      <a:pt x="15" y="219"/>
                    </a:lnTo>
                    <a:lnTo>
                      <a:pt x="22" y="239"/>
                    </a:lnTo>
                    <a:lnTo>
                      <a:pt x="24" y="263"/>
                    </a:lnTo>
                    <a:lnTo>
                      <a:pt x="34" y="284"/>
                    </a:lnTo>
                    <a:lnTo>
                      <a:pt x="16" y="284"/>
                    </a:lnTo>
                    <a:lnTo>
                      <a:pt x="10" y="289"/>
                    </a:lnTo>
                    <a:lnTo>
                      <a:pt x="21" y="309"/>
                    </a:lnTo>
                    <a:lnTo>
                      <a:pt x="32" y="337"/>
                    </a:lnTo>
                    <a:lnTo>
                      <a:pt x="46" y="332"/>
                    </a:lnTo>
                    <a:lnTo>
                      <a:pt x="50" y="334"/>
                    </a:lnTo>
                    <a:lnTo>
                      <a:pt x="59" y="332"/>
                    </a:lnTo>
                    <a:lnTo>
                      <a:pt x="81" y="326"/>
                    </a:lnTo>
                    <a:lnTo>
                      <a:pt x="87" y="316"/>
                    </a:lnTo>
                    <a:lnTo>
                      <a:pt x="84" y="309"/>
                    </a:lnTo>
                    <a:lnTo>
                      <a:pt x="109" y="304"/>
                    </a:lnTo>
                    <a:lnTo>
                      <a:pt x="120" y="287"/>
                    </a:lnTo>
                    <a:lnTo>
                      <a:pt x="131" y="268"/>
                    </a:lnTo>
                    <a:lnTo>
                      <a:pt x="147" y="265"/>
                    </a:lnTo>
                    <a:lnTo>
                      <a:pt x="146" y="254"/>
                    </a:lnTo>
                    <a:lnTo>
                      <a:pt x="142" y="241"/>
                    </a:lnTo>
                    <a:lnTo>
                      <a:pt x="136" y="227"/>
                    </a:lnTo>
                    <a:lnTo>
                      <a:pt x="131" y="226"/>
                    </a:lnTo>
                    <a:lnTo>
                      <a:pt x="136" y="210"/>
                    </a:lnTo>
                    <a:lnTo>
                      <a:pt x="137" y="200"/>
                    </a:lnTo>
                    <a:lnTo>
                      <a:pt x="139" y="195"/>
                    </a:lnTo>
                    <a:lnTo>
                      <a:pt x="141" y="186"/>
                    </a:lnTo>
                    <a:lnTo>
                      <a:pt x="147" y="169"/>
                    </a:lnTo>
                    <a:lnTo>
                      <a:pt x="152" y="164"/>
                    </a:lnTo>
                    <a:lnTo>
                      <a:pt x="163" y="164"/>
                    </a:lnTo>
                    <a:lnTo>
                      <a:pt x="162" y="142"/>
                    </a:lnTo>
                    <a:lnTo>
                      <a:pt x="162" y="125"/>
                    </a:lnTo>
                    <a:lnTo>
                      <a:pt x="162" y="104"/>
                    </a:lnTo>
                    <a:lnTo>
                      <a:pt x="162" y="85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57" name="Freeform 53"/>
              <p:cNvSpPr>
                <a:spLocks/>
              </p:cNvSpPr>
              <p:nvPr/>
            </p:nvSpPr>
            <p:spPr bwMode="auto">
              <a:xfrm>
                <a:off x="3336" y="1823"/>
                <a:ext cx="21" cy="32"/>
              </a:xfrm>
              <a:custGeom>
                <a:avLst/>
                <a:gdLst>
                  <a:gd name="T0" fmla="*/ 0 w 22"/>
                  <a:gd name="T1" fmla="*/ 91 h 30"/>
                  <a:gd name="T2" fmla="*/ 11 w 22"/>
                  <a:gd name="T3" fmla="*/ 96 h 30"/>
                  <a:gd name="T4" fmla="*/ 11 w 22"/>
                  <a:gd name="T5" fmla="*/ 58 h 30"/>
                  <a:gd name="T6" fmla="*/ 11 w 22"/>
                  <a:gd name="T7" fmla="*/ 0 h 30"/>
                  <a:gd name="T8" fmla="*/ 10 w 22"/>
                  <a:gd name="T9" fmla="*/ 1 h 30"/>
                  <a:gd name="T10" fmla="*/ 0 w 22"/>
                  <a:gd name="T11" fmla="*/ 91 h 3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"/>
                  <a:gd name="T19" fmla="*/ 0 h 30"/>
                  <a:gd name="T20" fmla="*/ 22 w 22"/>
                  <a:gd name="T21" fmla="*/ 30 h 3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" h="30">
                    <a:moveTo>
                      <a:pt x="0" y="29"/>
                    </a:moveTo>
                    <a:lnTo>
                      <a:pt x="17" y="30"/>
                    </a:lnTo>
                    <a:lnTo>
                      <a:pt x="22" y="19"/>
                    </a:lnTo>
                    <a:lnTo>
                      <a:pt x="15" y="0"/>
                    </a:lnTo>
                    <a:lnTo>
                      <a:pt x="10" y="1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58" name="Freeform 54"/>
              <p:cNvSpPr>
                <a:spLocks/>
              </p:cNvSpPr>
              <p:nvPr/>
            </p:nvSpPr>
            <p:spPr bwMode="auto">
              <a:xfrm>
                <a:off x="3253" y="1707"/>
                <a:ext cx="98" cy="122"/>
              </a:xfrm>
              <a:custGeom>
                <a:avLst/>
                <a:gdLst>
                  <a:gd name="T0" fmla="*/ 0 w 104"/>
                  <a:gd name="T1" fmla="*/ 92 h 122"/>
                  <a:gd name="T2" fmla="*/ 2 w 104"/>
                  <a:gd name="T3" fmla="*/ 76 h 122"/>
                  <a:gd name="T4" fmla="*/ 4 w 104"/>
                  <a:gd name="T5" fmla="*/ 46 h 122"/>
                  <a:gd name="T6" fmla="*/ 8 w 104"/>
                  <a:gd name="T7" fmla="*/ 21 h 122"/>
                  <a:gd name="T8" fmla="*/ 8 w 104"/>
                  <a:gd name="T9" fmla="*/ 11 h 122"/>
                  <a:gd name="T10" fmla="*/ 9 w 104"/>
                  <a:gd name="T11" fmla="*/ 3 h 122"/>
                  <a:gd name="T12" fmla="*/ 11 w 104"/>
                  <a:gd name="T13" fmla="*/ 0 h 122"/>
                  <a:gd name="T14" fmla="*/ 13 w 104"/>
                  <a:gd name="T15" fmla="*/ 15 h 122"/>
                  <a:gd name="T16" fmla="*/ 15 w 104"/>
                  <a:gd name="T17" fmla="*/ 30 h 122"/>
                  <a:gd name="T18" fmla="*/ 18 w 104"/>
                  <a:gd name="T19" fmla="*/ 44 h 122"/>
                  <a:gd name="T20" fmla="*/ 19 w 104"/>
                  <a:gd name="T21" fmla="*/ 60 h 122"/>
                  <a:gd name="T22" fmla="*/ 19 w 104"/>
                  <a:gd name="T23" fmla="*/ 54 h 122"/>
                  <a:gd name="T24" fmla="*/ 20 w 104"/>
                  <a:gd name="T25" fmla="*/ 58 h 122"/>
                  <a:gd name="T26" fmla="*/ 24 w 104"/>
                  <a:gd name="T27" fmla="*/ 69 h 122"/>
                  <a:gd name="T28" fmla="*/ 30 w 104"/>
                  <a:gd name="T29" fmla="*/ 90 h 122"/>
                  <a:gd name="T30" fmla="*/ 36 w 104"/>
                  <a:gd name="T31" fmla="*/ 109 h 122"/>
                  <a:gd name="T32" fmla="*/ 36 w 104"/>
                  <a:gd name="T33" fmla="*/ 114 h 122"/>
                  <a:gd name="T34" fmla="*/ 36 w 104"/>
                  <a:gd name="T35" fmla="*/ 115 h 122"/>
                  <a:gd name="T36" fmla="*/ 34 w 104"/>
                  <a:gd name="T37" fmla="*/ 117 h 122"/>
                  <a:gd name="T38" fmla="*/ 31 w 104"/>
                  <a:gd name="T39" fmla="*/ 122 h 122"/>
                  <a:gd name="T40" fmla="*/ 31 w 104"/>
                  <a:gd name="T41" fmla="*/ 117 h 122"/>
                  <a:gd name="T42" fmla="*/ 25 w 104"/>
                  <a:gd name="T43" fmla="*/ 111 h 122"/>
                  <a:gd name="T44" fmla="*/ 23 w 104"/>
                  <a:gd name="T45" fmla="*/ 98 h 122"/>
                  <a:gd name="T46" fmla="*/ 21 w 104"/>
                  <a:gd name="T47" fmla="*/ 90 h 122"/>
                  <a:gd name="T48" fmla="*/ 18 w 104"/>
                  <a:gd name="T49" fmla="*/ 85 h 122"/>
                  <a:gd name="T50" fmla="*/ 15 w 104"/>
                  <a:gd name="T51" fmla="*/ 81 h 122"/>
                  <a:gd name="T52" fmla="*/ 11 w 104"/>
                  <a:gd name="T53" fmla="*/ 85 h 122"/>
                  <a:gd name="T54" fmla="*/ 8 w 104"/>
                  <a:gd name="T55" fmla="*/ 73 h 122"/>
                  <a:gd name="T56" fmla="*/ 8 w 104"/>
                  <a:gd name="T57" fmla="*/ 91 h 122"/>
                  <a:gd name="T58" fmla="*/ 8 w 104"/>
                  <a:gd name="T59" fmla="*/ 85 h 122"/>
                  <a:gd name="T60" fmla="*/ 7 w 104"/>
                  <a:gd name="T61" fmla="*/ 95 h 122"/>
                  <a:gd name="T62" fmla="*/ 0 w 104"/>
                  <a:gd name="T63" fmla="*/ 92 h 122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04"/>
                  <a:gd name="T97" fmla="*/ 0 h 122"/>
                  <a:gd name="T98" fmla="*/ 104 w 104"/>
                  <a:gd name="T99" fmla="*/ 122 h 122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04" h="122">
                    <a:moveTo>
                      <a:pt x="0" y="92"/>
                    </a:moveTo>
                    <a:lnTo>
                      <a:pt x="2" y="76"/>
                    </a:lnTo>
                    <a:lnTo>
                      <a:pt x="4" y="46"/>
                    </a:lnTo>
                    <a:lnTo>
                      <a:pt x="10" y="21"/>
                    </a:lnTo>
                    <a:lnTo>
                      <a:pt x="19" y="11"/>
                    </a:lnTo>
                    <a:lnTo>
                      <a:pt x="29" y="3"/>
                    </a:lnTo>
                    <a:lnTo>
                      <a:pt x="32" y="0"/>
                    </a:lnTo>
                    <a:lnTo>
                      <a:pt x="37" y="15"/>
                    </a:lnTo>
                    <a:lnTo>
                      <a:pt x="40" y="30"/>
                    </a:lnTo>
                    <a:lnTo>
                      <a:pt x="48" y="44"/>
                    </a:lnTo>
                    <a:lnTo>
                      <a:pt x="51" y="60"/>
                    </a:lnTo>
                    <a:lnTo>
                      <a:pt x="51" y="54"/>
                    </a:lnTo>
                    <a:lnTo>
                      <a:pt x="56" y="58"/>
                    </a:lnTo>
                    <a:lnTo>
                      <a:pt x="68" y="69"/>
                    </a:lnTo>
                    <a:lnTo>
                      <a:pt x="87" y="90"/>
                    </a:lnTo>
                    <a:lnTo>
                      <a:pt x="104" y="109"/>
                    </a:lnTo>
                    <a:lnTo>
                      <a:pt x="104" y="114"/>
                    </a:lnTo>
                    <a:lnTo>
                      <a:pt x="103" y="115"/>
                    </a:lnTo>
                    <a:lnTo>
                      <a:pt x="98" y="117"/>
                    </a:lnTo>
                    <a:lnTo>
                      <a:pt x="88" y="122"/>
                    </a:lnTo>
                    <a:lnTo>
                      <a:pt x="88" y="117"/>
                    </a:lnTo>
                    <a:lnTo>
                      <a:pt x="74" y="111"/>
                    </a:lnTo>
                    <a:lnTo>
                      <a:pt x="66" y="98"/>
                    </a:lnTo>
                    <a:lnTo>
                      <a:pt x="59" y="90"/>
                    </a:lnTo>
                    <a:lnTo>
                      <a:pt x="50" y="85"/>
                    </a:lnTo>
                    <a:lnTo>
                      <a:pt x="41" y="81"/>
                    </a:lnTo>
                    <a:lnTo>
                      <a:pt x="32" y="85"/>
                    </a:lnTo>
                    <a:lnTo>
                      <a:pt x="23" y="73"/>
                    </a:lnTo>
                    <a:lnTo>
                      <a:pt x="22" y="91"/>
                    </a:lnTo>
                    <a:lnTo>
                      <a:pt x="15" y="85"/>
                    </a:lnTo>
                    <a:lnTo>
                      <a:pt x="7" y="95"/>
                    </a:lnTo>
                    <a:lnTo>
                      <a:pt x="0" y="92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59" name="Freeform 55"/>
              <p:cNvSpPr>
                <a:spLocks/>
              </p:cNvSpPr>
              <p:nvPr/>
            </p:nvSpPr>
            <p:spPr bwMode="auto">
              <a:xfrm>
                <a:off x="3208" y="1781"/>
                <a:ext cx="220" cy="232"/>
              </a:xfrm>
              <a:custGeom>
                <a:avLst/>
                <a:gdLst>
                  <a:gd name="T0" fmla="*/ 25 w 234"/>
                  <a:gd name="T1" fmla="*/ 229 h 232"/>
                  <a:gd name="T2" fmla="*/ 20 w 234"/>
                  <a:gd name="T3" fmla="*/ 211 h 232"/>
                  <a:gd name="T4" fmla="*/ 16 w 234"/>
                  <a:gd name="T5" fmla="*/ 209 h 232"/>
                  <a:gd name="T6" fmla="*/ 15 w 234"/>
                  <a:gd name="T7" fmla="*/ 193 h 232"/>
                  <a:gd name="T8" fmla="*/ 10 w 234"/>
                  <a:gd name="T9" fmla="*/ 187 h 232"/>
                  <a:gd name="T10" fmla="*/ 8 w 234"/>
                  <a:gd name="T11" fmla="*/ 174 h 232"/>
                  <a:gd name="T12" fmla="*/ 8 w 234"/>
                  <a:gd name="T13" fmla="*/ 158 h 232"/>
                  <a:gd name="T14" fmla="*/ 5 w 234"/>
                  <a:gd name="T15" fmla="*/ 144 h 232"/>
                  <a:gd name="T16" fmla="*/ 0 w 234"/>
                  <a:gd name="T17" fmla="*/ 138 h 232"/>
                  <a:gd name="T18" fmla="*/ 5 w 234"/>
                  <a:gd name="T19" fmla="*/ 128 h 232"/>
                  <a:gd name="T20" fmla="*/ 8 w 234"/>
                  <a:gd name="T21" fmla="*/ 126 h 232"/>
                  <a:gd name="T22" fmla="*/ 8 w 234"/>
                  <a:gd name="T23" fmla="*/ 103 h 232"/>
                  <a:gd name="T24" fmla="*/ 8 w 234"/>
                  <a:gd name="T25" fmla="*/ 78 h 232"/>
                  <a:gd name="T26" fmla="*/ 8 w 234"/>
                  <a:gd name="T27" fmla="*/ 77 h 232"/>
                  <a:gd name="T28" fmla="*/ 10 w 234"/>
                  <a:gd name="T29" fmla="*/ 52 h 232"/>
                  <a:gd name="T30" fmla="*/ 17 w 234"/>
                  <a:gd name="T31" fmla="*/ 19 h 232"/>
                  <a:gd name="T32" fmla="*/ 20 w 234"/>
                  <a:gd name="T33" fmla="*/ 21 h 232"/>
                  <a:gd name="T34" fmla="*/ 21 w 234"/>
                  <a:gd name="T35" fmla="*/ 11 h 232"/>
                  <a:gd name="T36" fmla="*/ 23 w 234"/>
                  <a:gd name="T37" fmla="*/ 18 h 232"/>
                  <a:gd name="T38" fmla="*/ 24 w 234"/>
                  <a:gd name="T39" fmla="*/ 0 h 232"/>
                  <a:gd name="T40" fmla="*/ 26 w 234"/>
                  <a:gd name="T41" fmla="*/ 11 h 232"/>
                  <a:gd name="T42" fmla="*/ 30 w 234"/>
                  <a:gd name="T43" fmla="*/ 8 h 232"/>
                  <a:gd name="T44" fmla="*/ 32 w 234"/>
                  <a:gd name="T45" fmla="*/ 11 h 232"/>
                  <a:gd name="T46" fmla="*/ 35 w 234"/>
                  <a:gd name="T47" fmla="*/ 17 h 232"/>
                  <a:gd name="T48" fmla="*/ 38 w 234"/>
                  <a:gd name="T49" fmla="*/ 25 h 232"/>
                  <a:gd name="T50" fmla="*/ 40 w 234"/>
                  <a:gd name="T51" fmla="*/ 38 h 232"/>
                  <a:gd name="T52" fmla="*/ 45 w 234"/>
                  <a:gd name="T53" fmla="*/ 43 h 232"/>
                  <a:gd name="T54" fmla="*/ 45 w 234"/>
                  <a:gd name="T55" fmla="*/ 48 h 232"/>
                  <a:gd name="T56" fmla="*/ 49 w 234"/>
                  <a:gd name="T57" fmla="*/ 43 h 232"/>
                  <a:gd name="T58" fmla="*/ 44 w 234"/>
                  <a:gd name="T59" fmla="*/ 73 h 232"/>
                  <a:gd name="T60" fmla="*/ 50 w 234"/>
                  <a:gd name="T61" fmla="*/ 74 h 232"/>
                  <a:gd name="T62" fmla="*/ 49 w 234"/>
                  <a:gd name="T63" fmla="*/ 85 h 232"/>
                  <a:gd name="T64" fmla="*/ 52 w 234"/>
                  <a:gd name="T65" fmla="*/ 100 h 232"/>
                  <a:gd name="T66" fmla="*/ 55 w 234"/>
                  <a:gd name="T67" fmla="*/ 116 h 232"/>
                  <a:gd name="T68" fmla="*/ 59 w 234"/>
                  <a:gd name="T69" fmla="*/ 122 h 232"/>
                  <a:gd name="T70" fmla="*/ 63 w 234"/>
                  <a:gd name="T71" fmla="*/ 127 h 232"/>
                  <a:gd name="T72" fmla="*/ 67 w 234"/>
                  <a:gd name="T73" fmla="*/ 133 h 232"/>
                  <a:gd name="T74" fmla="*/ 71 w 234"/>
                  <a:gd name="T75" fmla="*/ 138 h 232"/>
                  <a:gd name="T76" fmla="*/ 76 w 234"/>
                  <a:gd name="T77" fmla="*/ 138 h 232"/>
                  <a:gd name="T78" fmla="*/ 72 w 234"/>
                  <a:gd name="T79" fmla="*/ 154 h 232"/>
                  <a:gd name="T80" fmla="*/ 68 w 234"/>
                  <a:gd name="T81" fmla="*/ 169 h 232"/>
                  <a:gd name="T82" fmla="*/ 66 w 234"/>
                  <a:gd name="T83" fmla="*/ 186 h 232"/>
                  <a:gd name="T84" fmla="*/ 62 w 234"/>
                  <a:gd name="T85" fmla="*/ 203 h 232"/>
                  <a:gd name="T86" fmla="*/ 58 w 234"/>
                  <a:gd name="T87" fmla="*/ 204 h 232"/>
                  <a:gd name="T88" fmla="*/ 53 w 234"/>
                  <a:gd name="T89" fmla="*/ 205 h 232"/>
                  <a:gd name="T90" fmla="*/ 49 w 234"/>
                  <a:gd name="T91" fmla="*/ 219 h 232"/>
                  <a:gd name="T92" fmla="*/ 46 w 234"/>
                  <a:gd name="T93" fmla="*/ 223 h 232"/>
                  <a:gd name="T94" fmla="*/ 40 w 234"/>
                  <a:gd name="T95" fmla="*/ 220 h 232"/>
                  <a:gd name="T96" fmla="*/ 35 w 234"/>
                  <a:gd name="T97" fmla="*/ 225 h 232"/>
                  <a:gd name="T98" fmla="*/ 33 w 234"/>
                  <a:gd name="T99" fmla="*/ 232 h 232"/>
                  <a:gd name="T100" fmla="*/ 25 w 234"/>
                  <a:gd name="T101" fmla="*/ 229 h 232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234"/>
                  <a:gd name="T154" fmla="*/ 0 h 232"/>
                  <a:gd name="T155" fmla="*/ 234 w 234"/>
                  <a:gd name="T156" fmla="*/ 232 h 232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234" h="232">
                    <a:moveTo>
                      <a:pt x="78" y="229"/>
                    </a:moveTo>
                    <a:lnTo>
                      <a:pt x="59" y="211"/>
                    </a:lnTo>
                    <a:lnTo>
                      <a:pt x="45" y="209"/>
                    </a:lnTo>
                    <a:lnTo>
                      <a:pt x="42" y="193"/>
                    </a:lnTo>
                    <a:lnTo>
                      <a:pt x="32" y="187"/>
                    </a:lnTo>
                    <a:lnTo>
                      <a:pt x="26" y="174"/>
                    </a:lnTo>
                    <a:lnTo>
                      <a:pt x="21" y="158"/>
                    </a:lnTo>
                    <a:lnTo>
                      <a:pt x="5" y="144"/>
                    </a:lnTo>
                    <a:lnTo>
                      <a:pt x="0" y="138"/>
                    </a:lnTo>
                    <a:lnTo>
                      <a:pt x="5" y="128"/>
                    </a:lnTo>
                    <a:lnTo>
                      <a:pt x="15" y="126"/>
                    </a:lnTo>
                    <a:lnTo>
                      <a:pt x="18" y="103"/>
                    </a:lnTo>
                    <a:lnTo>
                      <a:pt x="21" y="78"/>
                    </a:lnTo>
                    <a:lnTo>
                      <a:pt x="28" y="77"/>
                    </a:lnTo>
                    <a:lnTo>
                      <a:pt x="32" y="52"/>
                    </a:lnTo>
                    <a:lnTo>
                      <a:pt x="48" y="19"/>
                    </a:lnTo>
                    <a:lnTo>
                      <a:pt x="56" y="21"/>
                    </a:lnTo>
                    <a:lnTo>
                      <a:pt x="62" y="11"/>
                    </a:lnTo>
                    <a:lnTo>
                      <a:pt x="70" y="18"/>
                    </a:lnTo>
                    <a:lnTo>
                      <a:pt x="72" y="0"/>
                    </a:lnTo>
                    <a:lnTo>
                      <a:pt x="79" y="11"/>
                    </a:lnTo>
                    <a:lnTo>
                      <a:pt x="90" y="8"/>
                    </a:lnTo>
                    <a:lnTo>
                      <a:pt x="98" y="11"/>
                    </a:lnTo>
                    <a:lnTo>
                      <a:pt x="106" y="17"/>
                    </a:lnTo>
                    <a:lnTo>
                      <a:pt x="114" y="25"/>
                    </a:lnTo>
                    <a:lnTo>
                      <a:pt x="122" y="38"/>
                    </a:lnTo>
                    <a:lnTo>
                      <a:pt x="136" y="43"/>
                    </a:lnTo>
                    <a:lnTo>
                      <a:pt x="136" y="48"/>
                    </a:lnTo>
                    <a:lnTo>
                      <a:pt x="146" y="43"/>
                    </a:lnTo>
                    <a:lnTo>
                      <a:pt x="135" y="73"/>
                    </a:lnTo>
                    <a:lnTo>
                      <a:pt x="153" y="74"/>
                    </a:lnTo>
                    <a:lnTo>
                      <a:pt x="150" y="85"/>
                    </a:lnTo>
                    <a:lnTo>
                      <a:pt x="160" y="100"/>
                    </a:lnTo>
                    <a:lnTo>
                      <a:pt x="170" y="116"/>
                    </a:lnTo>
                    <a:lnTo>
                      <a:pt x="182" y="122"/>
                    </a:lnTo>
                    <a:lnTo>
                      <a:pt x="194" y="127"/>
                    </a:lnTo>
                    <a:lnTo>
                      <a:pt x="205" y="133"/>
                    </a:lnTo>
                    <a:lnTo>
                      <a:pt x="218" y="138"/>
                    </a:lnTo>
                    <a:lnTo>
                      <a:pt x="234" y="138"/>
                    </a:lnTo>
                    <a:lnTo>
                      <a:pt x="221" y="154"/>
                    </a:lnTo>
                    <a:lnTo>
                      <a:pt x="209" y="169"/>
                    </a:lnTo>
                    <a:lnTo>
                      <a:pt x="198" y="186"/>
                    </a:lnTo>
                    <a:lnTo>
                      <a:pt x="186" y="203"/>
                    </a:lnTo>
                    <a:lnTo>
                      <a:pt x="175" y="204"/>
                    </a:lnTo>
                    <a:lnTo>
                      <a:pt x="163" y="205"/>
                    </a:lnTo>
                    <a:lnTo>
                      <a:pt x="147" y="219"/>
                    </a:lnTo>
                    <a:lnTo>
                      <a:pt x="138" y="223"/>
                    </a:lnTo>
                    <a:lnTo>
                      <a:pt x="123" y="220"/>
                    </a:lnTo>
                    <a:lnTo>
                      <a:pt x="106" y="225"/>
                    </a:lnTo>
                    <a:lnTo>
                      <a:pt x="99" y="232"/>
                    </a:lnTo>
                    <a:lnTo>
                      <a:pt x="78" y="229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60" name="Freeform 56"/>
              <p:cNvSpPr>
                <a:spLocks/>
              </p:cNvSpPr>
              <p:nvPr/>
            </p:nvSpPr>
            <p:spPr bwMode="auto">
              <a:xfrm>
                <a:off x="3327" y="1835"/>
                <a:ext cx="148" cy="286"/>
              </a:xfrm>
              <a:custGeom>
                <a:avLst/>
                <a:gdLst>
                  <a:gd name="T0" fmla="*/ 47 w 158"/>
                  <a:gd name="T1" fmla="*/ 39 h 286"/>
                  <a:gd name="T2" fmla="*/ 46 w 158"/>
                  <a:gd name="T3" fmla="*/ 63 h 286"/>
                  <a:gd name="T4" fmla="*/ 42 w 158"/>
                  <a:gd name="T5" fmla="*/ 88 h 286"/>
                  <a:gd name="T6" fmla="*/ 39 w 158"/>
                  <a:gd name="T7" fmla="*/ 112 h 286"/>
                  <a:gd name="T8" fmla="*/ 35 w 158"/>
                  <a:gd name="T9" fmla="*/ 139 h 286"/>
                  <a:gd name="T10" fmla="*/ 33 w 158"/>
                  <a:gd name="T11" fmla="*/ 164 h 286"/>
                  <a:gd name="T12" fmla="*/ 29 w 158"/>
                  <a:gd name="T13" fmla="*/ 175 h 286"/>
                  <a:gd name="T14" fmla="*/ 26 w 158"/>
                  <a:gd name="T15" fmla="*/ 188 h 286"/>
                  <a:gd name="T16" fmla="*/ 23 w 158"/>
                  <a:gd name="T17" fmla="*/ 199 h 286"/>
                  <a:gd name="T18" fmla="*/ 21 w 158"/>
                  <a:gd name="T19" fmla="*/ 210 h 286"/>
                  <a:gd name="T20" fmla="*/ 18 w 158"/>
                  <a:gd name="T21" fmla="*/ 222 h 286"/>
                  <a:gd name="T22" fmla="*/ 15 w 158"/>
                  <a:gd name="T23" fmla="*/ 236 h 286"/>
                  <a:gd name="T24" fmla="*/ 10 w 158"/>
                  <a:gd name="T25" fmla="*/ 248 h 286"/>
                  <a:gd name="T26" fmla="*/ 7 w 158"/>
                  <a:gd name="T27" fmla="*/ 262 h 286"/>
                  <a:gd name="T28" fmla="*/ 7 w 158"/>
                  <a:gd name="T29" fmla="*/ 274 h 286"/>
                  <a:gd name="T30" fmla="*/ 7 w 158"/>
                  <a:gd name="T31" fmla="*/ 286 h 286"/>
                  <a:gd name="T32" fmla="*/ 0 w 158"/>
                  <a:gd name="T33" fmla="*/ 269 h 286"/>
                  <a:gd name="T34" fmla="*/ 0 w 158"/>
                  <a:gd name="T35" fmla="*/ 251 h 286"/>
                  <a:gd name="T36" fmla="*/ 0 w 158"/>
                  <a:gd name="T37" fmla="*/ 231 h 286"/>
                  <a:gd name="T38" fmla="*/ 0 w 158"/>
                  <a:gd name="T39" fmla="*/ 211 h 286"/>
                  <a:gd name="T40" fmla="*/ 0 w 158"/>
                  <a:gd name="T41" fmla="*/ 193 h 286"/>
                  <a:gd name="T42" fmla="*/ 6 w 158"/>
                  <a:gd name="T43" fmla="*/ 181 h 286"/>
                  <a:gd name="T44" fmla="*/ 7 w 158"/>
                  <a:gd name="T45" fmla="*/ 169 h 286"/>
                  <a:gd name="T46" fmla="*/ 7 w 158"/>
                  <a:gd name="T47" fmla="*/ 164 h 286"/>
                  <a:gd name="T48" fmla="*/ 12 w 158"/>
                  <a:gd name="T49" fmla="*/ 151 h 286"/>
                  <a:gd name="T50" fmla="*/ 16 w 158"/>
                  <a:gd name="T51" fmla="*/ 150 h 286"/>
                  <a:gd name="T52" fmla="*/ 19 w 158"/>
                  <a:gd name="T53" fmla="*/ 149 h 286"/>
                  <a:gd name="T54" fmla="*/ 22 w 158"/>
                  <a:gd name="T55" fmla="*/ 132 h 286"/>
                  <a:gd name="T56" fmla="*/ 25 w 158"/>
                  <a:gd name="T57" fmla="*/ 115 h 286"/>
                  <a:gd name="T58" fmla="*/ 29 w 158"/>
                  <a:gd name="T59" fmla="*/ 99 h 286"/>
                  <a:gd name="T60" fmla="*/ 33 w 158"/>
                  <a:gd name="T61" fmla="*/ 84 h 286"/>
                  <a:gd name="T62" fmla="*/ 29 w 158"/>
                  <a:gd name="T63" fmla="*/ 84 h 286"/>
                  <a:gd name="T64" fmla="*/ 24 w 158"/>
                  <a:gd name="T65" fmla="*/ 78 h 286"/>
                  <a:gd name="T66" fmla="*/ 21 w 158"/>
                  <a:gd name="T67" fmla="*/ 73 h 286"/>
                  <a:gd name="T68" fmla="*/ 18 w 158"/>
                  <a:gd name="T69" fmla="*/ 67 h 286"/>
                  <a:gd name="T70" fmla="*/ 14 w 158"/>
                  <a:gd name="T71" fmla="*/ 62 h 286"/>
                  <a:gd name="T72" fmla="*/ 11 w 158"/>
                  <a:gd name="T73" fmla="*/ 46 h 286"/>
                  <a:gd name="T74" fmla="*/ 7 w 158"/>
                  <a:gd name="T75" fmla="*/ 30 h 286"/>
                  <a:gd name="T76" fmla="*/ 7 w 158"/>
                  <a:gd name="T77" fmla="*/ 19 h 286"/>
                  <a:gd name="T78" fmla="*/ 9 w 158"/>
                  <a:gd name="T79" fmla="*/ 8 h 286"/>
                  <a:gd name="T80" fmla="*/ 13 w 158"/>
                  <a:gd name="T81" fmla="*/ 19 h 286"/>
                  <a:gd name="T82" fmla="*/ 16 w 158"/>
                  <a:gd name="T83" fmla="*/ 30 h 286"/>
                  <a:gd name="T84" fmla="*/ 21 w 158"/>
                  <a:gd name="T85" fmla="*/ 22 h 286"/>
                  <a:gd name="T86" fmla="*/ 26 w 158"/>
                  <a:gd name="T87" fmla="*/ 25 h 286"/>
                  <a:gd name="T88" fmla="*/ 31 w 158"/>
                  <a:gd name="T89" fmla="*/ 17 h 286"/>
                  <a:gd name="T90" fmla="*/ 37 w 158"/>
                  <a:gd name="T91" fmla="*/ 11 h 286"/>
                  <a:gd name="T92" fmla="*/ 45 w 158"/>
                  <a:gd name="T93" fmla="*/ 5 h 286"/>
                  <a:gd name="T94" fmla="*/ 47 w 158"/>
                  <a:gd name="T95" fmla="*/ 0 h 286"/>
                  <a:gd name="T96" fmla="*/ 48 w 158"/>
                  <a:gd name="T97" fmla="*/ 6 h 286"/>
                  <a:gd name="T98" fmla="*/ 48 w 158"/>
                  <a:gd name="T99" fmla="*/ 30 h 286"/>
                  <a:gd name="T100" fmla="*/ 49 w 158"/>
                  <a:gd name="T101" fmla="*/ 31 h 286"/>
                  <a:gd name="T102" fmla="*/ 47 w 158"/>
                  <a:gd name="T103" fmla="*/ 39 h 28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58"/>
                  <a:gd name="T157" fmla="*/ 0 h 286"/>
                  <a:gd name="T158" fmla="*/ 158 w 158"/>
                  <a:gd name="T159" fmla="*/ 286 h 28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58" h="286">
                    <a:moveTo>
                      <a:pt x="150" y="39"/>
                    </a:moveTo>
                    <a:lnTo>
                      <a:pt x="147" y="63"/>
                    </a:lnTo>
                    <a:lnTo>
                      <a:pt x="136" y="88"/>
                    </a:lnTo>
                    <a:lnTo>
                      <a:pt x="126" y="112"/>
                    </a:lnTo>
                    <a:lnTo>
                      <a:pt x="115" y="139"/>
                    </a:lnTo>
                    <a:lnTo>
                      <a:pt x="105" y="164"/>
                    </a:lnTo>
                    <a:lnTo>
                      <a:pt x="95" y="175"/>
                    </a:lnTo>
                    <a:lnTo>
                      <a:pt x="84" y="188"/>
                    </a:lnTo>
                    <a:lnTo>
                      <a:pt x="76" y="199"/>
                    </a:lnTo>
                    <a:lnTo>
                      <a:pt x="66" y="210"/>
                    </a:lnTo>
                    <a:lnTo>
                      <a:pt x="56" y="222"/>
                    </a:lnTo>
                    <a:lnTo>
                      <a:pt x="45" y="236"/>
                    </a:lnTo>
                    <a:lnTo>
                      <a:pt x="33" y="248"/>
                    </a:lnTo>
                    <a:lnTo>
                      <a:pt x="23" y="262"/>
                    </a:lnTo>
                    <a:lnTo>
                      <a:pt x="15" y="274"/>
                    </a:lnTo>
                    <a:lnTo>
                      <a:pt x="9" y="286"/>
                    </a:lnTo>
                    <a:lnTo>
                      <a:pt x="0" y="269"/>
                    </a:lnTo>
                    <a:lnTo>
                      <a:pt x="0" y="251"/>
                    </a:lnTo>
                    <a:lnTo>
                      <a:pt x="0" y="231"/>
                    </a:lnTo>
                    <a:lnTo>
                      <a:pt x="0" y="211"/>
                    </a:lnTo>
                    <a:lnTo>
                      <a:pt x="0" y="193"/>
                    </a:lnTo>
                    <a:lnTo>
                      <a:pt x="6" y="181"/>
                    </a:lnTo>
                    <a:lnTo>
                      <a:pt x="12" y="169"/>
                    </a:lnTo>
                    <a:lnTo>
                      <a:pt x="21" y="164"/>
                    </a:lnTo>
                    <a:lnTo>
                      <a:pt x="37" y="151"/>
                    </a:lnTo>
                    <a:lnTo>
                      <a:pt x="49" y="150"/>
                    </a:lnTo>
                    <a:lnTo>
                      <a:pt x="60" y="149"/>
                    </a:lnTo>
                    <a:lnTo>
                      <a:pt x="72" y="132"/>
                    </a:lnTo>
                    <a:lnTo>
                      <a:pt x="83" y="115"/>
                    </a:lnTo>
                    <a:lnTo>
                      <a:pt x="95" y="99"/>
                    </a:lnTo>
                    <a:lnTo>
                      <a:pt x="108" y="84"/>
                    </a:lnTo>
                    <a:lnTo>
                      <a:pt x="92" y="84"/>
                    </a:lnTo>
                    <a:lnTo>
                      <a:pt x="79" y="78"/>
                    </a:lnTo>
                    <a:lnTo>
                      <a:pt x="68" y="73"/>
                    </a:lnTo>
                    <a:lnTo>
                      <a:pt x="56" y="67"/>
                    </a:lnTo>
                    <a:lnTo>
                      <a:pt x="44" y="62"/>
                    </a:lnTo>
                    <a:lnTo>
                      <a:pt x="35" y="46"/>
                    </a:lnTo>
                    <a:lnTo>
                      <a:pt x="24" y="30"/>
                    </a:lnTo>
                    <a:lnTo>
                      <a:pt x="27" y="19"/>
                    </a:lnTo>
                    <a:lnTo>
                      <a:pt x="31" y="8"/>
                    </a:lnTo>
                    <a:lnTo>
                      <a:pt x="40" y="19"/>
                    </a:lnTo>
                    <a:lnTo>
                      <a:pt x="49" y="30"/>
                    </a:lnTo>
                    <a:lnTo>
                      <a:pt x="68" y="22"/>
                    </a:lnTo>
                    <a:lnTo>
                      <a:pt x="84" y="25"/>
                    </a:lnTo>
                    <a:lnTo>
                      <a:pt x="99" y="17"/>
                    </a:lnTo>
                    <a:lnTo>
                      <a:pt x="120" y="11"/>
                    </a:lnTo>
                    <a:lnTo>
                      <a:pt x="143" y="5"/>
                    </a:lnTo>
                    <a:lnTo>
                      <a:pt x="150" y="0"/>
                    </a:lnTo>
                    <a:lnTo>
                      <a:pt x="155" y="6"/>
                    </a:lnTo>
                    <a:lnTo>
                      <a:pt x="154" y="30"/>
                    </a:lnTo>
                    <a:lnTo>
                      <a:pt x="158" y="31"/>
                    </a:lnTo>
                    <a:lnTo>
                      <a:pt x="150" y="39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61" name="Freeform 57"/>
              <p:cNvSpPr>
                <a:spLocks/>
              </p:cNvSpPr>
              <p:nvPr/>
            </p:nvSpPr>
            <p:spPr bwMode="auto">
              <a:xfrm>
                <a:off x="3043" y="1599"/>
                <a:ext cx="237" cy="416"/>
              </a:xfrm>
              <a:custGeom>
                <a:avLst/>
                <a:gdLst>
                  <a:gd name="T0" fmla="*/ 9 w 252"/>
                  <a:gd name="T1" fmla="*/ 65 h 416"/>
                  <a:gd name="T2" fmla="*/ 15 w 252"/>
                  <a:gd name="T3" fmla="*/ 44 h 416"/>
                  <a:gd name="T4" fmla="*/ 19 w 252"/>
                  <a:gd name="T5" fmla="*/ 24 h 416"/>
                  <a:gd name="T6" fmla="*/ 26 w 252"/>
                  <a:gd name="T7" fmla="*/ 24 h 416"/>
                  <a:gd name="T8" fmla="*/ 34 w 252"/>
                  <a:gd name="T9" fmla="*/ 24 h 416"/>
                  <a:gd name="T10" fmla="*/ 41 w 252"/>
                  <a:gd name="T11" fmla="*/ 24 h 416"/>
                  <a:gd name="T12" fmla="*/ 46 w 252"/>
                  <a:gd name="T13" fmla="*/ 19 h 416"/>
                  <a:gd name="T14" fmla="*/ 53 w 252"/>
                  <a:gd name="T15" fmla="*/ 27 h 416"/>
                  <a:gd name="T16" fmla="*/ 60 w 252"/>
                  <a:gd name="T17" fmla="*/ 20 h 416"/>
                  <a:gd name="T18" fmla="*/ 64 w 252"/>
                  <a:gd name="T19" fmla="*/ 6 h 416"/>
                  <a:gd name="T20" fmla="*/ 68 w 252"/>
                  <a:gd name="T21" fmla="*/ 0 h 416"/>
                  <a:gd name="T22" fmla="*/ 75 w 252"/>
                  <a:gd name="T23" fmla="*/ 27 h 416"/>
                  <a:gd name="T24" fmla="*/ 77 w 252"/>
                  <a:gd name="T25" fmla="*/ 67 h 416"/>
                  <a:gd name="T26" fmla="*/ 84 w 252"/>
                  <a:gd name="T27" fmla="*/ 111 h 416"/>
                  <a:gd name="T28" fmla="*/ 77 w 252"/>
                  <a:gd name="T29" fmla="*/ 129 h 416"/>
                  <a:gd name="T30" fmla="*/ 75 w 252"/>
                  <a:gd name="T31" fmla="*/ 184 h 416"/>
                  <a:gd name="T32" fmla="*/ 68 w 252"/>
                  <a:gd name="T33" fmla="*/ 235 h 416"/>
                  <a:gd name="T34" fmla="*/ 64 w 252"/>
                  <a:gd name="T35" fmla="*/ 260 h 416"/>
                  <a:gd name="T36" fmla="*/ 64 w 252"/>
                  <a:gd name="T37" fmla="*/ 307 h 416"/>
                  <a:gd name="T38" fmla="*/ 58 w 252"/>
                  <a:gd name="T39" fmla="*/ 320 h 416"/>
                  <a:gd name="T40" fmla="*/ 64 w 252"/>
                  <a:gd name="T41" fmla="*/ 340 h 416"/>
                  <a:gd name="T42" fmla="*/ 68 w 252"/>
                  <a:gd name="T43" fmla="*/ 369 h 416"/>
                  <a:gd name="T44" fmla="*/ 72 w 252"/>
                  <a:gd name="T45" fmla="*/ 390 h 416"/>
                  <a:gd name="T46" fmla="*/ 65 w 252"/>
                  <a:gd name="T47" fmla="*/ 390 h 416"/>
                  <a:gd name="T48" fmla="*/ 60 w 252"/>
                  <a:gd name="T49" fmla="*/ 410 h 416"/>
                  <a:gd name="T50" fmla="*/ 53 w 252"/>
                  <a:gd name="T51" fmla="*/ 412 h 416"/>
                  <a:gd name="T52" fmla="*/ 47 w 252"/>
                  <a:gd name="T53" fmla="*/ 411 h 416"/>
                  <a:gd name="T54" fmla="*/ 43 w 252"/>
                  <a:gd name="T55" fmla="*/ 402 h 416"/>
                  <a:gd name="T56" fmla="*/ 37 w 252"/>
                  <a:gd name="T57" fmla="*/ 394 h 416"/>
                  <a:gd name="T58" fmla="*/ 31 w 252"/>
                  <a:gd name="T59" fmla="*/ 388 h 416"/>
                  <a:gd name="T60" fmla="*/ 28 w 252"/>
                  <a:gd name="T61" fmla="*/ 374 h 416"/>
                  <a:gd name="T62" fmla="*/ 23 w 252"/>
                  <a:gd name="T63" fmla="*/ 350 h 416"/>
                  <a:gd name="T64" fmla="*/ 19 w 252"/>
                  <a:gd name="T65" fmla="*/ 326 h 416"/>
                  <a:gd name="T66" fmla="*/ 13 w 252"/>
                  <a:gd name="T67" fmla="*/ 307 h 416"/>
                  <a:gd name="T68" fmla="*/ 10 w 252"/>
                  <a:gd name="T69" fmla="*/ 284 h 416"/>
                  <a:gd name="T70" fmla="*/ 8 w 252"/>
                  <a:gd name="T71" fmla="*/ 257 h 416"/>
                  <a:gd name="T72" fmla="*/ 8 w 252"/>
                  <a:gd name="T73" fmla="*/ 235 h 416"/>
                  <a:gd name="T74" fmla="*/ 0 w 252"/>
                  <a:gd name="T75" fmla="*/ 218 h 416"/>
                  <a:gd name="T76" fmla="*/ 6 w 252"/>
                  <a:gd name="T77" fmla="*/ 193 h 416"/>
                  <a:gd name="T78" fmla="*/ 8 w 252"/>
                  <a:gd name="T79" fmla="*/ 178 h 416"/>
                  <a:gd name="T80" fmla="*/ 8 w 252"/>
                  <a:gd name="T81" fmla="*/ 156 h 416"/>
                  <a:gd name="T82" fmla="*/ 10 w 252"/>
                  <a:gd name="T83" fmla="*/ 136 h 416"/>
                  <a:gd name="T84" fmla="*/ 10 w 252"/>
                  <a:gd name="T85" fmla="*/ 96 h 41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252"/>
                  <a:gd name="T130" fmla="*/ 0 h 416"/>
                  <a:gd name="T131" fmla="*/ 252 w 252"/>
                  <a:gd name="T132" fmla="*/ 416 h 41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252" h="416">
                    <a:moveTo>
                      <a:pt x="31" y="77"/>
                    </a:moveTo>
                    <a:lnTo>
                      <a:pt x="29" y="65"/>
                    </a:lnTo>
                    <a:lnTo>
                      <a:pt x="45" y="65"/>
                    </a:lnTo>
                    <a:lnTo>
                      <a:pt x="43" y="44"/>
                    </a:lnTo>
                    <a:lnTo>
                      <a:pt x="42" y="24"/>
                    </a:lnTo>
                    <a:lnTo>
                      <a:pt x="55" y="24"/>
                    </a:lnTo>
                    <a:lnTo>
                      <a:pt x="67" y="24"/>
                    </a:lnTo>
                    <a:lnTo>
                      <a:pt x="78" y="24"/>
                    </a:lnTo>
                    <a:lnTo>
                      <a:pt x="89" y="24"/>
                    </a:lnTo>
                    <a:lnTo>
                      <a:pt x="101" y="24"/>
                    </a:lnTo>
                    <a:lnTo>
                      <a:pt x="114" y="24"/>
                    </a:lnTo>
                    <a:lnTo>
                      <a:pt x="126" y="24"/>
                    </a:lnTo>
                    <a:lnTo>
                      <a:pt x="138" y="24"/>
                    </a:lnTo>
                    <a:lnTo>
                      <a:pt x="139" y="19"/>
                    </a:lnTo>
                    <a:lnTo>
                      <a:pt x="141" y="24"/>
                    </a:lnTo>
                    <a:lnTo>
                      <a:pt x="160" y="27"/>
                    </a:lnTo>
                    <a:lnTo>
                      <a:pt x="180" y="27"/>
                    </a:lnTo>
                    <a:lnTo>
                      <a:pt x="181" y="20"/>
                    </a:lnTo>
                    <a:lnTo>
                      <a:pt x="191" y="17"/>
                    </a:lnTo>
                    <a:lnTo>
                      <a:pt x="193" y="6"/>
                    </a:lnTo>
                    <a:lnTo>
                      <a:pt x="198" y="7"/>
                    </a:lnTo>
                    <a:lnTo>
                      <a:pt x="203" y="0"/>
                    </a:lnTo>
                    <a:lnTo>
                      <a:pt x="214" y="13"/>
                    </a:lnTo>
                    <a:lnTo>
                      <a:pt x="225" y="27"/>
                    </a:lnTo>
                    <a:lnTo>
                      <a:pt x="230" y="41"/>
                    </a:lnTo>
                    <a:lnTo>
                      <a:pt x="232" y="67"/>
                    </a:lnTo>
                    <a:lnTo>
                      <a:pt x="237" y="91"/>
                    </a:lnTo>
                    <a:lnTo>
                      <a:pt x="252" y="111"/>
                    </a:lnTo>
                    <a:lnTo>
                      <a:pt x="243" y="120"/>
                    </a:lnTo>
                    <a:lnTo>
                      <a:pt x="232" y="129"/>
                    </a:lnTo>
                    <a:lnTo>
                      <a:pt x="228" y="155"/>
                    </a:lnTo>
                    <a:lnTo>
                      <a:pt x="226" y="184"/>
                    </a:lnTo>
                    <a:lnTo>
                      <a:pt x="223" y="200"/>
                    </a:lnTo>
                    <a:lnTo>
                      <a:pt x="208" y="235"/>
                    </a:lnTo>
                    <a:lnTo>
                      <a:pt x="203" y="258"/>
                    </a:lnTo>
                    <a:lnTo>
                      <a:pt x="196" y="260"/>
                    </a:lnTo>
                    <a:lnTo>
                      <a:pt x="193" y="284"/>
                    </a:lnTo>
                    <a:lnTo>
                      <a:pt x="191" y="307"/>
                    </a:lnTo>
                    <a:lnTo>
                      <a:pt x="180" y="311"/>
                    </a:lnTo>
                    <a:lnTo>
                      <a:pt x="175" y="320"/>
                    </a:lnTo>
                    <a:lnTo>
                      <a:pt x="180" y="325"/>
                    </a:lnTo>
                    <a:lnTo>
                      <a:pt x="196" y="340"/>
                    </a:lnTo>
                    <a:lnTo>
                      <a:pt x="201" y="355"/>
                    </a:lnTo>
                    <a:lnTo>
                      <a:pt x="208" y="369"/>
                    </a:lnTo>
                    <a:lnTo>
                      <a:pt x="217" y="374"/>
                    </a:lnTo>
                    <a:lnTo>
                      <a:pt x="220" y="390"/>
                    </a:lnTo>
                    <a:lnTo>
                      <a:pt x="209" y="390"/>
                    </a:lnTo>
                    <a:lnTo>
                      <a:pt x="197" y="390"/>
                    </a:lnTo>
                    <a:lnTo>
                      <a:pt x="191" y="400"/>
                    </a:lnTo>
                    <a:lnTo>
                      <a:pt x="182" y="410"/>
                    </a:lnTo>
                    <a:lnTo>
                      <a:pt x="165" y="410"/>
                    </a:lnTo>
                    <a:lnTo>
                      <a:pt x="159" y="412"/>
                    </a:lnTo>
                    <a:lnTo>
                      <a:pt x="155" y="410"/>
                    </a:lnTo>
                    <a:lnTo>
                      <a:pt x="143" y="411"/>
                    </a:lnTo>
                    <a:lnTo>
                      <a:pt x="142" y="416"/>
                    </a:lnTo>
                    <a:lnTo>
                      <a:pt x="130" y="402"/>
                    </a:lnTo>
                    <a:lnTo>
                      <a:pt x="120" y="390"/>
                    </a:lnTo>
                    <a:lnTo>
                      <a:pt x="112" y="394"/>
                    </a:lnTo>
                    <a:lnTo>
                      <a:pt x="105" y="396"/>
                    </a:lnTo>
                    <a:lnTo>
                      <a:pt x="92" y="388"/>
                    </a:lnTo>
                    <a:lnTo>
                      <a:pt x="88" y="381"/>
                    </a:lnTo>
                    <a:lnTo>
                      <a:pt x="86" y="374"/>
                    </a:lnTo>
                    <a:lnTo>
                      <a:pt x="77" y="361"/>
                    </a:lnTo>
                    <a:lnTo>
                      <a:pt x="70" y="350"/>
                    </a:lnTo>
                    <a:lnTo>
                      <a:pt x="57" y="334"/>
                    </a:lnTo>
                    <a:lnTo>
                      <a:pt x="55" y="326"/>
                    </a:lnTo>
                    <a:lnTo>
                      <a:pt x="40" y="314"/>
                    </a:lnTo>
                    <a:lnTo>
                      <a:pt x="38" y="307"/>
                    </a:lnTo>
                    <a:lnTo>
                      <a:pt x="26" y="304"/>
                    </a:lnTo>
                    <a:lnTo>
                      <a:pt x="31" y="284"/>
                    </a:lnTo>
                    <a:lnTo>
                      <a:pt x="22" y="271"/>
                    </a:lnTo>
                    <a:lnTo>
                      <a:pt x="16" y="257"/>
                    </a:lnTo>
                    <a:lnTo>
                      <a:pt x="15" y="246"/>
                    </a:lnTo>
                    <a:lnTo>
                      <a:pt x="11" y="235"/>
                    </a:lnTo>
                    <a:lnTo>
                      <a:pt x="5" y="219"/>
                    </a:lnTo>
                    <a:lnTo>
                      <a:pt x="0" y="218"/>
                    </a:lnTo>
                    <a:lnTo>
                      <a:pt x="5" y="203"/>
                    </a:lnTo>
                    <a:lnTo>
                      <a:pt x="6" y="193"/>
                    </a:lnTo>
                    <a:lnTo>
                      <a:pt x="7" y="187"/>
                    </a:lnTo>
                    <a:lnTo>
                      <a:pt x="10" y="178"/>
                    </a:lnTo>
                    <a:lnTo>
                      <a:pt x="16" y="161"/>
                    </a:lnTo>
                    <a:lnTo>
                      <a:pt x="21" y="156"/>
                    </a:lnTo>
                    <a:lnTo>
                      <a:pt x="32" y="156"/>
                    </a:lnTo>
                    <a:lnTo>
                      <a:pt x="31" y="136"/>
                    </a:lnTo>
                    <a:lnTo>
                      <a:pt x="31" y="117"/>
                    </a:lnTo>
                    <a:lnTo>
                      <a:pt x="31" y="96"/>
                    </a:lnTo>
                    <a:lnTo>
                      <a:pt x="31" y="77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62" name="Freeform 58"/>
              <p:cNvSpPr>
                <a:spLocks/>
              </p:cNvSpPr>
              <p:nvPr/>
            </p:nvSpPr>
            <p:spPr bwMode="auto">
              <a:xfrm>
                <a:off x="2553" y="1909"/>
                <a:ext cx="62" cy="86"/>
              </a:xfrm>
              <a:custGeom>
                <a:avLst/>
                <a:gdLst>
                  <a:gd name="T0" fmla="*/ 21 w 66"/>
                  <a:gd name="T1" fmla="*/ 69 h 87"/>
                  <a:gd name="T2" fmla="*/ 16 w 66"/>
                  <a:gd name="T3" fmla="*/ 57 h 87"/>
                  <a:gd name="T4" fmla="*/ 9 w 66"/>
                  <a:gd name="T5" fmla="*/ 44 h 87"/>
                  <a:gd name="T6" fmla="*/ 8 w 66"/>
                  <a:gd name="T7" fmla="*/ 43 h 87"/>
                  <a:gd name="T8" fmla="*/ 0 w 66"/>
                  <a:gd name="T9" fmla="*/ 32 h 87"/>
                  <a:gd name="T10" fmla="*/ 5 w 66"/>
                  <a:gd name="T11" fmla="*/ 25 h 87"/>
                  <a:gd name="T12" fmla="*/ 8 w 66"/>
                  <a:gd name="T13" fmla="*/ 14 h 87"/>
                  <a:gd name="T14" fmla="*/ 8 w 66"/>
                  <a:gd name="T15" fmla="*/ 0 h 87"/>
                  <a:gd name="T16" fmla="*/ 9 w 66"/>
                  <a:gd name="T17" fmla="*/ 0 h 87"/>
                  <a:gd name="T18" fmla="*/ 10 w 66"/>
                  <a:gd name="T19" fmla="*/ 22 h 87"/>
                  <a:gd name="T20" fmla="*/ 13 w 66"/>
                  <a:gd name="T21" fmla="*/ 25 h 87"/>
                  <a:gd name="T22" fmla="*/ 16 w 66"/>
                  <a:gd name="T23" fmla="*/ 21 h 87"/>
                  <a:gd name="T24" fmla="*/ 17 w 66"/>
                  <a:gd name="T25" fmla="*/ 20 h 87"/>
                  <a:gd name="T26" fmla="*/ 17 w 66"/>
                  <a:gd name="T27" fmla="*/ 37 h 87"/>
                  <a:gd name="T28" fmla="*/ 17 w 66"/>
                  <a:gd name="T29" fmla="*/ 42 h 87"/>
                  <a:gd name="T30" fmla="*/ 20 w 66"/>
                  <a:gd name="T31" fmla="*/ 43 h 87"/>
                  <a:gd name="T32" fmla="*/ 21 w 66"/>
                  <a:gd name="T33" fmla="*/ 43 h 87"/>
                  <a:gd name="T34" fmla="*/ 21 w 66"/>
                  <a:gd name="T35" fmla="*/ 69 h 8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66"/>
                  <a:gd name="T55" fmla="*/ 0 h 87"/>
                  <a:gd name="T56" fmla="*/ 66 w 66"/>
                  <a:gd name="T57" fmla="*/ 87 h 8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66" h="87">
                    <a:moveTo>
                      <a:pt x="64" y="87"/>
                    </a:moveTo>
                    <a:lnTo>
                      <a:pt x="48" y="75"/>
                    </a:lnTo>
                    <a:lnTo>
                      <a:pt x="31" y="62"/>
                    </a:lnTo>
                    <a:lnTo>
                      <a:pt x="16" y="47"/>
                    </a:lnTo>
                    <a:lnTo>
                      <a:pt x="0" y="32"/>
                    </a:lnTo>
                    <a:lnTo>
                      <a:pt x="5" y="25"/>
                    </a:lnTo>
                    <a:lnTo>
                      <a:pt x="14" y="14"/>
                    </a:lnTo>
                    <a:lnTo>
                      <a:pt x="20" y="0"/>
                    </a:lnTo>
                    <a:lnTo>
                      <a:pt x="30" y="0"/>
                    </a:lnTo>
                    <a:lnTo>
                      <a:pt x="33" y="22"/>
                    </a:lnTo>
                    <a:lnTo>
                      <a:pt x="38" y="25"/>
                    </a:lnTo>
                    <a:lnTo>
                      <a:pt x="46" y="21"/>
                    </a:lnTo>
                    <a:lnTo>
                      <a:pt x="49" y="20"/>
                    </a:lnTo>
                    <a:lnTo>
                      <a:pt x="49" y="37"/>
                    </a:lnTo>
                    <a:lnTo>
                      <a:pt x="49" y="42"/>
                    </a:lnTo>
                    <a:lnTo>
                      <a:pt x="60" y="53"/>
                    </a:lnTo>
                    <a:lnTo>
                      <a:pt x="66" y="61"/>
                    </a:lnTo>
                    <a:lnTo>
                      <a:pt x="64" y="87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63" name="Freeform 59"/>
              <p:cNvSpPr>
                <a:spLocks/>
              </p:cNvSpPr>
              <p:nvPr/>
            </p:nvSpPr>
            <p:spPr bwMode="auto">
              <a:xfrm>
                <a:off x="2848" y="1811"/>
                <a:ext cx="114" cy="238"/>
              </a:xfrm>
              <a:custGeom>
                <a:avLst/>
                <a:gdLst>
                  <a:gd name="T0" fmla="*/ 38 w 121"/>
                  <a:gd name="T1" fmla="*/ 64 h 238"/>
                  <a:gd name="T2" fmla="*/ 32 w 121"/>
                  <a:gd name="T3" fmla="*/ 64 h 238"/>
                  <a:gd name="T4" fmla="*/ 30 w 121"/>
                  <a:gd name="T5" fmla="*/ 70 h 238"/>
                  <a:gd name="T6" fmla="*/ 34 w 121"/>
                  <a:gd name="T7" fmla="*/ 90 h 238"/>
                  <a:gd name="T8" fmla="*/ 38 w 121"/>
                  <a:gd name="T9" fmla="*/ 118 h 238"/>
                  <a:gd name="T10" fmla="*/ 35 w 121"/>
                  <a:gd name="T11" fmla="*/ 133 h 238"/>
                  <a:gd name="T12" fmla="*/ 32 w 121"/>
                  <a:gd name="T13" fmla="*/ 151 h 238"/>
                  <a:gd name="T14" fmla="*/ 34 w 121"/>
                  <a:gd name="T15" fmla="*/ 180 h 238"/>
                  <a:gd name="T16" fmla="*/ 37 w 121"/>
                  <a:gd name="T17" fmla="*/ 196 h 238"/>
                  <a:gd name="T18" fmla="*/ 40 w 121"/>
                  <a:gd name="T19" fmla="*/ 210 h 238"/>
                  <a:gd name="T20" fmla="*/ 41 w 121"/>
                  <a:gd name="T21" fmla="*/ 228 h 238"/>
                  <a:gd name="T22" fmla="*/ 40 w 121"/>
                  <a:gd name="T23" fmla="*/ 238 h 238"/>
                  <a:gd name="T24" fmla="*/ 36 w 121"/>
                  <a:gd name="T25" fmla="*/ 234 h 238"/>
                  <a:gd name="T26" fmla="*/ 31 w 121"/>
                  <a:gd name="T27" fmla="*/ 229 h 238"/>
                  <a:gd name="T28" fmla="*/ 26 w 121"/>
                  <a:gd name="T29" fmla="*/ 229 h 238"/>
                  <a:gd name="T30" fmla="*/ 21 w 121"/>
                  <a:gd name="T31" fmla="*/ 229 h 238"/>
                  <a:gd name="T32" fmla="*/ 16 w 121"/>
                  <a:gd name="T33" fmla="*/ 229 h 238"/>
                  <a:gd name="T34" fmla="*/ 10 w 121"/>
                  <a:gd name="T35" fmla="*/ 227 h 238"/>
                  <a:gd name="T36" fmla="*/ 8 w 121"/>
                  <a:gd name="T37" fmla="*/ 226 h 238"/>
                  <a:gd name="T38" fmla="*/ 8 w 121"/>
                  <a:gd name="T39" fmla="*/ 205 h 238"/>
                  <a:gd name="T40" fmla="*/ 8 w 121"/>
                  <a:gd name="T41" fmla="*/ 195 h 238"/>
                  <a:gd name="T42" fmla="*/ 8 w 121"/>
                  <a:gd name="T43" fmla="*/ 190 h 238"/>
                  <a:gd name="T44" fmla="*/ 7 w 121"/>
                  <a:gd name="T45" fmla="*/ 189 h 238"/>
                  <a:gd name="T46" fmla="*/ 2 w 121"/>
                  <a:gd name="T47" fmla="*/ 178 h 238"/>
                  <a:gd name="T48" fmla="*/ 0 w 121"/>
                  <a:gd name="T49" fmla="*/ 178 h 238"/>
                  <a:gd name="T50" fmla="*/ 1 w 121"/>
                  <a:gd name="T51" fmla="*/ 174 h 238"/>
                  <a:gd name="T52" fmla="*/ 6 w 121"/>
                  <a:gd name="T53" fmla="*/ 157 h 238"/>
                  <a:gd name="T54" fmla="*/ 8 w 121"/>
                  <a:gd name="T55" fmla="*/ 145 h 238"/>
                  <a:gd name="T56" fmla="*/ 8 w 121"/>
                  <a:gd name="T57" fmla="*/ 131 h 238"/>
                  <a:gd name="T58" fmla="*/ 9 w 121"/>
                  <a:gd name="T59" fmla="*/ 128 h 238"/>
                  <a:gd name="T60" fmla="*/ 15 w 121"/>
                  <a:gd name="T61" fmla="*/ 140 h 238"/>
                  <a:gd name="T62" fmla="*/ 18 w 121"/>
                  <a:gd name="T63" fmla="*/ 123 h 238"/>
                  <a:gd name="T64" fmla="*/ 20 w 121"/>
                  <a:gd name="T65" fmla="*/ 106 h 238"/>
                  <a:gd name="T66" fmla="*/ 22 w 121"/>
                  <a:gd name="T67" fmla="*/ 96 h 238"/>
                  <a:gd name="T68" fmla="*/ 23 w 121"/>
                  <a:gd name="T69" fmla="*/ 77 h 238"/>
                  <a:gd name="T70" fmla="*/ 25 w 121"/>
                  <a:gd name="T71" fmla="*/ 62 h 238"/>
                  <a:gd name="T72" fmla="*/ 27 w 121"/>
                  <a:gd name="T73" fmla="*/ 47 h 238"/>
                  <a:gd name="T74" fmla="*/ 31 w 121"/>
                  <a:gd name="T75" fmla="*/ 36 h 238"/>
                  <a:gd name="T76" fmla="*/ 33 w 121"/>
                  <a:gd name="T77" fmla="*/ 22 h 238"/>
                  <a:gd name="T78" fmla="*/ 30 w 121"/>
                  <a:gd name="T79" fmla="*/ 16 h 238"/>
                  <a:gd name="T80" fmla="*/ 30 w 121"/>
                  <a:gd name="T81" fmla="*/ 0 h 238"/>
                  <a:gd name="T82" fmla="*/ 32 w 121"/>
                  <a:gd name="T83" fmla="*/ 0 h 238"/>
                  <a:gd name="T84" fmla="*/ 34 w 121"/>
                  <a:gd name="T85" fmla="*/ 20 h 238"/>
                  <a:gd name="T86" fmla="*/ 35 w 121"/>
                  <a:gd name="T87" fmla="*/ 43 h 238"/>
                  <a:gd name="T88" fmla="*/ 38 w 121"/>
                  <a:gd name="T89" fmla="*/ 64 h 238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21"/>
                  <a:gd name="T136" fmla="*/ 0 h 238"/>
                  <a:gd name="T137" fmla="*/ 121 w 121"/>
                  <a:gd name="T138" fmla="*/ 238 h 238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21" h="238">
                    <a:moveTo>
                      <a:pt x="111" y="64"/>
                    </a:moveTo>
                    <a:lnTo>
                      <a:pt x="93" y="64"/>
                    </a:lnTo>
                    <a:lnTo>
                      <a:pt x="87" y="70"/>
                    </a:lnTo>
                    <a:lnTo>
                      <a:pt x="98" y="90"/>
                    </a:lnTo>
                    <a:lnTo>
                      <a:pt x="109" y="118"/>
                    </a:lnTo>
                    <a:lnTo>
                      <a:pt x="100" y="133"/>
                    </a:lnTo>
                    <a:lnTo>
                      <a:pt x="93" y="151"/>
                    </a:lnTo>
                    <a:lnTo>
                      <a:pt x="98" y="180"/>
                    </a:lnTo>
                    <a:lnTo>
                      <a:pt x="108" y="196"/>
                    </a:lnTo>
                    <a:lnTo>
                      <a:pt x="116" y="210"/>
                    </a:lnTo>
                    <a:lnTo>
                      <a:pt x="121" y="228"/>
                    </a:lnTo>
                    <a:lnTo>
                      <a:pt x="117" y="238"/>
                    </a:lnTo>
                    <a:lnTo>
                      <a:pt x="104" y="234"/>
                    </a:lnTo>
                    <a:lnTo>
                      <a:pt x="90" y="229"/>
                    </a:lnTo>
                    <a:lnTo>
                      <a:pt x="76" y="229"/>
                    </a:lnTo>
                    <a:lnTo>
                      <a:pt x="59" y="229"/>
                    </a:lnTo>
                    <a:lnTo>
                      <a:pt x="44" y="229"/>
                    </a:lnTo>
                    <a:lnTo>
                      <a:pt x="32" y="227"/>
                    </a:lnTo>
                    <a:lnTo>
                      <a:pt x="21" y="226"/>
                    </a:lnTo>
                    <a:lnTo>
                      <a:pt x="19" y="205"/>
                    </a:lnTo>
                    <a:lnTo>
                      <a:pt x="18" y="195"/>
                    </a:lnTo>
                    <a:lnTo>
                      <a:pt x="16" y="190"/>
                    </a:lnTo>
                    <a:lnTo>
                      <a:pt x="7" y="189"/>
                    </a:lnTo>
                    <a:lnTo>
                      <a:pt x="2" y="178"/>
                    </a:lnTo>
                    <a:lnTo>
                      <a:pt x="0" y="178"/>
                    </a:lnTo>
                    <a:lnTo>
                      <a:pt x="1" y="174"/>
                    </a:lnTo>
                    <a:lnTo>
                      <a:pt x="6" y="157"/>
                    </a:lnTo>
                    <a:lnTo>
                      <a:pt x="12" y="145"/>
                    </a:lnTo>
                    <a:lnTo>
                      <a:pt x="19" y="131"/>
                    </a:lnTo>
                    <a:lnTo>
                      <a:pt x="30" y="128"/>
                    </a:lnTo>
                    <a:lnTo>
                      <a:pt x="41" y="140"/>
                    </a:lnTo>
                    <a:lnTo>
                      <a:pt x="50" y="123"/>
                    </a:lnTo>
                    <a:lnTo>
                      <a:pt x="57" y="106"/>
                    </a:lnTo>
                    <a:lnTo>
                      <a:pt x="62" y="96"/>
                    </a:lnTo>
                    <a:lnTo>
                      <a:pt x="67" y="77"/>
                    </a:lnTo>
                    <a:lnTo>
                      <a:pt x="75" y="62"/>
                    </a:lnTo>
                    <a:lnTo>
                      <a:pt x="79" y="47"/>
                    </a:lnTo>
                    <a:lnTo>
                      <a:pt x="90" y="36"/>
                    </a:lnTo>
                    <a:lnTo>
                      <a:pt x="95" y="22"/>
                    </a:lnTo>
                    <a:lnTo>
                      <a:pt x="88" y="16"/>
                    </a:lnTo>
                    <a:lnTo>
                      <a:pt x="87" y="0"/>
                    </a:lnTo>
                    <a:lnTo>
                      <a:pt x="92" y="0"/>
                    </a:lnTo>
                    <a:lnTo>
                      <a:pt x="99" y="20"/>
                    </a:lnTo>
                    <a:lnTo>
                      <a:pt x="100" y="43"/>
                    </a:lnTo>
                    <a:lnTo>
                      <a:pt x="111" y="64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64" name="Freeform 60"/>
              <p:cNvSpPr>
                <a:spLocks/>
              </p:cNvSpPr>
              <p:nvPr/>
            </p:nvSpPr>
            <p:spPr bwMode="auto">
              <a:xfrm>
                <a:off x="2936" y="1857"/>
                <a:ext cx="192" cy="184"/>
              </a:xfrm>
              <a:custGeom>
                <a:avLst/>
                <a:gdLst>
                  <a:gd name="T0" fmla="*/ 26 w 203"/>
                  <a:gd name="T1" fmla="*/ 51 h 183"/>
                  <a:gd name="T2" fmla="*/ 25 w 203"/>
                  <a:gd name="T3" fmla="*/ 44 h 183"/>
                  <a:gd name="T4" fmla="*/ 34 w 203"/>
                  <a:gd name="T5" fmla="*/ 39 h 183"/>
                  <a:gd name="T6" fmla="*/ 39 w 203"/>
                  <a:gd name="T7" fmla="*/ 22 h 183"/>
                  <a:gd name="T8" fmla="*/ 42 w 203"/>
                  <a:gd name="T9" fmla="*/ 3 h 183"/>
                  <a:gd name="T10" fmla="*/ 48 w 203"/>
                  <a:gd name="T11" fmla="*/ 0 h 183"/>
                  <a:gd name="T12" fmla="*/ 51 w 203"/>
                  <a:gd name="T13" fmla="*/ 13 h 183"/>
                  <a:gd name="T14" fmla="*/ 54 w 203"/>
                  <a:gd name="T15" fmla="*/ 25 h 183"/>
                  <a:gd name="T16" fmla="*/ 52 w 203"/>
                  <a:gd name="T17" fmla="*/ 47 h 183"/>
                  <a:gd name="T18" fmla="*/ 57 w 203"/>
                  <a:gd name="T19" fmla="*/ 50 h 183"/>
                  <a:gd name="T20" fmla="*/ 57 w 203"/>
                  <a:gd name="T21" fmla="*/ 57 h 183"/>
                  <a:gd name="T22" fmla="*/ 62 w 203"/>
                  <a:gd name="T23" fmla="*/ 69 h 183"/>
                  <a:gd name="T24" fmla="*/ 63 w 203"/>
                  <a:gd name="T25" fmla="*/ 77 h 183"/>
                  <a:gd name="T26" fmla="*/ 68 w 203"/>
                  <a:gd name="T27" fmla="*/ 91 h 183"/>
                  <a:gd name="T28" fmla="*/ 71 w 203"/>
                  <a:gd name="T29" fmla="*/ 120 h 183"/>
                  <a:gd name="T30" fmla="*/ 74 w 203"/>
                  <a:gd name="T31" fmla="*/ 135 h 183"/>
                  <a:gd name="T32" fmla="*/ 75 w 203"/>
                  <a:gd name="T33" fmla="*/ 141 h 183"/>
                  <a:gd name="T34" fmla="*/ 72 w 203"/>
                  <a:gd name="T35" fmla="*/ 140 h 183"/>
                  <a:gd name="T36" fmla="*/ 68 w 203"/>
                  <a:gd name="T37" fmla="*/ 138 h 183"/>
                  <a:gd name="T38" fmla="*/ 63 w 203"/>
                  <a:gd name="T39" fmla="*/ 136 h 183"/>
                  <a:gd name="T40" fmla="*/ 61 w 203"/>
                  <a:gd name="T41" fmla="*/ 144 h 183"/>
                  <a:gd name="T42" fmla="*/ 57 w 203"/>
                  <a:gd name="T43" fmla="*/ 144 h 183"/>
                  <a:gd name="T44" fmla="*/ 51 w 203"/>
                  <a:gd name="T45" fmla="*/ 150 h 183"/>
                  <a:gd name="T46" fmla="*/ 48 w 203"/>
                  <a:gd name="T47" fmla="*/ 149 h 183"/>
                  <a:gd name="T48" fmla="*/ 45 w 203"/>
                  <a:gd name="T49" fmla="*/ 162 h 183"/>
                  <a:gd name="T50" fmla="*/ 40 w 203"/>
                  <a:gd name="T51" fmla="*/ 156 h 183"/>
                  <a:gd name="T52" fmla="*/ 36 w 203"/>
                  <a:gd name="T53" fmla="*/ 150 h 183"/>
                  <a:gd name="T54" fmla="*/ 28 w 203"/>
                  <a:gd name="T55" fmla="*/ 140 h 183"/>
                  <a:gd name="T56" fmla="*/ 24 w 203"/>
                  <a:gd name="T57" fmla="*/ 158 h 183"/>
                  <a:gd name="T58" fmla="*/ 24 w 203"/>
                  <a:gd name="T59" fmla="*/ 176 h 183"/>
                  <a:gd name="T60" fmla="*/ 21 w 203"/>
                  <a:gd name="T61" fmla="*/ 174 h 183"/>
                  <a:gd name="T62" fmla="*/ 17 w 203"/>
                  <a:gd name="T63" fmla="*/ 173 h 183"/>
                  <a:gd name="T64" fmla="*/ 12 w 203"/>
                  <a:gd name="T65" fmla="*/ 179 h 183"/>
                  <a:gd name="T66" fmla="*/ 9 w 203"/>
                  <a:gd name="T67" fmla="*/ 201 h 183"/>
                  <a:gd name="T68" fmla="*/ 9 w 203"/>
                  <a:gd name="T69" fmla="*/ 183 h 183"/>
                  <a:gd name="T70" fmla="*/ 9 w 203"/>
                  <a:gd name="T71" fmla="*/ 168 h 183"/>
                  <a:gd name="T72" fmla="*/ 5 w 203"/>
                  <a:gd name="T73" fmla="*/ 153 h 183"/>
                  <a:gd name="T74" fmla="*/ 0 w 203"/>
                  <a:gd name="T75" fmla="*/ 124 h 183"/>
                  <a:gd name="T76" fmla="*/ 8 w 203"/>
                  <a:gd name="T77" fmla="*/ 88 h 183"/>
                  <a:gd name="T78" fmla="*/ 9 w 203"/>
                  <a:gd name="T79" fmla="*/ 72 h 183"/>
                  <a:gd name="T80" fmla="*/ 10 w 203"/>
                  <a:gd name="T81" fmla="*/ 67 h 183"/>
                  <a:gd name="T82" fmla="*/ 12 w 203"/>
                  <a:gd name="T83" fmla="*/ 69 h 183"/>
                  <a:gd name="T84" fmla="*/ 17 w 203"/>
                  <a:gd name="T85" fmla="*/ 67 h 183"/>
                  <a:gd name="T86" fmla="*/ 24 w 203"/>
                  <a:gd name="T87" fmla="*/ 61 h 183"/>
                  <a:gd name="T88" fmla="*/ 26 w 203"/>
                  <a:gd name="T89" fmla="*/ 51 h 183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03"/>
                  <a:gd name="T136" fmla="*/ 0 h 183"/>
                  <a:gd name="T137" fmla="*/ 203 w 203"/>
                  <a:gd name="T138" fmla="*/ 183 h 183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03" h="183">
                    <a:moveTo>
                      <a:pt x="71" y="51"/>
                    </a:moveTo>
                    <a:lnTo>
                      <a:pt x="68" y="44"/>
                    </a:lnTo>
                    <a:lnTo>
                      <a:pt x="92" y="39"/>
                    </a:lnTo>
                    <a:lnTo>
                      <a:pt x="104" y="22"/>
                    </a:lnTo>
                    <a:lnTo>
                      <a:pt x="115" y="3"/>
                    </a:lnTo>
                    <a:lnTo>
                      <a:pt x="131" y="0"/>
                    </a:lnTo>
                    <a:lnTo>
                      <a:pt x="137" y="13"/>
                    </a:lnTo>
                    <a:lnTo>
                      <a:pt x="146" y="25"/>
                    </a:lnTo>
                    <a:lnTo>
                      <a:pt x="141" y="47"/>
                    </a:lnTo>
                    <a:lnTo>
                      <a:pt x="153" y="50"/>
                    </a:lnTo>
                    <a:lnTo>
                      <a:pt x="155" y="57"/>
                    </a:lnTo>
                    <a:lnTo>
                      <a:pt x="170" y="69"/>
                    </a:lnTo>
                    <a:lnTo>
                      <a:pt x="172" y="77"/>
                    </a:lnTo>
                    <a:lnTo>
                      <a:pt x="185" y="91"/>
                    </a:lnTo>
                    <a:lnTo>
                      <a:pt x="192" y="102"/>
                    </a:lnTo>
                    <a:lnTo>
                      <a:pt x="201" y="117"/>
                    </a:lnTo>
                    <a:lnTo>
                      <a:pt x="203" y="123"/>
                    </a:lnTo>
                    <a:lnTo>
                      <a:pt x="196" y="122"/>
                    </a:lnTo>
                    <a:lnTo>
                      <a:pt x="185" y="120"/>
                    </a:lnTo>
                    <a:lnTo>
                      <a:pt x="171" y="118"/>
                    </a:lnTo>
                    <a:lnTo>
                      <a:pt x="166" y="126"/>
                    </a:lnTo>
                    <a:lnTo>
                      <a:pt x="154" y="126"/>
                    </a:lnTo>
                    <a:lnTo>
                      <a:pt x="137" y="132"/>
                    </a:lnTo>
                    <a:lnTo>
                      <a:pt x="131" y="131"/>
                    </a:lnTo>
                    <a:lnTo>
                      <a:pt x="123" y="144"/>
                    </a:lnTo>
                    <a:lnTo>
                      <a:pt x="109" y="138"/>
                    </a:lnTo>
                    <a:lnTo>
                      <a:pt x="95" y="132"/>
                    </a:lnTo>
                    <a:lnTo>
                      <a:pt x="78" y="122"/>
                    </a:lnTo>
                    <a:lnTo>
                      <a:pt x="65" y="140"/>
                    </a:lnTo>
                    <a:lnTo>
                      <a:pt x="65" y="158"/>
                    </a:lnTo>
                    <a:lnTo>
                      <a:pt x="54" y="156"/>
                    </a:lnTo>
                    <a:lnTo>
                      <a:pt x="43" y="155"/>
                    </a:lnTo>
                    <a:lnTo>
                      <a:pt x="33" y="161"/>
                    </a:lnTo>
                    <a:lnTo>
                      <a:pt x="28" y="183"/>
                    </a:lnTo>
                    <a:lnTo>
                      <a:pt x="23" y="165"/>
                    </a:lnTo>
                    <a:lnTo>
                      <a:pt x="15" y="150"/>
                    </a:lnTo>
                    <a:lnTo>
                      <a:pt x="5" y="135"/>
                    </a:lnTo>
                    <a:lnTo>
                      <a:pt x="0" y="106"/>
                    </a:lnTo>
                    <a:lnTo>
                      <a:pt x="8" y="88"/>
                    </a:lnTo>
                    <a:lnTo>
                      <a:pt x="16" y="72"/>
                    </a:lnTo>
                    <a:lnTo>
                      <a:pt x="30" y="67"/>
                    </a:lnTo>
                    <a:lnTo>
                      <a:pt x="34" y="69"/>
                    </a:lnTo>
                    <a:lnTo>
                      <a:pt x="43" y="67"/>
                    </a:lnTo>
                    <a:lnTo>
                      <a:pt x="65" y="61"/>
                    </a:lnTo>
                    <a:lnTo>
                      <a:pt x="71" y="51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65" name="Freeform 61"/>
              <p:cNvSpPr>
                <a:spLocks/>
              </p:cNvSpPr>
              <p:nvPr/>
            </p:nvSpPr>
            <p:spPr bwMode="auto">
              <a:xfrm>
                <a:off x="2675" y="1851"/>
                <a:ext cx="66" cy="134"/>
              </a:xfrm>
              <a:custGeom>
                <a:avLst/>
                <a:gdLst>
                  <a:gd name="T0" fmla="*/ 22 w 70"/>
                  <a:gd name="T1" fmla="*/ 112 h 134"/>
                  <a:gd name="T2" fmla="*/ 18 w 70"/>
                  <a:gd name="T3" fmla="*/ 118 h 134"/>
                  <a:gd name="T4" fmla="*/ 14 w 70"/>
                  <a:gd name="T5" fmla="*/ 122 h 134"/>
                  <a:gd name="T6" fmla="*/ 9 w 70"/>
                  <a:gd name="T7" fmla="*/ 128 h 134"/>
                  <a:gd name="T8" fmla="*/ 8 w 70"/>
                  <a:gd name="T9" fmla="*/ 134 h 134"/>
                  <a:gd name="T10" fmla="*/ 1 w 70"/>
                  <a:gd name="T11" fmla="*/ 127 h 134"/>
                  <a:gd name="T12" fmla="*/ 6 w 70"/>
                  <a:gd name="T13" fmla="*/ 122 h 134"/>
                  <a:gd name="T14" fmla="*/ 4 w 70"/>
                  <a:gd name="T15" fmla="*/ 106 h 134"/>
                  <a:gd name="T16" fmla="*/ 0 w 70"/>
                  <a:gd name="T17" fmla="*/ 90 h 134"/>
                  <a:gd name="T18" fmla="*/ 6 w 70"/>
                  <a:gd name="T19" fmla="*/ 77 h 134"/>
                  <a:gd name="T20" fmla="*/ 8 w 70"/>
                  <a:gd name="T21" fmla="*/ 63 h 134"/>
                  <a:gd name="T22" fmla="*/ 8 w 70"/>
                  <a:gd name="T23" fmla="*/ 35 h 134"/>
                  <a:gd name="T24" fmla="*/ 7 w 70"/>
                  <a:gd name="T25" fmla="*/ 18 h 134"/>
                  <a:gd name="T26" fmla="*/ 6 w 70"/>
                  <a:gd name="T27" fmla="*/ 3 h 134"/>
                  <a:gd name="T28" fmla="*/ 8 w 70"/>
                  <a:gd name="T29" fmla="*/ 2 h 134"/>
                  <a:gd name="T30" fmla="*/ 16 w 70"/>
                  <a:gd name="T31" fmla="*/ 2 h 134"/>
                  <a:gd name="T32" fmla="*/ 18 w 70"/>
                  <a:gd name="T33" fmla="*/ 0 h 134"/>
                  <a:gd name="T34" fmla="*/ 19 w 70"/>
                  <a:gd name="T35" fmla="*/ 7 h 134"/>
                  <a:gd name="T36" fmla="*/ 20 w 70"/>
                  <a:gd name="T37" fmla="*/ 25 h 134"/>
                  <a:gd name="T38" fmla="*/ 20 w 70"/>
                  <a:gd name="T39" fmla="*/ 35 h 134"/>
                  <a:gd name="T40" fmla="*/ 21 w 70"/>
                  <a:gd name="T41" fmla="*/ 48 h 134"/>
                  <a:gd name="T42" fmla="*/ 22 w 70"/>
                  <a:gd name="T43" fmla="*/ 63 h 134"/>
                  <a:gd name="T44" fmla="*/ 22 w 70"/>
                  <a:gd name="T45" fmla="*/ 79 h 134"/>
                  <a:gd name="T46" fmla="*/ 22 w 70"/>
                  <a:gd name="T47" fmla="*/ 95 h 134"/>
                  <a:gd name="T48" fmla="*/ 24 w 70"/>
                  <a:gd name="T49" fmla="*/ 106 h 134"/>
                  <a:gd name="T50" fmla="*/ 22 w 70"/>
                  <a:gd name="T51" fmla="*/ 112 h 134"/>
                  <a:gd name="T52" fmla="*/ 20 w 70"/>
                  <a:gd name="T53" fmla="*/ 107 h 134"/>
                  <a:gd name="T54" fmla="*/ 22 w 70"/>
                  <a:gd name="T55" fmla="*/ 112 h 134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70"/>
                  <a:gd name="T85" fmla="*/ 0 h 134"/>
                  <a:gd name="T86" fmla="*/ 70 w 70"/>
                  <a:gd name="T87" fmla="*/ 134 h 134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70" h="134">
                    <a:moveTo>
                      <a:pt x="61" y="112"/>
                    </a:moveTo>
                    <a:lnTo>
                      <a:pt x="50" y="118"/>
                    </a:lnTo>
                    <a:lnTo>
                      <a:pt x="39" y="122"/>
                    </a:lnTo>
                    <a:lnTo>
                      <a:pt x="28" y="128"/>
                    </a:lnTo>
                    <a:lnTo>
                      <a:pt x="17" y="134"/>
                    </a:lnTo>
                    <a:lnTo>
                      <a:pt x="1" y="127"/>
                    </a:lnTo>
                    <a:lnTo>
                      <a:pt x="6" y="122"/>
                    </a:lnTo>
                    <a:lnTo>
                      <a:pt x="4" y="106"/>
                    </a:lnTo>
                    <a:lnTo>
                      <a:pt x="0" y="90"/>
                    </a:lnTo>
                    <a:lnTo>
                      <a:pt x="6" y="77"/>
                    </a:lnTo>
                    <a:lnTo>
                      <a:pt x="12" y="63"/>
                    </a:lnTo>
                    <a:lnTo>
                      <a:pt x="10" y="35"/>
                    </a:lnTo>
                    <a:lnTo>
                      <a:pt x="7" y="18"/>
                    </a:lnTo>
                    <a:lnTo>
                      <a:pt x="6" y="3"/>
                    </a:lnTo>
                    <a:lnTo>
                      <a:pt x="25" y="2"/>
                    </a:lnTo>
                    <a:lnTo>
                      <a:pt x="44" y="2"/>
                    </a:lnTo>
                    <a:lnTo>
                      <a:pt x="49" y="0"/>
                    </a:lnTo>
                    <a:lnTo>
                      <a:pt x="52" y="7"/>
                    </a:lnTo>
                    <a:lnTo>
                      <a:pt x="56" y="25"/>
                    </a:lnTo>
                    <a:lnTo>
                      <a:pt x="56" y="35"/>
                    </a:lnTo>
                    <a:lnTo>
                      <a:pt x="58" y="48"/>
                    </a:lnTo>
                    <a:lnTo>
                      <a:pt x="61" y="63"/>
                    </a:lnTo>
                    <a:lnTo>
                      <a:pt x="61" y="79"/>
                    </a:lnTo>
                    <a:lnTo>
                      <a:pt x="61" y="95"/>
                    </a:lnTo>
                    <a:lnTo>
                      <a:pt x="70" y="106"/>
                    </a:lnTo>
                    <a:lnTo>
                      <a:pt x="61" y="112"/>
                    </a:lnTo>
                    <a:lnTo>
                      <a:pt x="55" y="107"/>
                    </a:lnTo>
                    <a:lnTo>
                      <a:pt x="61" y="112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66" name="Freeform 62"/>
              <p:cNvSpPr>
                <a:spLocks/>
              </p:cNvSpPr>
              <p:nvPr/>
            </p:nvSpPr>
            <p:spPr bwMode="auto">
              <a:xfrm>
                <a:off x="2600" y="1861"/>
                <a:ext cx="88" cy="134"/>
              </a:xfrm>
              <a:custGeom>
                <a:avLst/>
                <a:gdLst>
                  <a:gd name="T0" fmla="*/ 19 w 93"/>
                  <a:gd name="T1" fmla="*/ 10 h 135"/>
                  <a:gd name="T2" fmla="*/ 18 w 93"/>
                  <a:gd name="T3" fmla="*/ 6 h 135"/>
                  <a:gd name="T4" fmla="*/ 12 w 93"/>
                  <a:gd name="T5" fmla="*/ 9 h 135"/>
                  <a:gd name="T6" fmla="*/ 11 w 93"/>
                  <a:gd name="T7" fmla="*/ 0 h 135"/>
                  <a:gd name="T8" fmla="*/ 9 w 93"/>
                  <a:gd name="T9" fmla="*/ 6 h 135"/>
                  <a:gd name="T10" fmla="*/ 9 w 93"/>
                  <a:gd name="T11" fmla="*/ 13 h 135"/>
                  <a:gd name="T12" fmla="*/ 9 w 93"/>
                  <a:gd name="T13" fmla="*/ 9 h 135"/>
                  <a:gd name="T14" fmla="*/ 7 w 93"/>
                  <a:gd name="T15" fmla="*/ 14 h 135"/>
                  <a:gd name="T16" fmla="*/ 6 w 93"/>
                  <a:gd name="T17" fmla="*/ 28 h 135"/>
                  <a:gd name="T18" fmla="*/ 7 w 93"/>
                  <a:gd name="T19" fmla="*/ 33 h 135"/>
                  <a:gd name="T20" fmla="*/ 8 w 93"/>
                  <a:gd name="T21" fmla="*/ 37 h 135"/>
                  <a:gd name="T22" fmla="*/ 9 w 93"/>
                  <a:gd name="T23" fmla="*/ 44 h 135"/>
                  <a:gd name="T24" fmla="*/ 9 w 93"/>
                  <a:gd name="T25" fmla="*/ 49 h 135"/>
                  <a:gd name="T26" fmla="*/ 2 w 93"/>
                  <a:gd name="T27" fmla="*/ 51 h 135"/>
                  <a:gd name="T28" fmla="*/ 6 w 93"/>
                  <a:gd name="T29" fmla="*/ 59 h 135"/>
                  <a:gd name="T30" fmla="*/ 1 w 93"/>
                  <a:gd name="T31" fmla="*/ 67 h 135"/>
                  <a:gd name="T32" fmla="*/ 0 w 93"/>
                  <a:gd name="T33" fmla="*/ 67 h 135"/>
                  <a:gd name="T34" fmla="*/ 0 w 93"/>
                  <a:gd name="T35" fmla="*/ 68 h 135"/>
                  <a:gd name="T36" fmla="*/ 0 w 93"/>
                  <a:gd name="T37" fmla="*/ 72 h 135"/>
                  <a:gd name="T38" fmla="*/ 9 w 93"/>
                  <a:gd name="T39" fmla="*/ 83 h 135"/>
                  <a:gd name="T40" fmla="*/ 9 w 93"/>
                  <a:gd name="T41" fmla="*/ 91 h 135"/>
                  <a:gd name="T42" fmla="*/ 9 w 93"/>
                  <a:gd name="T43" fmla="*/ 117 h 135"/>
                  <a:gd name="T44" fmla="*/ 12 w 93"/>
                  <a:gd name="T45" fmla="*/ 110 h 135"/>
                  <a:gd name="T46" fmla="*/ 20 w 93"/>
                  <a:gd name="T47" fmla="*/ 101 h 135"/>
                  <a:gd name="T48" fmla="*/ 19 w 93"/>
                  <a:gd name="T49" fmla="*/ 100 h 135"/>
                  <a:gd name="T50" fmla="*/ 25 w 93"/>
                  <a:gd name="T51" fmla="*/ 99 h 135"/>
                  <a:gd name="T52" fmla="*/ 22 w 93"/>
                  <a:gd name="T53" fmla="*/ 99 h 135"/>
                  <a:gd name="T54" fmla="*/ 26 w 93"/>
                  <a:gd name="T55" fmla="*/ 97 h 135"/>
                  <a:gd name="T56" fmla="*/ 30 w 93"/>
                  <a:gd name="T57" fmla="*/ 99 h 135"/>
                  <a:gd name="T58" fmla="*/ 30 w 93"/>
                  <a:gd name="T59" fmla="*/ 101 h 135"/>
                  <a:gd name="T60" fmla="*/ 32 w 93"/>
                  <a:gd name="T61" fmla="*/ 97 h 135"/>
                  <a:gd name="T62" fmla="*/ 31 w 93"/>
                  <a:gd name="T63" fmla="*/ 80 h 135"/>
                  <a:gd name="T64" fmla="*/ 30 w 93"/>
                  <a:gd name="T65" fmla="*/ 67 h 135"/>
                  <a:gd name="T66" fmla="*/ 32 w 93"/>
                  <a:gd name="T67" fmla="*/ 67 h 135"/>
                  <a:gd name="T68" fmla="*/ 35 w 93"/>
                  <a:gd name="T69" fmla="*/ 55 h 135"/>
                  <a:gd name="T70" fmla="*/ 33 w 93"/>
                  <a:gd name="T71" fmla="*/ 27 h 135"/>
                  <a:gd name="T72" fmla="*/ 27 w 93"/>
                  <a:gd name="T73" fmla="*/ 17 h 135"/>
                  <a:gd name="T74" fmla="*/ 23 w 93"/>
                  <a:gd name="T75" fmla="*/ 24 h 135"/>
                  <a:gd name="T76" fmla="*/ 19 w 93"/>
                  <a:gd name="T77" fmla="*/ 10 h 135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93"/>
                  <a:gd name="T118" fmla="*/ 0 h 135"/>
                  <a:gd name="T119" fmla="*/ 93 w 93"/>
                  <a:gd name="T120" fmla="*/ 135 h 135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93" h="135">
                    <a:moveTo>
                      <a:pt x="50" y="10"/>
                    </a:moveTo>
                    <a:lnTo>
                      <a:pt x="45" y="6"/>
                    </a:lnTo>
                    <a:lnTo>
                      <a:pt x="34" y="9"/>
                    </a:lnTo>
                    <a:lnTo>
                      <a:pt x="31" y="0"/>
                    </a:lnTo>
                    <a:lnTo>
                      <a:pt x="26" y="6"/>
                    </a:lnTo>
                    <a:lnTo>
                      <a:pt x="20" y="13"/>
                    </a:lnTo>
                    <a:lnTo>
                      <a:pt x="11" y="9"/>
                    </a:lnTo>
                    <a:lnTo>
                      <a:pt x="7" y="14"/>
                    </a:lnTo>
                    <a:lnTo>
                      <a:pt x="6" y="28"/>
                    </a:lnTo>
                    <a:lnTo>
                      <a:pt x="7" y="33"/>
                    </a:lnTo>
                    <a:lnTo>
                      <a:pt x="8" y="37"/>
                    </a:lnTo>
                    <a:lnTo>
                      <a:pt x="11" y="44"/>
                    </a:lnTo>
                    <a:lnTo>
                      <a:pt x="9" y="49"/>
                    </a:lnTo>
                    <a:lnTo>
                      <a:pt x="2" y="51"/>
                    </a:lnTo>
                    <a:lnTo>
                      <a:pt x="6" y="59"/>
                    </a:lnTo>
                    <a:lnTo>
                      <a:pt x="1" y="68"/>
                    </a:lnTo>
                    <a:lnTo>
                      <a:pt x="0" y="68"/>
                    </a:lnTo>
                    <a:lnTo>
                      <a:pt x="0" y="86"/>
                    </a:lnTo>
                    <a:lnTo>
                      <a:pt x="0" y="90"/>
                    </a:lnTo>
                    <a:lnTo>
                      <a:pt x="9" y="101"/>
                    </a:lnTo>
                    <a:lnTo>
                      <a:pt x="15" y="109"/>
                    </a:lnTo>
                    <a:lnTo>
                      <a:pt x="13" y="135"/>
                    </a:lnTo>
                    <a:lnTo>
                      <a:pt x="33" y="128"/>
                    </a:lnTo>
                    <a:lnTo>
                      <a:pt x="52" y="119"/>
                    </a:lnTo>
                    <a:lnTo>
                      <a:pt x="49" y="118"/>
                    </a:lnTo>
                    <a:lnTo>
                      <a:pt x="68" y="117"/>
                    </a:lnTo>
                    <a:lnTo>
                      <a:pt x="58" y="117"/>
                    </a:lnTo>
                    <a:lnTo>
                      <a:pt x="71" y="115"/>
                    </a:lnTo>
                    <a:lnTo>
                      <a:pt x="80" y="117"/>
                    </a:lnTo>
                    <a:lnTo>
                      <a:pt x="82" y="119"/>
                    </a:lnTo>
                    <a:lnTo>
                      <a:pt x="86" y="115"/>
                    </a:lnTo>
                    <a:lnTo>
                      <a:pt x="84" y="98"/>
                    </a:lnTo>
                    <a:lnTo>
                      <a:pt x="80" y="82"/>
                    </a:lnTo>
                    <a:lnTo>
                      <a:pt x="86" y="69"/>
                    </a:lnTo>
                    <a:lnTo>
                      <a:pt x="93" y="55"/>
                    </a:lnTo>
                    <a:lnTo>
                      <a:pt x="89" y="27"/>
                    </a:lnTo>
                    <a:lnTo>
                      <a:pt x="75" y="17"/>
                    </a:lnTo>
                    <a:lnTo>
                      <a:pt x="61" y="24"/>
                    </a:lnTo>
                    <a:lnTo>
                      <a:pt x="50" y="1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67" name="Freeform 63"/>
              <p:cNvSpPr>
                <a:spLocks/>
              </p:cNvSpPr>
              <p:nvPr/>
            </p:nvSpPr>
            <p:spPr bwMode="auto">
              <a:xfrm>
                <a:off x="2600" y="1313"/>
                <a:ext cx="296" cy="372"/>
              </a:xfrm>
              <a:custGeom>
                <a:avLst/>
                <a:gdLst>
                  <a:gd name="T0" fmla="*/ 0 w 314"/>
                  <a:gd name="T1" fmla="*/ 193 h 372"/>
                  <a:gd name="T2" fmla="*/ 8 w 314"/>
                  <a:gd name="T3" fmla="*/ 214 h 372"/>
                  <a:gd name="T4" fmla="*/ 15 w 314"/>
                  <a:gd name="T5" fmla="*/ 236 h 372"/>
                  <a:gd name="T6" fmla="*/ 24 w 314"/>
                  <a:gd name="T7" fmla="*/ 258 h 372"/>
                  <a:gd name="T8" fmla="*/ 31 w 314"/>
                  <a:gd name="T9" fmla="*/ 279 h 372"/>
                  <a:gd name="T10" fmla="*/ 39 w 314"/>
                  <a:gd name="T11" fmla="*/ 301 h 372"/>
                  <a:gd name="T12" fmla="*/ 48 w 314"/>
                  <a:gd name="T13" fmla="*/ 320 h 372"/>
                  <a:gd name="T14" fmla="*/ 52 w 314"/>
                  <a:gd name="T15" fmla="*/ 337 h 372"/>
                  <a:gd name="T16" fmla="*/ 61 w 314"/>
                  <a:gd name="T17" fmla="*/ 356 h 372"/>
                  <a:gd name="T18" fmla="*/ 67 w 314"/>
                  <a:gd name="T19" fmla="*/ 372 h 372"/>
                  <a:gd name="T20" fmla="*/ 76 w 314"/>
                  <a:gd name="T21" fmla="*/ 366 h 372"/>
                  <a:gd name="T22" fmla="*/ 85 w 314"/>
                  <a:gd name="T23" fmla="*/ 335 h 372"/>
                  <a:gd name="T24" fmla="*/ 97 w 314"/>
                  <a:gd name="T25" fmla="*/ 308 h 372"/>
                  <a:gd name="T26" fmla="*/ 109 w 314"/>
                  <a:gd name="T27" fmla="*/ 279 h 372"/>
                  <a:gd name="T28" fmla="*/ 101 w 314"/>
                  <a:gd name="T29" fmla="*/ 260 h 372"/>
                  <a:gd name="T30" fmla="*/ 95 w 314"/>
                  <a:gd name="T31" fmla="*/ 224 h 372"/>
                  <a:gd name="T32" fmla="*/ 97 w 314"/>
                  <a:gd name="T33" fmla="*/ 193 h 372"/>
                  <a:gd name="T34" fmla="*/ 95 w 314"/>
                  <a:gd name="T35" fmla="*/ 145 h 372"/>
                  <a:gd name="T36" fmla="*/ 92 w 314"/>
                  <a:gd name="T37" fmla="*/ 118 h 372"/>
                  <a:gd name="T38" fmla="*/ 87 w 314"/>
                  <a:gd name="T39" fmla="*/ 85 h 372"/>
                  <a:gd name="T40" fmla="*/ 86 w 314"/>
                  <a:gd name="T41" fmla="*/ 48 h 372"/>
                  <a:gd name="T42" fmla="*/ 87 w 314"/>
                  <a:gd name="T43" fmla="*/ 5 h 372"/>
                  <a:gd name="T44" fmla="*/ 80 w 314"/>
                  <a:gd name="T45" fmla="*/ 0 h 372"/>
                  <a:gd name="T46" fmla="*/ 71 w 314"/>
                  <a:gd name="T47" fmla="*/ 3 h 372"/>
                  <a:gd name="T48" fmla="*/ 59 w 314"/>
                  <a:gd name="T49" fmla="*/ 3 h 372"/>
                  <a:gd name="T50" fmla="*/ 46 w 314"/>
                  <a:gd name="T51" fmla="*/ 15 h 372"/>
                  <a:gd name="T52" fmla="*/ 39 w 314"/>
                  <a:gd name="T53" fmla="*/ 28 h 372"/>
                  <a:gd name="T54" fmla="*/ 35 w 314"/>
                  <a:gd name="T55" fmla="*/ 42 h 372"/>
                  <a:gd name="T56" fmla="*/ 37 w 314"/>
                  <a:gd name="T57" fmla="*/ 74 h 372"/>
                  <a:gd name="T58" fmla="*/ 39 w 314"/>
                  <a:gd name="T59" fmla="*/ 97 h 372"/>
                  <a:gd name="T60" fmla="*/ 25 w 314"/>
                  <a:gd name="T61" fmla="*/ 108 h 372"/>
                  <a:gd name="T62" fmla="*/ 23 w 314"/>
                  <a:gd name="T63" fmla="*/ 129 h 372"/>
                  <a:gd name="T64" fmla="*/ 15 w 314"/>
                  <a:gd name="T65" fmla="*/ 145 h 372"/>
                  <a:gd name="T66" fmla="*/ 8 w 314"/>
                  <a:gd name="T67" fmla="*/ 160 h 372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314"/>
                  <a:gd name="T103" fmla="*/ 0 h 372"/>
                  <a:gd name="T104" fmla="*/ 314 w 314"/>
                  <a:gd name="T105" fmla="*/ 372 h 372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314" h="372">
                    <a:moveTo>
                      <a:pt x="2" y="168"/>
                    </a:moveTo>
                    <a:lnTo>
                      <a:pt x="0" y="193"/>
                    </a:lnTo>
                    <a:lnTo>
                      <a:pt x="0" y="202"/>
                    </a:lnTo>
                    <a:lnTo>
                      <a:pt x="13" y="214"/>
                    </a:lnTo>
                    <a:lnTo>
                      <a:pt x="29" y="224"/>
                    </a:lnTo>
                    <a:lnTo>
                      <a:pt x="41" y="236"/>
                    </a:lnTo>
                    <a:lnTo>
                      <a:pt x="57" y="249"/>
                    </a:lnTo>
                    <a:lnTo>
                      <a:pt x="69" y="258"/>
                    </a:lnTo>
                    <a:lnTo>
                      <a:pt x="80" y="269"/>
                    </a:lnTo>
                    <a:lnTo>
                      <a:pt x="90" y="279"/>
                    </a:lnTo>
                    <a:lnTo>
                      <a:pt x="102" y="291"/>
                    </a:lnTo>
                    <a:lnTo>
                      <a:pt x="115" y="301"/>
                    </a:lnTo>
                    <a:lnTo>
                      <a:pt x="126" y="310"/>
                    </a:lnTo>
                    <a:lnTo>
                      <a:pt x="138" y="320"/>
                    </a:lnTo>
                    <a:lnTo>
                      <a:pt x="149" y="329"/>
                    </a:lnTo>
                    <a:lnTo>
                      <a:pt x="149" y="337"/>
                    </a:lnTo>
                    <a:lnTo>
                      <a:pt x="156" y="345"/>
                    </a:lnTo>
                    <a:lnTo>
                      <a:pt x="178" y="356"/>
                    </a:lnTo>
                    <a:lnTo>
                      <a:pt x="178" y="372"/>
                    </a:lnTo>
                    <a:lnTo>
                      <a:pt x="195" y="372"/>
                    </a:lnTo>
                    <a:lnTo>
                      <a:pt x="209" y="368"/>
                    </a:lnTo>
                    <a:lnTo>
                      <a:pt x="221" y="366"/>
                    </a:lnTo>
                    <a:lnTo>
                      <a:pt x="232" y="350"/>
                    </a:lnTo>
                    <a:lnTo>
                      <a:pt x="246" y="335"/>
                    </a:lnTo>
                    <a:lnTo>
                      <a:pt x="263" y="322"/>
                    </a:lnTo>
                    <a:lnTo>
                      <a:pt x="280" y="308"/>
                    </a:lnTo>
                    <a:lnTo>
                      <a:pt x="297" y="295"/>
                    </a:lnTo>
                    <a:lnTo>
                      <a:pt x="314" y="279"/>
                    </a:lnTo>
                    <a:lnTo>
                      <a:pt x="308" y="263"/>
                    </a:lnTo>
                    <a:lnTo>
                      <a:pt x="291" y="260"/>
                    </a:lnTo>
                    <a:lnTo>
                      <a:pt x="283" y="242"/>
                    </a:lnTo>
                    <a:lnTo>
                      <a:pt x="274" y="224"/>
                    </a:lnTo>
                    <a:lnTo>
                      <a:pt x="281" y="217"/>
                    </a:lnTo>
                    <a:lnTo>
                      <a:pt x="281" y="193"/>
                    </a:lnTo>
                    <a:lnTo>
                      <a:pt x="280" y="169"/>
                    </a:lnTo>
                    <a:lnTo>
                      <a:pt x="274" y="145"/>
                    </a:lnTo>
                    <a:lnTo>
                      <a:pt x="275" y="138"/>
                    </a:lnTo>
                    <a:lnTo>
                      <a:pt x="271" y="118"/>
                    </a:lnTo>
                    <a:lnTo>
                      <a:pt x="265" y="100"/>
                    </a:lnTo>
                    <a:lnTo>
                      <a:pt x="255" y="85"/>
                    </a:lnTo>
                    <a:lnTo>
                      <a:pt x="242" y="64"/>
                    </a:lnTo>
                    <a:lnTo>
                      <a:pt x="249" y="48"/>
                    </a:lnTo>
                    <a:lnTo>
                      <a:pt x="255" y="33"/>
                    </a:lnTo>
                    <a:lnTo>
                      <a:pt x="254" y="5"/>
                    </a:lnTo>
                    <a:lnTo>
                      <a:pt x="258" y="0"/>
                    </a:lnTo>
                    <a:lnTo>
                      <a:pt x="233" y="0"/>
                    </a:lnTo>
                    <a:lnTo>
                      <a:pt x="222" y="0"/>
                    </a:lnTo>
                    <a:lnTo>
                      <a:pt x="205" y="3"/>
                    </a:lnTo>
                    <a:lnTo>
                      <a:pt x="189" y="3"/>
                    </a:lnTo>
                    <a:lnTo>
                      <a:pt x="172" y="3"/>
                    </a:lnTo>
                    <a:lnTo>
                      <a:pt x="153" y="10"/>
                    </a:lnTo>
                    <a:lnTo>
                      <a:pt x="134" y="15"/>
                    </a:lnTo>
                    <a:lnTo>
                      <a:pt x="126" y="21"/>
                    </a:lnTo>
                    <a:lnTo>
                      <a:pt x="111" y="28"/>
                    </a:lnTo>
                    <a:lnTo>
                      <a:pt x="99" y="37"/>
                    </a:lnTo>
                    <a:lnTo>
                      <a:pt x="101" y="42"/>
                    </a:lnTo>
                    <a:lnTo>
                      <a:pt x="104" y="56"/>
                    </a:lnTo>
                    <a:lnTo>
                      <a:pt x="106" y="74"/>
                    </a:lnTo>
                    <a:lnTo>
                      <a:pt x="116" y="92"/>
                    </a:lnTo>
                    <a:lnTo>
                      <a:pt x="111" y="97"/>
                    </a:lnTo>
                    <a:lnTo>
                      <a:pt x="96" y="98"/>
                    </a:lnTo>
                    <a:lnTo>
                      <a:pt x="75" y="108"/>
                    </a:lnTo>
                    <a:lnTo>
                      <a:pt x="75" y="119"/>
                    </a:lnTo>
                    <a:lnTo>
                      <a:pt x="64" y="129"/>
                    </a:lnTo>
                    <a:lnTo>
                      <a:pt x="53" y="138"/>
                    </a:lnTo>
                    <a:lnTo>
                      <a:pt x="40" y="145"/>
                    </a:lnTo>
                    <a:lnTo>
                      <a:pt x="28" y="152"/>
                    </a:lnTo>
                    <a:lnTo>
                      <a:pt x="15" y="160"/>
                    </a:lnTo>
                    <a:lnTo>
                      <a:pt x="2" y="168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68" name="Freeform 64"/>
              <p:cNvSpPr>
                <a:spLocks/>
              </p:cNvSpPr>
              <p:nvPr/>
            </p:nvSpPr>
            <p:spPr bwMode="auto">
              <a:xfrm>
                <a:off x="2521" y="1479"/>
                <a:ext cx="19" cy="22"/>
              </a:xfrm>
              <a:custGeom>
                <a:avLst/>
                <a:gdLst>
                  <a:gd name="T0" fmla="*/ 5 w 21"/>
                  <a:gd name="T1" fmla="*/ 0 h 23"/>
                  <a:gd name="T2" fmla="*/ 5 w 21"/>
                  <a:gd name="T3" fmla="*/ 11 h 23"/>
                  <a:gd name="T4" fmla="*/ 0 w 21"/>
                  <a:gd name="T5" fmla="*/ 11 h 23"/>
                  <a:gd name="T6" fmla="*/ 5 w 21"/>
                  <a:gd name="T7" fmla="*/ 0 h 2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"/>
                  <a:gd name="T13" fmla="*/ 0 h 23"/>
                  <a:gd name="T14" fmla="*/ 21 w 21"/>
                  <a:gd name="T15" fmla="*/ 23 h 2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" h="23">
                    <a:moveTo>
                      <a:pt x="21" y="0"/>
                    </a:moveTo>
                    <a:lnTo>
                      <a:pt x="17" y="17"/>
                    </a:lnTo>
                    <a:lnTo>
                      <a:pt x="0" y="23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69" name="Freeform 65"/>
              <p:cNvSpPr>
                <a:spLocks/>
              </p:cNvSpPr>
              <p:nvPr/>
            </p:nvSpPr>
            <p:spPr bwMode="auto">
              <a:xfrm>
                <a:off x="2485" y="1485"/>
                <a:ext cx="21" cy="24"/>
              </a:xfrm>
              <a:custGeom>
                <a:avLst/>
                <a:gdLst>
                  <a:gd name="T0" fmla="*/ 21 w 21"/>
                  <a:gd name="T1" fmla="*/ 0 h 23"/>
                  <a:gd name="T2" fmla="*/ 0 w 21"/>
                  <a:gd name="T3" fmla="*/ 47 h 23"/>
                  <a:gd name="T4" fmla="*/ 0 w 21"/>
                  <a:gd name="T5" fmla="*/ 5 h 23"/>
                  <a:gd name="T6" fmla="*/ 21 w 21"/>
                  <a:gd name="T7" fmla="*/ 0 h 2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"/>
                  <a:gd name="T13" fmla="*/ 0 h 23"/>
                  <a:gd name="T14" fmla="*/ 21 w 21"/>
                  <a:gd name="T15" fmla="*/ 23 h 2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" h="23">
                    <a:moveTo>
                      <a:pt x="21" y="0"/>
                    </a:moveTo>
                    <a:lnTo>
                      <a:pt x="0" y="23"/>
                    </a:lnTo>
                    <a:lnTo>
                      <a:pt x="0" y="5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70" name="Freeform 66"/>
              <p:cNvSpPr>
                <a:spLocks/>
              </p:cNvSpPr>
              <p:nvPr/>
            </p:nvSpPr>
            <p:spPr bwMode="auto">
              <a:xfrm>
                <a:off x="2496" y="1501"/>
                <a:ext cx="21" cy="22"/>
              </a:xfrm>
              <a:custGeom>
                <a:avLst/>
                <a:gdLst>
                  <a:gd name="T0" fmla="*/ 11 w 22"/>
                  <a:gd name="T1" fmla="*/ 0 h 22"/>
                  <a:gd name="T2" fmla="*/ 11 w 22"/>
                  <a:gd name="T3" fmla="*/ 22 h 22"/>
                  <a:gd name="T4" fmla="*/ 0 w 22"/>
                  <a:gd name="T5" fmla="*/ 0 h 22"/>
                  <a:gd name="T6" fmla="*/ 11 w 22"/>
                  <a:gd name="T7" fmla="*/ 0 h 2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2"/>
                  <a:gd name="T13" fmla="*/ 0 h 22"/>
                  <a:gd name="T14" fmla="*/ 22 w 22"/>
                  <a:gd name="T15" fmla="*/ 22 h 2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2" h="22">
                    <a:moveTo>
                      <a:pt x="22" y="0"/>
                    </a:moveTo>
                    <a:lnTo>
                      <a:pt x="19" y="22"/>
                    </a:lnTo>
                    <a:lnTo>
                      <a:pt x="0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71" name="Freeform 67"/>
              <p:cNvSpPr>
                <a:spLocks/>
              </p:cNvSpPr>
              <p:nvPr/>
            </p:nvSpPr>
            <p:spPr bwMode="auto">
              <a:xfrm>
                <a:off x="2528" y="1471"/>
                <a:ext cx="21" cy="22"/>
              </a:xfrm>
              <a:custGeom>
                <a:avLst/>
                <a:gdLst>
                  <a:gd name="T0" fmla="*/ 17 w 21"/>
                  <a:gd name="T1" fmla="*/ 22 h 22"/>
                  <a:gd name="T2" fmla="*/ 21 w 21"/>
                  <a:gd name="T3" fmla="*/ 0 h 22"/>
                  <a:gd name="T4" fmla="*/ 0 w 21"/>
                  <a:gd name="T5" fmla="*/ 11 h 22"/>
                  <a:gd name="T6" fmla="*/ 17 w 21"/>
                  <a:gd name="T7" fmla="*/ 22 h 2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"/>
                  <a:gd name="T13" fmla="*/ 0 h 22"/>
                  <a:gd name="T14" fmla="*/ 21 w 21"/>
                  <a:gd name="T15" fmla="*/ 22 h 2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" h="22">
                    <a:moveTo>
                      <a:pt x="17" y="22"/>
                    </a:moveTo>
                    <a:lnTo>
                      <a:pt x="21" y="0"/>
                    </a:lnTo>
                    <a:lnTo>
                      <a:pt x="0" y="11"/>
                    </a:lnTo>
                    <a:lnTo>
                      <a:pt x="17" y="22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72" name="Freeform 68"/>
              <p:cNvSpPr>
                <a:spLocks/>
              </p:cNvSpPr>
              <p:nvPr/>
            </p:nvSpPr>
            <p:spPr bwMode="auto">
              <a:xfrm>
                <a:off x="2369" y="1747"/>
                <a:ext cx="20" cy="22"/>
              </a:xfrm>
              <a:custGeom>
                <a:avLst/>
                <a:gdLst>
                  <a:gd name="T0" fmla="*/ 5 w 22"/>
                  <a:gd name="T1" fmla="*/ 22 h 22"/>
                  <a:gd name="T2" fmla="*/ 5 w 22"/>
                  <a:gd name="T3" fmla="*/ 0 h 22"/>
                  <a:gd name="T4" fmla="*/ 0 w 22"/>
                  <a:gd name="T5" fmla="*/ 0 h 22"/>
                  <a:gd name="T6" fmla="*/ 5 w 22"/>
                  <a:gd name="T7" fmla="*/ 22 h 2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2"/>
                  <a:gd name="T13" fmla="*/ 0 h 22"/>
                  <a:gd name="T14" fmla="*/ 22 w 22"/>
                  <a:gd name="T15" fmla="*/ 22 h 2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2" h="22">
                    <a:moveTo>
                      <a:pt x="22" y="22"/>
                    </a:moveTo>
                    <a:lnTo>
                      <a:pt x="5" y="0"/>
                    </a:lnTo>
                    <a:lnTo>
                      <a:pt x="0" y="0"/>
                    </a:lnTo>
                    <a:lnTo>
                      <a:pt x="22" y="22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73" name="Line 69"/>
              <p:cNvSpPr>
                <a:spLocks noChangeShapeType="1"/>
              </p:cNvSpPr>
              <p:nvPr/>
            </p:nvSpPr>
            <p:spPr bwMode="auto">
              <a:xfrm flipV="1">
                <a:off x="2649" y="1325"/>
                <a:ext cx="1" cy="6"/>
              </a:xfrm>
              <a:prstGeom prst="line">
                <a:avLst/>
              </a:prstGeom>
              <a:noFill/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74" name="Freeform 70"/>
              <p:cNvSpPr>
                <a:spLocks/>
              </p:cNvSpPr>
              <p:nvPr/>
            </p:nvSpPr>
            <p:spPr bwMode="auto">
              <a:xfrm>
                <a:off x="2857" y="1387"/>
                <a:ext cx="227" cy="290"/>
              </a:xfrm>
              <a:custGeom>
                <a:avLst/>
                <a:gdLst>
                  <a:gd name="T0" fmla="*/ 62 w 244"/>
                  <a:gd name="T1" fmla="*/ 307 h 289"/>
                  <a:gd name="T2" fmla="*/ 61 w 244"/>
                  <a:gd name="T3" fmla="*/ 296 h 289"/>
                  <a:gd name="T4" fmla="*/ 66 w 244"/>
                  <a:gd name="T5" fmla="*/ 296 h 289"/>
                  <a:gd name="T6" fmla="*/ 65 w 244"/>
                  <a:gd name="T7" fmla="*/ 275 h 289"/>
                  <a:gd name="T8" fmla="*/ 65 w 244"/>
                  <a:gd name="T9" fmla="*/ 255 h 289"/>
                  <a:gd name="T10" fmla="*/ 65 w 244"/>
                  <a:gd name="T11" fmla="*/ 233 h 289"/>
                  <a:gd name="T12" fmla="*/ 65 w 244"/>
                  <a:gd name="T13" fmla="*/ 214 h 289"/>
                  <a:gd name="T14" fmla="*/ 65 w 244"/>
                  <a:gd name="T15" fmla="*/ 194 h 289"/>
                  <a:gd name="T16" fmla="*/ 65 w 244"/>
                  <a:gd name="T17" fmla="*/ 173 h 289"/>
                  <a:gd name="T18" fmla="*/ 65 w 244"/>
                  <a:gd name="T19" fmla="*/ 137 h 289"/>
                  <a:gd name="T20" fmla="*/ 65 w 244"/>
                  <a:gd name="T21" fmla="*/ 117 h 289"/>
                  <a:gd name="T22" fmla="*/ 65 w 244"/>
                  <a:gd name="T23" fmla="*/ 97 h 289"/>
                  <a:gd name="T24" fmla="*/ 64 w 244"/>
                  <a:gd name="T25" fmla="*/ 77 h 289"/>
                  <a:gd name="T26" fmla="*/ 64 w 244"/>
                  <a:gd name="T27" fmla="*/ 60 h 289"/>
                  <a:gd name="T28" fmla="*/ 63 w 244"/>
                  <a:gd name="T29" fmla="*/ 45 h 289"/>
                  <a:gd name="T30" fmla="*/ 65 w 244"/>
                  <a:gd name="T31" fmla="*/ 32 h 289"/>
                  <a:gd name="T32" fmla="*/ 61 w 244"/>
                  <a:gd name="T33" fmla="*/ 26 h 289"/>
                  <a:gd name="T34" fmla="*/ 56 w 244"/>
                  <a:gd name="T35" fmla="*/ 18 h 289"/>
                  <a:gd name="T36" fmla="*/ 55 w 244"/>
                  <a:gd name="T37" fmla="*/ 10 h 289"/>
                  <a:gd name="T38" fmla="*/ 48 w 244"/>
                  <a:gd name="T39" fmla="*/ 4 h 289"/>
                  <a:gd name="T40" fmla="*/ 46 w 244"/>
                  <a:gd name="T41" fmla="*/ 12 h 289"/>
                  <a:gd name="T42" fmla="*/ 43 w 244"/>
                  <a:gd name="T43" fmla="*/ 21 h 289"/>
                  <a:gd name="T44" fmla="*/ 44 w 244"/>
                  <a:gd name="T45" fmla="*/ 49 h 289"/>
                  <a:gd name="T46" fmla="*/ 39 w 244"/>
                  <a:gd name="T47" fmla="*/ 60 h 289"/>
                  <a:gd name="T48" fmla="*/ 33 w 244"/>
                  <a:gd name="T49" fmla="*/ 50 h 289"/>
                  <a:gd name="T50" fmla="*/ 29 w 244"/>
                  <a:gd name="T51" fmla="*/ 40 h 289"/>
                  <a:gd name="T52" fmla="*/ 25 w 244"/>
                  <a:gd name="T53" fmla="*/ 35 h 289"/>
                  <a:gd name="T54" fmla="*/ 23 w 244"/>
                  <a:gd name="T55" fmla="*/ 17 h 289"/>
                  <a:gd name="T56" fmla="*/ 19 w 244"/>
                  <a:gd name="T57" fmla="*/ 11 h 289"/>
                  <a:gd name="T58" fmla="*/ 15 w 244"/>
                  <a:gd name="T59" fmla="*/ 7 h 289"/>
                  <a:gd name="T60" fmla="*/ 7 w 244"/>
                  <a:gd name="T61" fmla="*/ 0 h 289"/>
                  <a:gd name="T62" fmla="*/ 7 w 244"/>
                  <a:gd name="T63" fmla="*/ 17 h 289"/>
                  <a:gd name="T64" fmla="*/ 7 w 244"/>
                  <a:gd name="T65" fmla="*/ 27 h 289"/>
                  <a:gd name="T66" fmla="*/ 7 w 244"/>
                  <a:gd name="T67" fmla="*/ 37 h 289"/>
                  <a:gd name="T68" fmla="*/ 7 w 244"/>
                  <a:gd name="T69" fmla="*/ 54 h 289"/>
                  <a:gd name="T70" fmla="*/ 2 w 244"/>
                  <a:gd name="T71" fmla="*/ 61 h 289"/>
                  <a:gd name="T72" fmla="*/ 0 w 244"/>
                  <a:gd name="T73" fmla="*/ 67 h 289"/>
                  <a:gd name="T74" fmla="*/ 7 w 244"/>
                  <a:gd name="T75" fmla="*/ 93 h 289"/>
                  <a:gd name="T76" fmla="*/ 7 w 244"/>
                  <a:gd name="T77" fmla="*/ 116 h 289"/>
                  <a:gd name="T78" fmla="*/ 7 w 244"/>
                  <a:gd name="T79" fmla="*/ 141 h 289"/>
                  <a:gd name="T80" fmla="*/ 0 w 244"/>
                  <a:gd name="T81" fmla="*/ 165 h 289"/>
                  <a:gd name="T82" fmla="*/ 7 w 244"/>
                  <a:gd name="T83" fmla="*/ 183 h 289"/>
                  <a:gd name="T84" fmla="*/ 7 w 244"/>
                  <a:gd name="T85" fmla="*/ 202 h 289"/>
                  <a:gd name="T86" fmla="*/ 10 w 244"/>
                  <a:gd name="T87" fmla="*/ 204 h 289"/>
                  <a:gd name="T88" fmla="*/ 12 w 244"/>
                  <a:gd name="T89" fmla="*/ 221 h 289"/>
                  <a:gd name="T90" fmla="*/ 18 w 244"/>
                  <a:gd name="T91" fmla="*/ 228 h 289"/>
                  <a:gd name="T92" fmla="*/ 20 w 244"/>
                  <a:gd name="T93" fmla="*/ 241 h 289"/>
                  <a:gd name="T94" fmla="*/ 23 w 244"/>
                  <a:gd name="T95" fmla="*/ 233 h 289"/>
                  <a:gd name="T96" fmla="*/ 29 w 244"/>
                  <a:gd name="T97" fmla="*/ 222 h 289"/>
                  <a:gd name="T98" fmla="*/ 33 w 244"/>
                  <a:gd name="T99" fmla="*/ 232 h 289"/>
                  <a:gd name="T100" fmla="*/ 36 w 244"/>
                  <a:gd name="T101" fmla="*/ 243 h 289"/>
                  <a:gd name="T102" fmla="*/ 41 w 244"/>
                  <a:gd name="T103" fmla="*/ 255 h 289"/>
                  <a:gd name="T104" fmla="*/ 45 w 244"/>
                  <a:gd name="T105" fmla="*/ 263 h 289"/>
                  <a:gd name="T106" fmla="*/ 48 w 244"/>
                  <a:gd name="T107" fmla="*/ 275 h 289"/>
                  <a:gd name="T108" fmla="*/ 53 w 244"/>
                  <a:gd name="T109" fmla="*/ 286 h 289"/>
                  <a:gd name="T110" fmla="*/ 57 w 244"/>
                  <a:gd name="T111" fmla="*/ 296 h 289"/>
                  <a:gd name="T112" fmla="*/ 62 w 244"/>
                  <a:gd name="T113" fmla="*/ 307 h 289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244"/>
                  <a:gd name="T172" fmla="*/ 0 h 289"/>
                  <a:gd name="T173" fmla="*/ 244 w 244"/>
                  <a:gd name="T174" fmla="*/ 289 h 289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244" h="289">
                    <a:moveTo>
                      <a:pt x="229" y="289"/>
                    </a:moveTo>
                    <a:lnTo>
                      <a:pt x="228" y="278"/>
                    </a:lnTo>
                    <a:lnTo>
                      <a:pt x="244" y="278"/>
                    </a:lnTo>
                    <a:lnTo>
                      <a:pt x="243" y="257"/>
                    </a:lnTo>
                    <a:lnTo>
                      <a:pt x="242" y="237"/>
                    </a:lnTo>
                    <a:lnTo>
                      <a:pt x="242" y="215"/>
                    </a:lnTo>
                    <a:lnTo>
                      <a:pt x="240" y="196"/>
                    </a:lnTo>
                    <a:lnTo>
                      <a:pt x="240" y="176"/>
                    </a:lnTo>
                    <a:lnTo>
                      <a:pt x="239" y="155"/>
                    </a:lnTo>
                    <a:lnTo>
                      <a:pt x="238" y="137"/>
                    </a:lnTo>
                    <a:lnTo>
                      <a:pt x="237" y="117"/>
                    </a:lnTo>
                    <a:lnTo>
                      <a:pt x="235" y="97"/>
                    </a:lnTo>
                    <a:lnTo>
                      <a:pt x="233" y="77"/>
                    </a:lnTo>
                    <a:lnTo>
                      <a:pt x="233" y="60"/>
                    </a:lnTo>
                    <a:lnTo>
                      <a:pt x="232" y="45"/>
                    </a:lnTo>
                    <a:lnTo>
                      <a:pt x="235" y="32"/>
                    </a:lnTo>
                    <a:lnTo>
                      <a:pt x="227" y="26"/>
                    </a:lnTo>
                    <a:lnTo>
                      <a:pt x="204" y="18"/>
                    </a:lnTo>
                    <a:lnTo>
                      <a:pt x="199" y="10"/>
                    </a:lnTo>
                    <a:lnTo>
                      <a:pt x="179" y="4"/>
                    </a:lnTo>
                    <a:lnTo>
                      <a:pt x="169" y="12"/>
                    </a:lnTo>
                    <a:lnTo>
                      <a:pt x="158" y="21"/>
                    </a:lnTo>
                    <a:lnTo>
                      <a:pt x="160" y="49"/>
                    </a:lnTo>
                    <a:lnTo>
                      <a:pt x="144" y="60"/>
                    </a:lnTo>
                    <a:lnTo>
                      <a:pt x="126" y="50"/>
                    </a:lnTo>
                    <a:lnTo>
                      <a:pt x="109" y="40"/>
                    </a:lnTo>
                    <a:lnTo>
                      <a:pt x="91" y="35"/>
                    </a:lnTo>
                    <a:lnTo>
                      <a:pt x="85" y="17"/>
                    </a:lnTo>
                    <a:lnTo>
                      <a:pt x="69" y="11"/>
                    </a:lnTo>
                    <a:lnTo>
                      <a:pt x="52" y="7"/>
                    </a:lnTo>
                    <a:lnTo>
                      <a:pt x="30" y="0"/>
                    </a:lnTo>
                    <a:lnTo>
                      <a:pt x="29" y="17"/>
                    </a:lnTo>
                    <a:lnTo>
                      <a:pt x="19" y="27"/>
                    </a:lnTo>
                    <a:lnTo>
                      <a:pt x="10" y="37"/>
                    </a:lnTo>
                    <a:lnTo>
                      <a:pt x="8" y="54"/>
                    </a:lnTo>
                    <a:lnTo>
                      <a:pt x="2" y="61"/>
                    </a:lnTo>
                    <a:lnTo>
                      <a:pt x="0" y="67"/>
                    </a:lnTo>
                    <a:lnTo>
                      <a:pt x="7" y="93"/>
                    </a:lnTo>
                    <a:lnTo>
                      <a:pt x="8" y="116"/>
                    </a:lnTo>
                    <a:lnTo>
                      <a:pt x="8" y="141"/>
                    </a:lnTo>
                    <a:lnTo>
                      <a:pt x="0" y="147"/>
                    </a:lnTo>
                    <a:lnTo>
                      <a:pt x="11" y="165"/>
                    </a:lnTo>
                    <a:lnTo>
                      <a:pt x="18" y="184"/>
                    </a:lnTo>
                    <a:lnTo>
                      <a:pt x="35" y="186"/>
                    </a:lnTo>
                    <a:lnTo>
                      <a:pt x="41" y="203"/>
                    </a:lnTo>
                    <a:lnTo>
                      <a:pt x="64" y="210"/>
                    </a:lnTo>
                    <a:lnTo>
                      <a:pt x="76" y="223"/>
                    </a:lnTo>
                    <a:lnTo>
                      <a:pt x="87" y="215"/>
                    </a:lnTo>
                    <a:lnTo>
                      <a:pt x="103" y="204"/>
                    </a:lnTo>
                    <a:lnTo>
                      <a:pt x="119" y="214"/>
                    </a:lnTo>
                    <a:lnTo>
                      <a:pt x="135" y="225"/>
                    </a:lnTo>
                    <a:lnTo>
                      <a:pt x="150" y="237"/>
                    </a:lnTo>
                    <a:lnTo>
                      <a:pt x="167" y="245"/>
                    </a:lnTo>
                    <a:lnTo>
                      <a:pt x="180" y="257"/>
                    </a:lnTo>
                    <a:lnTo>
                      <a:pt x="197" y="268"/>
                    </a:lnTo>
                    <a:lnTo>
                      <a:pt x="212" y="278"/>
                    </a:lnTo>
                    <a:lnTo>
                      <a:pt x="229" y="289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75" name="Freeform 71"/>
              <p:cNvSpPr>
                <a:spLocks/>
              </p:cNvSpPr>
              <p:nvPr/>
            </p:nvSpPr>
            <p:spPr bwMode="auto">
              <a:xfrm>
                <a:off x="2543" y="1559"/>
                <a:ext cx="243" cy="314"/>
              </a:xfrm>
              <a:custGeom>
                <a:avLst/>
                <a:gdLst>
                  <a:gd name="T0" fmla="*/ 21 w 257"/>
                  <a:gd name="T1" fmla="*/ 294 h 314"/>
                  <a:gd name="T2" fmla="*/ 24 w 257"/>
                  <a:gd name="T3" fmla="*/ 314 h 314"/>
                  <a:gd name="T4" fmla="*/ 29 w 257"/>
                  <a:gd name="T5" fmla="*/ 312 h 314"/>
                  <a:gd name="T6" fmla="*/ 33 w 257"/>
                  <a:gd name="T7" fmla="*/ 301 h 314"/>
                  <a:gd name="T8" fmla="*/ 39 w 257"/>
                  <a:gd name="T9" fmla="*/ 306 h 314"/>
                  <a:gd name="T10" fmla="*/ 41 w 257"/>
                  <a:gd name="T11" fmla="*/ 274 h 314"/>
                  <a:gd name="T12" fmla="*/ 45 w 257"/>
                  <a:gd name="T13" fmla="*/ 257 h 314"/>
                  <a:gd name="T14" fmla="*/ 50 w 257"/>
                  <a:gd name="T15" fmla="*/ 249 h 314"/>
                  <a:gd name="T16" fmla="*/ 52 w 257"/>
                  <a:gd name="T17" fmla="*/ 239 h 314"/>
                  <a:gd name="T18" fmla="*/ 58 w 257"/>
                  <a:gd name="T19" fmla="*/ 229 h 314"/>
                  <a:gd name="T20" fmla="*/ 65 w 257"/>
                  <a:gd name="T21" fmla="*/ 208 h 314"/>
                  <a:gd name="T22" fmla="*/ 72 w 257"/>
                  <a:gd name="T23" fmla="*/ 212 h 314"/>
                  <a:gd name="T24" fmla="*/ 83 w 257"/>
                  <a:gd name="T25" fmla="*/ 205 h 314"/>
                  <a:gd name="T26" fmla="*/ 93 w 257"/>
                  <a:gd name="T27" fmla="*/ 185 h 314"/>
                  <a:gd name="T28" fmla="*/ 93 w 257"/>
                  <a:gd name="T29" fmla="*/ 156 h 314"/>
                  <a:gd name="T30" fmla="*/ 94 w 257"/>
                  <a:gd name="T31" fmla="*/ 124 h 314"/>
                  <a:gd name="T32" fmla="*/ 88 w 257"/>
                  <a:gd name="T33" fmla="*/ 108 h 314"/>
                  <a:gd name="T34" fmla="*/ 76 w 257"/>
                  <a:gd name="T35" fmla="*/ 88 h 314"/>
                  <a:gd name="T36" fmla="*/ 72 w 257"/>
                  <a:gd name="T37" fmla="*/ 71 h 314"/>
                  <a:gd name="T38" fmla="*/ 64 w 257"/>
                  <a:gd name="T39" fmla="*/ 52 h 314"/>
                  <a:gd name="T40" fmla="*/ 55 w 257"/>
                  <a:gd name="T41" fmla="*/ 31 h 314"/>
                  <a:gd name="T42" fmla="*/ 47 w 257"/>
                  <a:gd name="T43" fmla="*/ 10 h 314"/>
                  <a:gd name="T44" fmla="*/ 38 w 257"/>
                  <a:gd name="T45" fmla="*/ 0 h 314"/>
                  <a:gd name="T46" fmla="*/ 33 w 257"/>
                  <a:gd name="T47" fmla="*/ 22 h 314"/>
                  <a:gd name="T48" fmla="*/ 35 w 257"/>
                  <a:gd name="T49" fmla="*/ 68 h 314"/>
                  <a:gd name="T50" fmla="*/ 37 w 257"/>
                  <a:gd name="T51" fmla="*/ 112 h 314"/>
                  <a:gd name="T52" fmla="*/ 37 w 257"/>
                  <a:gd name="T53" fmla="*/ 157 h 314"/>
                  <a:gd name="T54" fmla="*/ 40 w 257"/>
                  <a:gd name="T55" fmla="*/ 183 h 314"/>
                  <a:gd name="T56" fmla="*/ 33 w 257"/>
                  <a:gd name="T57" fmla="*/ 200 h 314"/>
                  <a:gd name="T58" fmla="*/ 23 w 257"/>
                  <a:gd name="T59" fmla="*/ 200 h 314"/>
                  <a:gd name="T60" fmla="*/ 17 w 257"/>
                  <a:gd name="T61" fmla="*/ 197 h 314"/>
                  <a:gd name="T62" fmla="*/ 9 w 257"/>
                  <a:gd name="T63" fmla="*/ 206 h 314"/>
                  <a:gd name="T64" fmla="*/ 3 w 257"/>
                  <a:gd name="T65" fmla="*/ 217 h 314"/>
                  <a:gd name="T66" fmla="*/ 5 w 257"/>
                  <a:gd name="T67" fmla="*/ 238 h 314"/>
                  <a:gd name="T68" fmla="*/ 9 w 257"/>
                  <a:gd name="T69" fmla="*/ 266 h 314"/>
                  <a:gd name="T70" fmla="*/ 9 w 257"/>
                  <a:gd name="T71" fmla="*/ 272 h 314"/>
                  <a:gd name="T72" fmla="*/ 13 w 257"/>
                  <a:gd name="T73" fmla="*/ 272 h 314"/>
                  <a:gd name="T74" fmla="*/ 18 w 257"/>
                  <a:gd name="T75" fmla="*/ 265 h 314"/>
                  <a:gd name="T76" fmla="*/ 22 w 257"/>
                  <a:gd name="T77" fmla="*/ 285 h 314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57"/>
                  <a:gd name="T118" fmla="*/ 0 h 314"/>
                  <a:gd name="T119" fmla="*/ 257 w 257"/>
                  <a:gd name="T120" fmla="*/ 314 h 314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57" h="314">
                    <a:moveTo>
                      <a:pt x="58" y="285"/>
                    </a:moveTo>
                    <a:lnTo>
                      <a:pt x="56" y="294"/>
                    </a:lnTo>
                    <a:lnTo>
                      <a:pt x="58" y="294"/>
                    </a:lnTo>
                    <a:lnTo>
                      <a:pt x="66" y="314"/>
                    </a:lnTo>
                    <a:lnTo>
                      <a:pt x="71" y="310"/>
                    </a:lnTo>
                    <a:lnTo>
                      <a:pt x="79" y="312"/>
                    </a:lnTo>
                    <a:lnTo>
                      <a:pt x="86" y="306"/>
                    </a:lnTo>
                    <a:lnTo>
                      <a:pt x="91" y="301"/>
                    </a:lnTo>
                    <a:lnTo>
                      <a:pt x="94" y="310"/>
                    </a:lnTo>
                    <a:lnTo>
                      <a:pt x="105" y="306"/>
                    </a:lnTo>
                    <a:lnTo>
                      <a:pt x="109" y="278"/>
                    </a:lnTo>
                    <a:lnTo>
                      <a:pt x="112" y="274"/>
                    </a:lnTo>
                    <a:lnTo>
                      <a:pt x="122" y="266"/>
                    </a:lnTo>
                    <a:lnTo>
                      <a:pt x="124" y="257"/>
                    </a:lnTo>
                    <a:lnTo>
                      <a:pt x="127" y="245"/>
                    </a:lnTo>
                    <a:lnTo>
                      <a:pt x="138" y="249"/>
                    </a:lnTo>
                    <a:lnTo>
                      <a:pt x="140" y="243"/>
                    </a:lnTo>
                    <a:lnTo>
                      <a:pt x="143" y="239"/>
                    </a:lnTo>
                    <a:lnTo>
                      <a:pt x="149" y="229"/>
                    </a:lnTo>
                    <a:lnTo>
                      <a:pt x="159" y="229"/>
                    </a:lnTo>
                    <a:lnTo>
                      <a:pt x="161" y="222"/>
                    </a:lnTo>
                    <a:lnTo>
                      <a:pt x="179" y="208"/>
                    </a:lnTo>
                    <a:lnTo>
                      <a:pt x="194" y="212"/>
                    </a:lnTo>
                    <a:lnTo>
                      <a:pt x="197" y="212"/>
                    </a:lnTo>
                    <a:lnTo>
                      <a:pt x="211" y="205"/>
                    </a:lnTo>
                    <a:lnTo>
                      <a:pt x="228" y="205"/>
                    </a:lnTo>
                    <a:lnTo>
                      <a:pt x="246" y="203"/>
                    </a:lnTo>
                    <a:lnTo>
                      <a:pt x="253" y="185"/>
                    </a:lnTo>
                    <a:lnTo>
                      <a:pt x="254" y="169"/>
                    </a:lnTo>
                    <a:lnTo>
                      <a:pt x="254" y="156"/>
                    </a:lnTo>
                    <a:lnTo>
                      <a:pt x="257" y="139"/>
                    </a:lnTo>
                    <a:lnTo>
                      <a:pt x="257" y="124"/>
                    </a:lnTo>
                    <a:lnTo>
                      <a:pt x="239" y="124"/>
                    </a:lnTo>
                    <a:lnTo>
                      <a:pt x="239" y="108"/>
                    </a:lnTo>
                    <a:lnTo>
                      <a:pt x="216" y="97"/>
                    </a:lnTo>
                    <a:lnTo>
                      <a:pt x="209" y="88"/>
                    </a:lnTo>
                    <a:lnTo>
                      <a:pt x="209" y="81"/>
                    </a:lnTo>
                    <a:lnTo>
                      <a:pt x="198" y="71"/>
                    </a:lnTo>
                    <a:lnTo>
                      <a:pt x="186" y="61"/>
                    </a:lnTo>
                    <a:lnTo>
                      <a:pt x="175" y="52"/>
                    </a:lnTo>
                    <a:lnTo>
                      <a:pt x="162" y="42"/>
                    </a:lnTo>
                    <a:lnTo>
                      <a:pt x="150" y="31"/>
                    </a:lnTo>
                    <a:lnTo>
                      <a:pt x="140" y="21"/>
                    </a:lnTo>
                    <a:lnTo>
                      <a:pt x="129" y="10"/>
                    </a:lnTo>
                    <a:lnTo>
                      <a:pt x="117" y="0"/>
                    </a:lnTo>
                    <a:lnTo>
                      <a:pt x="104" y="0"/>
                    </a:lnTo>
                    <a:lnTo>
                      <a:pt x="90" y="0"/>
                    </a:lnTo>
                    <a:lnTo>
                      <a:pt x="91" y="22"/>
                    </a:lnTo>
                    <a:lnTo>
                      <a:pt x="93" y="46"/>
                    </a:lnTo>
                    <a:lnTo>
                      <a:pt x="95" y="68"/>
                    </a:lnTo>
                    <a:lnTo>
                      <a:pt x="96" y="90"/>
                    </a:lnTo>
                    <a:lnTo>
                      <a:pt x="99" y="112"/>
                    </a:lnTo>
                    <a:lnTo>
                      <a:pt x="100" y="135"/>
                    </a:lnTo>
                    <a:lnTo>
                      <a:pt x="102" y="157"/>
                    </a:lnTo>
                    <a:lnTo>
                      <a:pt x="104" y="179"/>
                    </a:lnTo>
                    <a:lnTo>
                      <a:pt x="109" y="183"/>
                    </a:lnTo>
                    <a:lnTo>
                      <a:pt x="106" y="200"/>
                    </a:lnTo>
                    <a:lnTo>
                      <a:pt x="90" y="200"/>
                    </a:lnTo>
                    <a:lnTo>
                      <a:pt x="75" y="200"/>
                    </a:lnTo>
                    <a:lnTo>
                      <a:pt x="60" y="200"/>
                    </a:lnTo>
                    <a:lnTo>
                      <a:pt x="45" y="200"/>
                    </a:lnTo>
                    <a:lnTo>
                      <a:pt x="44" y="197"/>
                    </a:lnTo>
                    <a:lnTo>
                      <a:pt x="22" y="205"/>
                    </a:lnTo>
                    <a:lnTo>
                      <a:pt x="20" y="206"/>
                    </a:lnTo>
                    <a:lnTo>
                      <a:pt x="9" y="199"/>
                    </a:lnTo>
                    <a:lnTo>
                      <a:pt x="3" y="217"/>
                    </a:lnTo>
                    <a:lnTo>
                      <a:pt x="0" y="216"/>
                    </a:lnTo>
                    <a:lnTo>
                      <a:pt x="5" y="238"/>
                    </a:lnTo>
                    <a:lnTo>
                      <a:pt x="8" y="245"/>
                    </a:lnTo>
                    <a:lnTo>
                      <a:pt x="12" y="266"/>
                    </a:lnTo>
                    <a:lnTo>
                      <a:pt x="11" y="272"/>
                    </a:lnTo>
                    <a:lnTo>
                      <a:pt x="20" y="272"/>
                    </a:lnTo>
                    <a:lnTo>
                      <a:pt x="25" y="273"/>
                    </a:lnTo>
                    <a:lnTo>
                      <a:pt x="35" y="272"/>
                    </a:lnTo>
                    <a:lnTo>
                      <a:pt x="45" y="268"/>
                    </a:lnTo>
                    <a:lnTo>
                      <a:pt x="47" y="265"/>
                    </a:lnTo>
                    <a:lnTo>
                      <a:pt x="52" y="282"/>
                    </a:lnTo>
                    <a:lnTo>
                      <a:pt x="58" y="285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76" name="Freeform 72"/>
              <p:cNvSpPr>
                <a:spLocks/>
              </p:cNvSpPr>
              <p:nvPr/>
            </p:nvSpPr>
            <p:spPr bwMode="auto">
              <a:xfrm>
                <a:off x="2925" y="1327"/>
                <a:ext cx="20" cy="24"/>
              </a:xfrm>
              <a:custGeom>
                <a:avLst/>
                <a:gdLst>
                  <a:gd name="T0" fmla="*/ 5 w 22"/>
                  <a:gd name="T1" fmla="*/ 47 h 23"/>
                  <a:gd name="T2" fmla="*/ 5 w 22"/>
                  <a:gd name="T3" fmla="*/ 47 h 23"/>
                  <a:gd name="T4" fmla="*/ 0 w 22"/>
                  <a:gd name="T5" fmla="*/ 0 h 23"/>
                  <a:gd name="T6" fmla="*/ 5 w 22"/>
                  <a:gd name="T7" fmla="*/ 47 h 2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2"/>
                  <a:gd name="T13" fmla="*/ 0 h 23"/>
                  <a:gd name="T14" fmla="*/ 22 w 22"/>
                  <a:gd name="T15" fmla="*/ 23 h 2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2" h="23">
                    <a:moveTo>
                      <a:pt x="22" y="23"/>
                    </a:moveTo>
                    <a:lnTo>
                      <a:pt x="7" y="23"/>
                    </a:lnTo>
                    <a:lnTo>
                      <a:pt x="0" y="0"/>
                    </a:lnTo>
                    <a:lnTo>
                      <a:pt x="22" y="23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77" name="Freeform 73"/>
              <p:cNvSpPr>
                <a:spLocks/>
              </p:cNvSpPr>
              <p:nvPr/>
            </p:nvSpPr>
            <p:spPr bwMode="auto">
              <a:xfrm>
                <a:off x="2476" y="1515"/>
                <a:ext cx="176" cy="264"/>
              </a:xfrm>
              <a:custGeom>
                <a:avLst/>
                <a:gdLst>
                  <a:gd name="T0" fmla="*/ 7 w 189"/>
                  <a:gd name="T1" fmla="*/ 226 h 264"/>
                  <a:gd name="T2" fmla="*/ 5 w 189"/>
                  <a:gd name="T3" fmla="*/ 236 h 264"/>
                  <a:gd name="T4" fmla="*/ 7 w 189"/>
                  <a:gd name="T5" fmla="*/ 212 h 264"/>
                  <a:gd name="T6" fmla="*/ 7 w 189"/>
                  <a:gd name="T7" fmla="*/ 186 h 264"/>
                  <a:gd name="T8" fmla="*/ 7 w 189"/>
                  <a:gd name="T9" fmla="*/ 164 h 264"/>
                  <a:gd name="T10" fmla="*/ 7 w 189"/>
                  <a:gd name="T11" fmla="*/ 143 h 264"/>
                  <a:gd name="T12" fmla="*/ 2 w 189"/>
                  <a:gd name="T13" fmla="*/ 131 h 264"/>
                  <a:gd name="T14" fmla="*/ 0 w 189"/>
                  <a:gd name="T15" fmla="*/ 135 h 264"/>
                  <a:gd name="T16" fmla="*/ 2 w 189"/>
                  <a:gd name="T17" fmla="*/ 124 h 264"/>
                  <a:gd name="T18" fmla="*/ 7 w 189"/>
                  <a:gd name="T19" fmla="*/ 124 h 264"/>
                  <a:gd name="T20" fmla="*/ 8 w 189"/>
                  <a:gd name="T21" fmla="*/ 124 h 264"/>
                  <a:gd name="T22" fmla="*/ 14 w 189"/>
                  <a:gd name="T23" fmla="*/ 124 h 264"/>
                  <a:gd name="T24" fmla="*/ 18 w 189"/>
                  <a:gd name="T25" fmla="*/ 124 h 264"/>
                  <a:gd name="T26" fmla="*/ 18 w 189"/>
                  <a:gd name="T27" fmla="*/ 108 h 264"/>
                  <a:gd name="T28" fmla="*/ 18 w 189"/>
                  <a:gd name="T29" fmla="*/ 89 h 264"/>
                  <a:gd name="T30" fmla="*/ 22 w 189"/>
                  <a:gd name="T31" fmla="*/ 80 h 264"/>
                  <a:gd name="T32" fmla="*/ 22 w 189"/>
                  <a:gd name="T33" fmla="*/ 53 h 264"/>
                  <a:gd name="T34" fmla="*/ 22 w 189"/>
                  <a:gd name="T35" fmla="*/ 24 h 264"/>
                  <a:gd name="T36" fmla="*/ 26 w 189"/>
                  <a:gd name="T37" fmla="*/ 24 h 264"/>
                  <a:gd name="T38" fmla="*/ 30 w 189"/>
                  <a:gd name="T39" fmla="*/ 24 h 264"/>
                  <a:gd name="T40" fmla="*/ 32 w 189"/>
                  <a:gd name="T41" fmla="*/ 24 h 264"/>
                  <a:gd name="T42" fmla="*/ 36 w 189"/>
                  <a:gd name="T43" fmla="*/ 24 h 264"/>
                  <a:gd name="T44" fmla="*/ 36 w 189"/>
                  <a:gd name="T45" fmla="*/ 0 h 264"/>
                  <a:gd name="T46" fmla="*/ 40 w 189"/>
                  <a:gd name="T47" fmla="*/ 12 h 264"/>
                  <a:gd name="T48" fmla="*/ 45 w 189"/>
                  <a:gd name="T49" fmla="*/ 22 h 264"/>
                  <a:gd name="T50" fmla="*/ 48 w 189"/>
                  <a:gd name="T51" fmla="*/ 34 h 264"/>
                  <a:gd name="T52" fmla="*/ 53 w 189"/>
                  <a:gd name="T53" fmla="*/ 47 h 264"/>
                  <a:gd name="T54" fmla="*/ 49 w 189"/>
                  <a:gd name="T55" fmla="*/ 47 h 264"/>
                  <a:gd name="T56" fmla="*/ 45 w 189"/>
                  <a:gd name="T57" fmla="*/ 47 h 264"/>
                  <a:gd name="T58" fmla="*/ 46 w 189"/>
                  <a:gd name="T59" fmla="*/ 70 h 264"/>
                  <a:gd name="T60" fmla="*/ 46 w 189"/>
                  <a:gd name="T61" fmla="*/ 92 h 264"/>
                  <a:gd name="T62" fmla="*/ 46 w 189"/>
                  <a:gd name="T63" fmla="*/ 114 h 264"/>
                  <a:gd name="T64" fmla="*/ 46 w 189"/>
                  <a:gd name="T65" fmla="*/ 137 h 264"/>
                  <a:gd name="T66" fmla="*/ 47 w 189"/>
                  <a:gd name="T67" fmla="*/ 159 h 264"/>
                  <a:gd name="T68" fmla="*/ 48 w 189"/>
                  <a:gd name="T69" fmla="*/ 181 h 264"/>
                  <a:gd name="T70" fmla="*/ 48 w 189"/>
                  <a:gd name="T71" fmla="*/ 203 h 264"/>
                  <a:gd name="T72" fmla="*/ 49 w 189"/>
                  <a:gd name="T73" fmla="*/ 226 h 264"/>
                  <a:gd name="T74" fmla="*/ 49 w 189"/>
                  <a:gd name="T75" fmla="*/ 229 h 264"/>
                  <a:gd name="T76" fmla="*/ 49 w 189"/>
                  <a:gd name="T77" fmla="*/ 247 h 264"/>
                  <a:gd name="T78" fmla="*/ 45 w 189"/>
                  <a:gd name="T79" fmla="*/ 247 h 264"/>
                  <a:gd name="T80" fmla="*/ 41 w 189"/>
                  <a:gd name="T81" fmla="*/ 247 h 264"/>
                  <a:gd name="T82" fmla="*/ 36 w 189"/>
                  <a:gd name="T83" fmla="*/ 247 h 264"/>
                  <a:gd name="T84" fmla="*/ 32 w 189"/>
                  <a:gd name="T85" fmla="*/ 247 h 264"/>
                  <a:gd name="T86" fmla="*/ 32 w 189"/>
                  <a:gd name="T87" fmla="*/ 245 h 264"/>
                  <a:gd name="T88" fmla="*/ 26 w 189"/>
                  <a:gd name="T89" fmla="*/ 251 h 264"/>
                  <a:gd name="T90" fmla="*/ 26 w 189"/>
                  <a:gd name="T91" fmla="*/ 252 h 264"/>
                  <a:gd name="T92" fmla="*/ 22 w 189"/>
                  <a:gd name="T93" fmla="*/ 246 h 264"/>
                  <a:gd name="T94" fmla="*/ 20 w 189"/>
                  <a:gd name="T95" fmla="*/ 264 h 264"/>
                  <a:gd name="T96" fmla="*/ 19 w 189"/>
                  <a:gd name="T97" fmla="*/ 262 h 264"/>
                  <a:gd name="T98" fmla="*/ 17 w 189"/>
                  <a:gd name="T99" fmla="*/ 248 h 264"/>
                  <a:gd name="T100" fmla="*/ 14 w 189"/>
                  <a:gd name="T101" fmla="*/ 233 h 264"/>
                  <a:gd name="T102" fmla="*/ 9 w 189"/>
                  <a:gd name="T103" fmla="*/ 223 h 264"/>
                  <a:gd name="T104" fmla="*/ 7 w 189"/>
                  <a:gd name="T105" fmla="*/ 225 h 264"/>
                  <a:gd name="T106" fmla="*/ 7 w 189"/>
                  <a:gd name="T107" fmla="*/ 226 h 264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89"/>
                  <a:gd name="T163" fmla="*/ 0 h 264"/>
                  <a:gd name="T164" fmla="*/ 189 w 189"/>
                  <a:gd name="T165" fmla="*/ 264 h 264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89" h="264">
                    <a:moveTo>
                      <a:pt x="9" y="226"/>
                    </a:moveTo>
                    <a:lnTo>
                      <a:pt x="5" y="236"/>
                    </a:lnTo>
                    <a:lnTo>
                      <a:pt x="10" y="212"/>
                    </a:lnTo>
                    <a:lnTo>
                      <a:pt x="14" y="186"/>
                    </a:lnTo>
                    <a:lnTo>
                      <a:pt x="9" y="164"/>
                    </a:lnTo>
                    <a:lnTo>
                      <a:pt x="10" y="143"/>
                    </a:lnTo>
                    <a:lnTo>
                      <a:pt x="2" y="131"/>
                    </a:lnTo>
                    <a:lnTo>
                      <a:pt x="0" y="135"/>
                    </a:lnTo>
                    <a:lnTo>
                      <a:pt x="2" y="124"/>
                    </a:lnTo>
                    <a:lnTo>
                      <a:pt x="16" y="124"/>
                    </a:lnTo>
                    <a:lnTo>
                      <a:pt x="31" y="124"/>
                    </a:lnTo>
                    <a:lnTo>
                      <a:pt x="47" y="124"/>
                    </a:lnTo>
                    <a:lnTo>
                      <a:pt x="62" y="124"/>
                    </a:lnTo>
                    <a:lnTo>
                      <a:pt x="62" y="108"/>
                    </a:lnTo>
                    <a:lnTo>
                      <a:pt x="62" y="89"/>
                    </a:lnTo>
                    <a:lnTo>
                      <a:pt x="79" y="80"/>
                    </a:lnTo>
                    <a:lnTo>
                      <a:pt x="79" y="53"/>
                    </a:lnTo>
                    <a:lnTo>
                      <a:pt x="80" y="24"/>
                    </a:lnTo>
                    <a:lnTo>
                      <a:pt x="92" y="24"/>
                    </a:lnTo>
                    <a:lnTo>
                      <a:pt x="106" y="24"/>
                    </a:lnTo>
                    <a:lnTo>
                      <a:pt x="117" y="24"/>
                    </a:lnTo>
                    <a:lnTo>
                      <a:pt x="130" y="24"/>
                    </a:lnTo>
                    <a:lnTo>
                      <a:pt x="131" y="0"/>
                    </a:lnTo>
                    <a:lnTo>
                      <a:pt x="145" y="12"/>
                    </a:lnTo>
                    <a:lnTo>
                      <a:pt x="161" y="22"/>
                    </a:lnTo>
                    <a:lnTo>
                      <a:pt x="174" y="34"/>
                    </a:lnTo>
                    <a:lnTo>
                      <a:pt x="189" y="47"/>
                    </a:lnTo>
                    <a:lnTo>
                      <a:pt x="175" y="47"/>
                    </a:lnTo>
                    <a:lnTo>
                      <a:pt x="162" y="47"/>
                    </a:lnTo>
                    <a:lnTo>
                      <a:pt x="163" y="70"/>
                    </a:lnTo>
                    <a:lnTo>
                      <a:pt x="164" y="92"/>
                    </a:lnTo>
                    <a:lnTo>
                      <a:pt x="167" y="114"/>
                    </a:lnTo>
                    <a:lnTo>
                      <a:pt x="168" y="137"/>
                    </a:lnTo>
                    <a:lnTo>
                      <a:pt x="171" y="159"/>
                    </a:lnTo>
                    <a:lnTo>
                      <a:pt x="173" y="181"/>
                    </a:lnTo>
                    <a:lnTo>
                      <a:pt x="174" y="203"/>
                    </a:lnTo>
                    <a:lnTo>
                      <a:pt x="175" y="226"/>
                    </a:lnTo>
                    <a:lnTo>
                      <a:pt x="180" y="229"/>
                    </a:lnTo>
                    <a:lnTo>
                      <a:pt x="178" y="247"/>
                    </a:lnTo>
                    <a:lnTo>
                      <a:pt x="162" y="247"/>
                    </a:lnTo>
                    <a:lnTo>
                      <a:pt x="147" y="247"/>
                    </a:lnTo>
                    <a:lnTo>
                      <a:pt x="131" y="247"/>
                    </a:lnTo>
                    <a:lnTo>
                      <a:pt x="117" y="247"/>
                    </a:lnTo>
                    <a:lnTo>
                      <a:pt x="115" y="245"/>
                    </a:lnTo>
                    <a:lnTo>
                      <a:pt x="93" y="251"/>
                    </a:lnTo>
                    <a:lnTo>
                      <a:pt x="92" y="252"/>
                    </a:lnTo>
                    <a:lnTo>
                      <a:pt x="81" y="246"/>
                    </a:lnTo>
                    <a:lnTo>
                      <a:pt x="75" y="264"/>
                    </a:lnTo>
                    <a:lnTo>
                      <a:pt x="71" y="262"/>
                    </a:lnTo>
                    <a:lnTo>
                      <a:pt x="60" y="248"/>
                    </a:lnTo>
                    <a:lnTo>
                      <a:pt x="48" y="233"/>
                    </a:lnTo>
                    <a:lnTo>
                      <a:pt x="33" y="223"/>
                    </a:lnTo>
                    <a:lnTo>
                      <a:pt x="21" y="225"/>
                    </a:lnTo>
                    <a:lnTo>
                      <a:pt x="9" y="226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78" name="Freeform 74"/>
              <p:cNvSpPr>
                <a:spLocks/>
              </p:cNvSpPr>
              <p:nvPr/>
            </p:nvSpPr>
            <p:spPr bwMode="auto">
              <a:xfrm>
                <a:off x="2534" y="1331"/>
                <a:ext cx="175" cy="174"/>
              </a:xfrm>
              <a:custGeom>
                <a:avLst/>
                <a:gdLst>
                  <a:gd name="T0" fmla="*/ 36 w 185"/>
                  <a:gd name="T1" fmla="*/ 43 h 173"/>
                  <a:gd name="T2" fmla="*/ 30 w 185"/>
                  <a:gd name="T3" fmla="*/ 54 h 173"/>
                  <a:gd name="T4" fmla="*/ 25 w 185"/>
                  <a:gd name="T5" fmla="*/ 63 h 173"/>
                  <a:gd name="T6" fmla="*/ 23 w 185"/>
                  <a:gd name="T7" fmla="*/ 79 h 173"/>
                  <a:gd name="T8" fmla="*/ 21 w 185"/>
                  <a:gd name="T9" fmla="*/ 113 h 173"/>
                  <a:gd name="T10" fmla="*/ 21 w 185"/>
                  <a:gd name="T11" fmla="*/ 133 h 173"/>
                  <a:gd name="T12" fmla="*/ 19 w 185"/>
                  <a:gd name="T13" fmla="*/ 147 h 173"/>
                  <a:gd name="T14" fmla="*/ 15 w 185"/>
                  <a:gd name="T15" fmla="*/ 163 h 173"/>
                  <a:gd name="T16" fmla="*/ 10 w 185"/>
                  <a:gd name="T17" fmla="*/ 173 h 173"/>
                  <a:gd name="T18" fmla="*/ 9 w 185"/>
                  <a:gd name="T19" fmla="*/ 183 h 173"/>
                  <a:gd name="T20" fmla="*/ 0 w 185"/>
                  <a:gd name="T21" fmla="*/ 191 h 173"/>
                  <a:gd name="T22" fmla="*/ 9 w 185"/>
                  <a:gd name="T23" fmla="*/ 191 h 173"/>
                  <a:gd name="T24" fmla="*/ 12 w 185"/>
                  <a:gd name="T25" fmla="*/ 191 h 173"/>
                  <a:gd name="T26" fmla="*/ 20 w 185"/>
                  <a:gd name="T27" fmla="*/ 191 h 173"/>
                  <a:gd name="T28" fmla="*/ 25 w 185"/>
                  <a:gd name="T29" fmla="*/ 191 h 173"/>
                  <a:gd name="T30" fmla="*/ 26 w 185"/>
                  <a:gd name="T31" fmla="*/ 166 h 173"/>
                  <a:gd name="T32" fmla="*/ 32 w 185"/>
                  <a:gd name="T33" fmla="*/ 157 h 173"/>
                  <a:gd name="T34" fmla="*/ 36 w 185"/>
                  <a:gd name="T35" fmla="*/ 149 h 173"/>
                  <a:gd name="T36" fmla="*/ 41 w 185"/>
                  <a:gd name="T37" fmla="*/ 143 h 173"/>
                  <a:gd name="T38" fmla="*/ 45 w 185"/>
                  <a:gd name="T39" fmla="*/ 136 h 173"/>
                  <a:gd name="T40" fmla="*/ 49 w 185"/>
                  <a:gd name="T41" fmla="*/ 127 h 173"/>
                  <a:gd name="T42" fmla="*/ 54 w 185"/>
                  <a:gd name="T43" fmla="*/ 117 h 173"/>
                  <a:gd name="T44" fmla="*/ 54 w 185"/>
                  <a:gd name="T45" fmla="*/ 106 h 173"/>
                  <a:gd name="T46" fmla="*/ 61 w 185"/>
                  <a:gd name="T47" fmla="*/ 78 h 173"/>
                  <a:gd name="T48" fmla="*/ 67 w 185"/>
                  <a:gd name="T49" fmla="*/ 77 h 173"/>
                  <a:gd name="T50" fmla="*/ 69 w 185"/>
                  <a:gd name="T51" fmla="*/ 72 h 173"/>
                  <a:gd name="T52" fmla="*/ 65 w 185"/>
                  <a:gd name="T53" fmla="*/ 54 h 173"/>
                  <a:gd name="T54" fmla="*/ 63 w 185"/>
                  <a:gd name="T55" fmla="*/ 36 h 173"/>
                  <a:gd name="T56" fmla="*/ 62 w 185"/>
                  <a:gd name="T57" fmla="*/ 22 h 173"/>
                  <a:gd name="T58" fmla="*/ 61 w 185"/>
                  <a:gd name="T59" fmla="*/ 17 h 173"/>
                  <a:gd name="T60" fmla="*/ 58 w 185"/>
                  <a:gd name="T61" fmla="*/ 13 h 173"/>
                  <a:gd name="T62" fmla="*/ 56 w 185"/>
                  <a:gd name="T63" fmla="*/ 13 h 173"/>
                  <a:gd name="T64" fmla="*/ 46 w 185"/>
                  <a:gd name="T65" fmla="*/ 12 h 173"/>
                  <a:gd name="T66" fmla="*/ 44 w 185"/>
                  <a:gd name="T67" fmla="*/ 0 h 173"/>
                  <a:gd name="T68" fmla="*/ 41 w 185"/>
                  <a:gd name="T69" fmla="*/ 9 h 173"/>
                  <a:gd name="T70" fmla="*/ 39 w 185"/>
                  <a:gd name="T71" fmla="*/ 25 h 173"/>
                  <a:gd name="T72" fmla="*/ 36 w 185"/>
                  <a:gd name="T73" fmla="*/ 43 h 173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85"/>
                  <a:gd name="T112" fmla="*/ 0 h 173"/>
                  <a:gd name="T113" fmla="*/ 185 w 185"/>
                  <a:gd name="T114" fmla="*/ 173 h 173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85" h="173">
                    <a:moveTo>
                      <a:pt x="95" y="43"/>
                    </a:moveTo>
                    <a:lnTo>
                      <a:pt x="81" y="54"/>
                    </a:lnTo>
                    <a:lnTo>
                      <a:pt x="68" y="63"/>
                    </a:lnTo>
                    <a:lnTo>
                      <a:pt x="60" y="79"/>
                    </a:lnTo>
                    <a:lnTo>
                      <a:pt x="54" y="95"/>
                    </a:lnTo>
                    <a:lnTo>
                      <a:pt x="55" y="115"/>
                    </a:lnTo>
                    <a:lnTo>
                      <a:pt x="49" y="129"/>
                    </a:lnTo>
                    <a:lnTo>
                      <a:pt x="40" y="145"/>
                    </a:lnTo>
                    <a:lnTo>
                      <a:pt x="30" y="155"/>
                    </a:lnTo>
                    <a:lnTo>
                      <a:pt x="18" y="165"/>
                    </a:lnTo>
                    <a:lnTo>
                      <a:pt x="0" y="173"/>
                    </a:lnTo>
                    <a:lnTo>
                      <a:pt x="18" y="173"/>
                    </a:lnTo>
                    <a:lnTo>
                      <a:pt x="34" y="173"/>
                    </a:lnTo>
                    <a:lnTo>
                      <a:pt x="51" y="173"/>
                    </a:lnTo>
                    <a:lnTo>
                      <a:pt x="70" y="173"/>
                    </a:lnTo>
                    <a:lnTo>
                      <a:pt x="72" y="148"/>
                    </a:lnTo>
                    <a:lnTo>
                      <a:pt x="85" y="139"/>
                    </a:lnTo>
                    <a:lnTo>
                      <a:pt x="96" y="131"/>
                    </a:lnTo>
                    <a:lnTo>
                      <a:pt x="110" y="125"/>
                    </a:lnTo>
                    <a:lnTo>
                      <a:pt x="123" y="118"/>
                    </a:lnTo>
                    <a:lnTo>
                      <a:pt x="133" y="109"/>
                    </a:lnTo>
                    <a:lnTo>
                      <a:pt x="145" y="99"/>
                    </a:lnTo>
                    <a:lnTo>
                      <a:pt x="145" y="88"/>
                    </a:lnTo>
                    <a:lnTo>
                      <a:pt x="165" y="78"/>
                    </a:lnTo>
                    <a:lnTo>
                      <a:pt x="181" y="77"/>
                    </a:lnTo>
                    <a:lnTo>
                      <a:pt x="185" y="72"/>
                    </a:lnTo>
                    <a:lnTo>
                      <a:pt x="176" y="54"/>
                    </a:lnTo>
                    <a:lnTo>
                      <a:pt x="172" y="36"/>
                    </a:lnTo>
                    <a:lnTo>
                      <a:pt x="170" y="22"/>
                    </a:lnTo>
                    <a:lnTo>
                      <a:pt x="167" y="17"/>
                    </a:lnTo>
                    <a:lnTo>
                      <a:pt x="158" y="13"/>
                    </a:lnTo>
                    <a:lnTo>
                      <a:pt x="152" y="13"/>
                    </a:lnTo>
                    <a:lnTo>
                      <a:pt x="127" y="12"/>
                    </a:lnTo>
                    <a:lnTo>
                      <a:pt x="119" y="0"/>
                    </a:lnTo>
                    <a:lnTo>
                      <a:pt x="110" y="9"/>
                    </a:lnTo>
                    <a:lnTo>
                      <a:pt x="104" y="25"/>
                    </a:lnTo>
                    <a:lnTo>
                      <a:pt x="95" y="43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79" name="Freeform 75"/>
              <p:cNvSpPr>
                <a:spLocks/>
              </p:cNvSpPr>
              <p:nvPr/>
            </p:nvSpPr>
            <p:spPr bwMode="auto">
              <a:xfrm>
                <a:off x="2726" y="1591"/>
                <a:ext cx="229" cy="250"/>
              </a:xfrm>
              <a:custGeom>
                <a:avLst/>
                <a:gdLst>
                  <a:gd name="T0" fmla="*/ 8 w 243"/>
                  <a:gd name="T1" fmla="*/ 230 h 250"/>
                  <a:gd name="T2" fmla="*/ 8 w 243"/>
                  <a:gd name="T3" fmla="*/ 231 h 250"/>
                  <a:gd name="T4" fmla="*/ 8 w 243"/>
                  <a:gd name="T5" fmla="*/ 222 h 250"/>
                  <a:gd name="T6" fmla="*/ 8 w 243"/>
                  <a:gd name="T7" fmla="*/ 215 h 250"/>
                  <a:gd name="T8" fmla="*/ 8 w 243"/>
                  <a:gd name="T9" fmla="*/ 214 h 250"/>
                  <a:gd name="T10" fmla="*/ 2 w 243"/>
                  <a:gd name="T11" fmla="*/ 200 h 250"/>
                  <a:gd name="T12" fmla="*/ 0 w 243"/>
                  <a:gd name="T13" fmla="*/ 181 h 250"/>
                  <a:gd name="T14" fmla="*/ 2 w 243"/>
                  <a:gd name="T15" fmla="*/ 181 h 250"/>
                  <a:gd name="T16" fmla="*/ 8 w 243"/>
                  <a:gd name="T17" fmla="*/ 174 h 250"/>
                  <a:gd name="T18" fmla="*/ 12 w 243"/>
                  <a:gd name="T19" fmla="*/ 174 h 250"/>
                  <a:gd name="T20" fmla="*/ 19 w 243"/>
                  <a:gd name="T21" fmla="*/ 173 h 250"/>
                  <a:gd name="T22" fmla="*/ 21 w 243"/>
                  <a:gd name="T23" fmla="*/ 154 h 250"/>
                  <a:gd name="T24" fmla="*/ 22 w 243"/>
                  <a:gd name="T25" fmla="*/ 138 h 250"/>
                  <a:gd name="T26" fmla="*/ 22 w 243"/>
                  <a:gd name="T27" fmla="*/ 125 h 250"/>
                  <a:gd name="T28" fmla="*/ 22 w 243"/>
                  <a:gd name="T29" fmla="*/ 108 h 250"/>
                  <a:gd name="T30" fmla="*/ 22 w 243"/>
                  <a:gd name="T31" fmla="*/ 93 h 250"/>
                  <a:gd name="T32" fmla="*/ 25 w 243"/>
                  <a:gd name="T33" fmla="*/ 89 h 250"/>
                  <a:gd name="T34" fmla="*/ 30 w 243"/>
                  <a:gd name="T35" fmla="*/ 87 h 250"/>
                  <a:gd name="T36" fmla="*/ 35 w 243"/>
                  <a:gd name="T37" fmla="*/ 71 h 250"/>
                  <a:gd name="T38" fmla="*/ 39 w 243"/>
                  <a:gd name="T39" fmla="*/ 56 h 250"/>
                  <a:gd name="T40" fmla="*/ 44 w 243"/>
                  <a:gd name="T41" fmla="*/ 42 h 250"/>
                  <a:gd name="T42" fmla="*/ 51 w 243"/>
                  <a:gd name="T43" fmla="*/ 29 h 250"/>
                  <a:gd name="T44" fmla="*/ 56 w 243"/>
                  <a:gd name="T45" fmla="*/ 16 h 250"/>
                  <a:gd name="T46" fmla="*/ 62 w 243"/>
                  <a:gd name="T47" fmla="*/ 0 h 250"/>
                  <a:gd name="T48" fmla="*/ 70 w 243"/>
                  <a:gd name="T49" fmla="*/ 7 h 250"/>
                  <a:gd name="T50" fmla="*/ 74 w 243"/>
                  <a:gd name="T51" fmla="*/ 20 h 250"/>
                  <a:gd name="T52" fmla="*/ 77 w 243"/>
                  <a:gd name="T53" fmla="*/ 12 h 250"/>
                  <a:gd name="T54" fmla="*/ 79 w 243"/>
                  <a:gd name="T55" fmla="*/ 11 h 250"/>
                  <a:gd name="T56" fmla="*/ 79 w 243"/>
                  <a:gd name="T57" fmla="*/ 28 h 250"/>
                  <a:gd name="T58" fmla="*/ 79 w 243"/>
                  <a:gd name="T59" fmla="*/ 42 h 250"/>
                  <a:gd name="T60" fmla="*/ 84 w 243"/>
                  <a:gd name="T61" fmla="*/ 67 h 250"/>
                  <a:gd name="T62" fmla="*/ 82 w 243"/>
                  <a:gd name="T63" fmla="*/ 76 h 250"/>
                  <a:gd name="T64" fmla="*/ 81 w 243"/>
                  <a:gd name="T65" fmla="*/ 93 h 250"/>
                  <a:gd name="T66" fmla="*/ 81 w 243"/>
                  <a:gd name="T67" fmla="*/ 108 h 250"/>
                  <a:gd name="T68" fmla="*/ 81 w 243"/>
                  <a:gd name="T69" fmla="*/ 125 h 250"/>
                  <a:gd name="T70" fmla="*/ 81 w 243"/>
                  <a:gd name="T71" fmla="*/ 141 h 250"/>
                  <a:gd name="T72" fmla="*/ 79 w 243"/>
                  <a:gd name="T73" fmla="*/ 153 h 250"/>
                  <a:gd name="T74" fmla="*/ 76 w 243"/>
                  <a:gd name="T75" fmla="*/ 165 h 250"/>
                  <a:gd name="T76" fmla="*/ 74 w 243"/>
                  <a:gd name="T77" fmla="*/ 179 h 250"/>
                  <a:gd name="T78" fmla="*/ 72 w 243"/>
                  <a:gd name="T79" fmla="*/ 191 h 250"/>
                  <a:gd name="T80" fmla="*/ 72 w 243"/>
                  <a:gd name="T81" fmla="*/ 208 h 250"/>
                  <a:gd name="T82" fmla="*/ 66 w 243"/>
                  <a:gd name="T83" fmla="*/ 220 h 250"/>
                  <a:gd name="T84" fmla="*/ 60 w 243"/>
                  <a:gd name="T85" fmla="*/ 219 h 250"/>
                  <a:gd name="T86" fmla="*/ 55 w 243"/>
                  <a:gd name="T87" fmla="*/ 215 h 250"/>
                  <a:gd name="T88" fmla="*/ 49 w 243"/>
                  <a:gd name="T89" fmla="*/ 228 h 250"/>
                  <a:gd name="T90" fmla="*/ 45 w 243"/>
                  <a:gd name="T91" fmla="*/ 222 h 250"/>
                  <a:gd name="T92" fmla="*/ 41 w 243"/>
                  <a:gd name="T93" fmla="*/ 215 h 250"/>
                  <a:gd name="T94" fmla="*/ 36 w 243"/>
                  <a:gd name="T95" fmla="*/ 222 h 250"/>
                  <a:gd name="T96" fmla="*/ 32 w 243"/>
                  <a:gd name="T97" fmla="*/ 209 h 250"/>
                  <a:gd name="T98" fmla="*/ 27 w 243"/>
                  <a:gd name="T99" fmla="*/ 208 h 250"/>
                  <a:gd name="T100" fmla="*/ 22 w 243"/>
                  <a:gd name="T101" fmla="*/ 213 h 250"/>
                  <a:gd name="T102" fmla="*/ 21 w 243"/>
                  <a:gd name="T103" fmla="*/ 229 h 250"/>
                  <a:gd name="T104" fmla="*/ 20 w 243"/>
                  <a:gd name="T105" fmla="*/ 241 h 250"/>
                  <a:gd name="T106" fmla="*/ 19 w 243"/>
                  <a:gd name="T107" fmla="*/ 250 h 250"/>
                  <a:gd name="T108" fmla="*/ 14 w 243"/>
                  <a:gd name="T109" fmla="*/ 238 h 250"/>
                  <a:gd name="T110" fmla="*/ 12 w 243"/>
                  <a:gd name="T111" fmla="*/ 242 h 250"/>
                  <a:gd name="T112" fmla="*/ 12 w 243"/>
                  <a:gd name="T113" fmla="*/ 246 h 250"/>
                  <a:gd name="T114" fmla="*/ 10 w 243"/>
                  <a:gd name="T115" fmla="*/ 236 h 250"/>
                  <a:gd name="T116" fmla="*/ 8 w 243"/>
                  <a:gd name="T117" fmla="*/ 230 h 250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243"/>
                  <a:gd name="T178" fmla="*/ 0 h 250"/>
                  <a:gd name="T179" fmla="*/ 243 w 243"/>
                  <a:gd name="T180" fmla="*/ 250 h 250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243" h="250">
                    <a:moveTo>
                      <a:pt x="27" y="230"/>
                    </a:moveTo>
                    <a:lnTo>
                      <a:pt x="21" y="231"/>
                    </a:lnTo>
                    <a:lnTo>
                      <a:pt x="12" y="222"/>
                    </a:lnTo>
                    <a:lnTo>
                      <a:pt x="13" y="215"/>
                    </a:lnTo>
                    <a:lnTo>
                      <a:pt x="16" y="214"/>
                    </a:lnTo>
                    <a:lnTo>
                      <a:pt x="2" y="200"/>
                    </a:lnTo>
                    <a:lnTo>
                      <a:pt x="0" y="181"/>
                    </a:lnTo>
                    <a:lnTo>
                      <a:pt x="2" y="181"/>
                    </a:lnTo>
                    <a:lnTo>
                      <a:pt x="17" y="174"/>
                    </a:lnTo>
                    <a:lnTo>
                      <a:pt x="34" y="174"/>
                    </a:lnTo>
                    <a:lnTo>
                      <a:pt x="51" y="173"/>
                    </a:lnTo>
                    <a:lnTo>
                      <a:pt x="59" y="154"/>
                    </a:lnTo>
                    <a:lnTo>
                      <a:pt x="61" y="138"/>
                    </a:lnTo>
                    <a:lnTo>
                      <a:pt x="61" y="125"/>
                    </a:lnTo>
                    <a:lnTo>
                      <a:pt x="62" y="108"/>
                    </a:lnTo>
                    <a:lnTo>
                      <a:pt x="62" y="93"/>
                    </a:lnTo>
                    <a:lnTo>
                      <a:pt x="75" y="89"/>
                    </a:lnTo>
                    <a:lnTo>
                      <a:pt x="87" y="87"/>
                    </a:lnTo>
                    <a:lnTo>
                      <a:pt x="99" y="71"/>
                    </a:lnTo>
                    <a:lnTo>
                      <a:pt x="111" y="56"/>
                    </a:lnTo>
                    <a:lnTo>
                      <a:pt x="128" y="42"/>
                    </a:lnTo>
                    <a:lnTo>
                      <a:pt x="146" y="29"/>
                    </a:lnTo>
                    <a:lnTo>
                      <a:pt x="163" y="16"/>
                    </a:lnTo>
                    <a:lnTo>
                      <a:pt x="180" y="0"/>
                    </a:lnTo>
                    <a:lnTo>
                      <a:pt x="203" y="7"/>
                    </a:lnTo>
                    <a:lnTo>
                      <a:pt x="215" y="20"/>
                    </a:lnTo>
                    <a:lnTo>
                      <a:pt x="226" y="12"/>
                    </a:lnTo>
                    <a:lnTo>
                      <a:pt x="228" y="11"/>
                    </a:lnTo>
                    <a:lnTo>
                      <a:pt x="229" y="28"/>
                    </a:lnTo>
                    <a:lnTo>
                      <a:pt x="230" y="42"/>
                    </a:lnTo>
                    <a:lnTo>
                      <a:pt x="243" y="67"/>
                    </a:lnTo>
                    <a:lnTo>
                      <a:pt x="240" y="76"/>
                    </a:lnTo>
                    <a:lnTo>
                      <a:pt x="239" y="93"/>
                    </a:lnTo>
                    <a:lnTo>
                      <a:pt x="239" y="108"/>
                    </a:lnTo>
                    <a:lnTo>
                      <a:pt x="239" y="125"/>
                    </a:lnTo>
                    <a:lnTo>
                      <a:pt x="237" y="141"/>
                    </a:lnTo>
                    <a:lnTo>
                      <a:pt x="229" y="153"/>
                    </a:lnTo>
                    <a:lnTo>
                      <a:pt x="223" y="165"/>
                    </a:lnTo>
                    <a:lnTo>
                      <a:pt x="215" y="179"/>
                    </a:lnTo>
                    <a:lnTo>
                      <a:pt x="208" y="191"/>
                    </a:lnTo>
                    <a:lnTo>
                      <a:pt x="209" y="208"/>
                    </a:lnTo>
                    <a:lnTo>
                      <a:pt x="192" y="220"/>
                    </a:lnTo>
                    <a:lnTo>
                      <a:pt x="176" y="219"/>
                    </a:lnTo>
                    <a:lnTo>
                      <a:pt x="159" y="215"/>
                    </a:lnTo>
                    <a:lnTo>
                      <a:pt x="142" y="228"/>
                    </a:lnTo>
                    <a:lnTo>
                      <a:pt x="131" y="222"/>
                    </a:lnTo>
                    <a:lnTo>
                      <a:pt x="119" y="215"/>
                    </a:lnTo>
                    <a:lnTo>
                      <a:pt x="103" y="222"/>
                    </a:lnTo>
                    <a:lnTo>
                      <a:pt x="92" y="209"/>
                    </a:lnTo>
                    <a:lnTo>
                      <a:pt x="78" y="208"/>
                    </a:lnTo>
                    <a:lnTo>
                      <a:pt x="62" y="213"/>
                    </a:lnTo>
                    <a:lnTo>
                      <a:pt x="57" y="229"/>
                    </a:lnTo>
                    <a:lnTo>
                      <a:pt x="54" y="241"/>
                    </a:lnTo>
                    <a:lnTo>
                      <a:pt x="53" y="250"/>
                    </a:lnTo>
                    <a:lnTo>
                      <a:pt x="38" y="238"/>
                    </a:lnTo>
                    <a:lnTo>
                      <a:pt x="35" y="242"/>
                    </a:lnTo>
                    <a:lnTo>
                      <a:pt x="34" y="246"/>
                    </a:lnTo>
                    <a:lnTo>
                      <a:pt x="31" y="236"/>
                    </a:lnTo>
                    <a:lnTo>
                      <a:pt x="27" y="23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80" name="Freeform 76"/>
              <p:cNvSpPr>
                <a:spLocks/>
              </p:cNvSpPr>
              <p:nvPr/>
            </p:nvSpPr>
            <p:spPr bwMode="auto">
              <a:xfrm>
                <a:off x="2470" y="1737"/>
                <a:ext cx="86" cy="92"/>
              </a:xfrm>
              <a:custGeom>
                <a:avLst/>
                <a:gdLst>
                  <a:gd name="T0" fmla="*/ 6 w 93"/>
                  <a:gd name="T1" fmla="*/ 2 h 92"/>
                  <a:gd name="T2" fmla="*/ 6 w 93"/>
                  <a:gd name="T3" fmla="*/ 12 h 92"/>
                  <a:gd name="T4" fmla="*/ 6 w 93"/>
                  <a:gd name="T5" fmla="*/ 25 h 92"/>
                  <a:gd name="T6" fmla="*/ 0 w 93"/>
                  <a:gd name="T7" fmla="*/ 41 h 92"/>
                  <a:gd name="T8" fmla="*/ 6 w 93"/>
                  <a:gd name="T9" fmla="*/ 56 h 92"/>
                  <a:gd name="T10" fmla="*/ 6 w 93"/>
                  <a:gd name="T11" fmla="*/ 52 h 92"/>
                  <a:gd name="T12" fmla="*/ 6 w 93"/>
                  <a:gd name="T13" fmla="*/ 55 h 92"/>
                  <a:gd name="T14" fmla="*/ 6 w 93"/>
                  <a:gd name="T15" fmla="*/ 57 h 92"/>
                  <a:gd name="T16" fmla="*/ 6 w 93"/>
                  <a:gd name="T17" fmla="*/ 63 h 92"/>
                  <a:gd name="T18" fmla="*/ 6 w 93"/>
                  <a:gd name="T19" fmla="*/ 63 h 92"/>
                  <a:gd name="T20" fmla="*/ 7 w 93"/>
                  <a:gd name="T21" fmla="*/ 58 h 92"/>
                  <a:gd name="T22" fmla="*/ 13 w 93"/>
                  <a:gd name="T23" fmla="*/ 65 h 92"/>
                  <a:gd name="T24" fmla="*/ 14 w 93"/>
                  <a:gd name="T25" fmla="*/ 68 h 92"/>
                  <a:gd name="T26" fmla="*/ 8 w 93"/>
                  <a:gd name="T27" fmla="*/ 65 h 92"/>
                  <a:gd name="T28" fmla="*/ 6 w 93"/>
                  <a:gd name="T29" fmla="*/ 69 h 92"/>
                  <a:gd name="T30" fmla="*/ 6 w 93"/>
                  <a:gd name="T31" fmla="*/ 74 h 92"/>
                  <a:gd name="T32" fmla="*/ 6 w 93"/>
                  <a:gd name="T33" fmla="*/ 84 h 92"/>
                  <a:gd name="T34" fmla="*/ 6 w 93"/>
                  <a:gd name="T35" fmla="*/ 83 h 92"/>
                  <a:gd name="T36" fmla="*/ 6 w 93"/>
                  <a:gd name="T37" fmla="*/ 79 h 92"/>
                  <a:gd name="T38" fmla="*/ 6 w 93"/>
                  <a:gd name="T39" fmla="*/ 83 h 92"/>
                  <a:gd name="T40" fmla="*/ 6 w 93"/>
                  <a:gd name="T41" fmla="*/ 84 h 92"/>
                  <a:gd name="T42" fmla="*/ 6 w 93"/>
                  <a:gd name="T43" fmla="*/ 92 h 92"/>
                  <a:gd name="T44" fmla="*/ 6 w 93"/>
                  <a:gd name="T45" fmla="*/ 85 h 92"/>
                  <a:gd name="T46" fmla="*/ 11 w 93"/>
                  <a:gd name="T47" fmla="*/ 84 h 92"/>
                  <a:gd name="T48" fmla="*/ 15 w 93"/>
                  <a:gd name="T49" fmla="*/ 83 h 92"/>
                  <a:gd name="T50" fmla="*/ 17 w 93"/>
                  <a:gd name="T51" fmla="*/ 87 h 92"/>
                  <a:gd name="T52" fmla="*/ 23 w 93"/>
                  <a:gd name="T53" fmla="*/ 88 h 92"/>
                  <a:gd name="T54" fmla="*/ 21 w 93"/>
                  <a:gd name="T55" fmla="*/ 67 h 92"/>
                  <a:gd name="T56" fmla="*/ 21 w 93"/>
                  <a:gd name="T57" fmla="*/ 61 h 92"/>
                  <a:gd name="T58" fmla="*/ 19 w 93"/>
                  <a:gd name="T59" fmla="*/ 38 h 92"/>
                  <a:gd name="T60" fmla="*/ 17 w 93"/>
                  <a:gd name="T61" fmla="*/ 24 h 92"/>
                  <a:gd name="T62" fmla="*/ 15 w 93"/>
                  <a:gd name="T63" fmla="*/ 8 h 92"/>
                  <a:gd name="T64" fmla="*/ 11 w 93"/>
                  <a:gd name="T65" fmla="*/ 0 h 92"/>
                  <a:gd name="T66" fmla="*/ 6 w 93"/>
                  <a:gd name="T67" fmla="*/ 1 h 92"/>
                  <a:gd name="T68" fmla="*/ 6 w 93"/>
                  <a:gd name="T69" fmla="*/ 2 h 9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93"/>
                  <a:gd name="T106" fmla="*/ 0 h 92"/>
                  <a:gd name="T107" fmla="*/ 93 w 93"/>
                  <a:gd name="T108" fmla="*/ 92 h 9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93" h="92">
                    <a:moveTo>
                      <a:pt x="18" y="2"/>
                    </a:moveTo>
                    <a:lnTo>
                      <a:pt x="14" y="12"/>
                    </a:lnTo>
                    <a:lnTo>
                      <a:pt x="7" y="25"/>
                    </a:lnTo>
                    <a:lnTo>
                      <a:pt x="0" y="41"/>
                    </a:lnTo>
                    <a:lnTo>
                      <a:pt x="10" y="56"/>
                    </a:lnTo>
                    <a:lnTo>
                      <a:pt x="14" y="52"/>
                    </a:lnTo>
                    <a:lnTo>
                      <a:pt x="10" y="55"/>
                    </a:lnTo>
                    <a:lnTo>
                      <a:pt x="12" y="57"/>
                    </a:lnTo>
                    <a:lnTo>
                      <a:pt x="12" y="63"/>
                    </a:lnTo>
                    <a:lnTo>
                      <a:pt x="29" y="63"/>
                    </a:lnTo>
                    <a:lnTo>
                      <a:pt x="31" y="58"/>
                    </a:lnTo>
                    <a:lnTo>
                      <a:pt x="50" y="65"/>
                    </a:lnTo>
                    <a:lnTo>
                      <a:pt x="54" y="68"/>
                    </a:lnTo>
                    <a:lnTo>
                      <a:pt x="33" y="65"/>
                    </a:lnTo>
                    <a:lnTo>
                      <a:pt x="22" y="69"/>
                    </a:lnTo>
                    <a:lnTo>
                      <a:pt x="10" y="74"/>
                    </a:lnTo>
                    <a:lnTo>
                      <a:pt x="11" y="84"/>
                    </a:lnTo>
                    <a:lnTo>
                      <a:pt x="22" y="83"/>
                    </a:lnTo>
                    <a:lnTo>
                      <a:pt x="29" y="79"/>
                    </a:lnTo>
                    <a:lnTo>
                      <a:pt x="29" y="83"/>
                    </a:lnTo>
                    <a:lnTo>
                      <a:pt x="14" y="84"/>
                    </a:lnTo>
                    <a:lnTo>
                      <a:pt x="10" y="92"/>
                    </a:lnTo>
                    <a:lnTo>
                      <a:pt x="29" y="85"/>
                    </a:lnTo>
                    <a:lnTo>
                      <a:pt x="44" y="84"/>
                    </a:lnTo>
                    <a:lnTo>
                      <a:pt x="58" y="83"/>
                    </a:lnTo>
                    <a:lnTo>
                      <a:pt x="70" y="87"/>
                    </a:lnTo>
                    <a:lnTo>
                      <a:pt x="93" y="88"/>
                    </a:lnTo>
                    <a:lnTo>
                      <a:pt x="88" y="67"/>
                    </a:lnTo>
                    <a:lnTo>
                      <a:pt x="85" y="61"/>
                    </a:lnTo>
                    <a:lnTo>
                      <a:pt x="80" y="38"/>
                    </a:lnTo>
                    <a:lnTo>
                      <a:pt x="69" y="24"/>
                    </a:lnTo>
                    <a:lnTo>
                      <a:pt x="58" y="8"/>
                    </a:lnTo>
                    <a:lnTo>
                      <a:pt x="43" y="0"/>
                    </a:lnTo>
                    <a:lnTo>
                      <a:pt x="29" y="1"/>
                    </a:lnTo>
                    <a:lnTo>
                      <a:pt x="18" y="2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81" name="Freeform 77"/>
              <p:cNvSpPr>
                <a:spLocks/>
              </p:cNvSpPr>
              <p:nvPr/>
            </p:nvSpPr>
            <p:spPr bwMode="auto">
              <a:xfrm>
                <a:off x="2827" y="1303"/>
                <a:ext cx="56" cy="148"/>
              </a:xfrm>
              <a:custGeom>
                <a:avLst/>
                <a:gdLst>
                  <a:gd name="T0" fmla="*/ 11 w 60"/>
                  <a:gd name="T1" fmla="*/ 174 h 146"/>
                  <a:gd name="T2" fmla="*/ 9 w 60"/>
                  <a:gd name="T3" fmla="*/ 182 h 146"/>
                  <a:gd name="T4" fmla="*/ 7 w 60"/>
                  <a:gd name="T5" fmla="*/ 160 h 146"/>
                  <a:gd name="T6" fmla="*/ 7 w 60"/>
                  <a:gd name="T7" fmla="*/ 140 h 146"/>
                  <a:gd name="T8" fmla="*/ 7 w 60"/>
                  <a:gd name="T9" fmla="*/ 109 h 146"/>
                  <a:gd name="T10" fmla="*/ 0 w 60"/>
                  <a:gd name="T11" fmla="*/ 89 h 146"/>
                  <a:gd name="T12" fmla="*/ 7 w 60"/>
                  <a:gd name="T13" fmla="*/ 73 h 146"/>
                  <a:gd name="T14" fmla="*/ 7 w 60"/>
                  <a:gd name="T15" fmla="*/ 58 h 146"/>
                  <a:gd name="T16" fmla="*/ 7 w 60"/>
                  <a:gd name="T17" fmla="*/ 12 h 146"/>
                  <a:gd name="T18" fmla="*/ 7 w 60"/>
                  <a:gd name="T19" fmla="*/ 6 h 146"/>
                  <a:gd name="T20" fmla="*/ 8 w 60"/>
                  <a:gd name="T21" fmla="*/ 0 h 146"/>
                  <a:gd name="T22" fmla="*/ 11 w 60"/>
                  <a:gd name="T23" fmla="*/ 3 h 146"/>
                  <a:gd name="T24" fmla="*/ 12 w 60"/>
                  <a:gd name="T25" fmla="*/ 11 h 146"/>
                  <a:gd name="T26" fmla="*/ 15 w 60"/>
                  <a:gd name="T27" fmla="*/ 3 h 146"/>
                  <a:gd name="T28" fmla="*/ 13 w 60"/>
                  <a:gd name="T29" fmla="*/ 24 h 146"/>
                  <a:gd name="T30" fmla="*/ 16 w 60"/>
                  <a:gd name="T31" fmla="*/ 58 h 146"/>
                  <a:gd name="T32" fmla="*/ 14 w 60"/>
                  <a:gd name="T33" fmla="*/ 71 h 146"/>
                  <a:gd name="T34" fmla="*/ 11 w 60"/>
                  <a:gd name="T35" fmla="*/ 84 h 146"/>
                  <a:gd name="T36" fmla="*/ 15 w 60"/>
                  <a:gd name="T37" fmla="*/ 93 h 146"/>
                  <a:gd name="T38" fmla="*/ 18 w 60"/>
                  <a:gd name="T39" fmla="*/ 102 h 146"/>
                  <a:gd name="T40" fmla="*/ 17 w 60"/>
                  <a:gd name="T41" fmla="*/ 128 h 146"/>
                  <a:gd name="T42" fmla="*/ 15 w 60"/>
                  <a:gd name="T43" fmla="*/ 147 h 146"/>
                  <a:gd name="T44" fmla="*/ 12 w 60"/>
                  <a:gd name="T45" fmla="*/ 157 h 146"/>
                  <a:gd name="T46" fmla="*/ 11 w 60"/>
                  <a:gd name="T47" fmla="*/ 174 h 14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60"/>
                  <a:gd name="T73" fmla="*/ 0 h 146"/>
                  <a:gd name="T74" fmla="*/ 60 w 60"/>
                  <a:gd name="T75" fmla="*/ 146 h 14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60" h="146">
                    <a:moveTo>
                      <a:pt x="38" y="138"/>
                    </a:moveTo>
                    <a:lnTo>
                      <a:pt x="32" y="146"/>
                    </a:lnTo>
                    <a:lnTo>
                      <a:pt x="28" y="124"/>
                    </a:lnTo>
                    <a:lnTo>
                      <a:pt x="23" y="107"/>
                    </a:lnTo>
                    <a:lnTo>
                      <a:pt x="12" y="91"/>
                    </a:lnTo>
                    <a:lnTo>
                      <a:pt x="0" y="71"/>
                    </a:lnTo>
                    <a:lnTo>
                      <a:pt x="7" y="55"/>
                    </a:lnTo>
                    <a:lnTo>
                      <a:pt x="12" y="40"/>
                    </a:lnTo>
                    <a:lnTo>
                      <a:pt x="11" y="12"/>
                    </a:lnTo>
                    <a:lnTo>
                      <a:pt x="15" y="6"/>
                    </a:lnTo>
                    <a:lnTo>
                      <a:pt x="30" y="0"/>
                    </a:lnTo>
                    <a:lnTo>
                      <a:pt x="37" y="3"/>
                    </a:lnTo>
                    <a:lnTo>
                      <a:pt x="41" y="11"/>
                    </a:lnTo>
                    <a:lnTo>
                      <a:pt x="49" y="3"/>
                    </a:lnTo>
                    <a:lnTo>
                      <a:pt x="43" y="24"/>
                    </a:lnTo>
                    <a:lnTo>
                      <a:pt x="51" y="40"/>
                    </a:lnTo>
                    <a:lnTo>
                      <a:pt x="45" y="53"/>
                    </a:lnTo>
                    <a:lnTo>
                      <a:pt x="37" y="66"/>
                    </a:lnTo>
                    <a:lnTo>
                      <a:pt x="50" y="75"/>
                    </a:lnTo>
                    <a:lnTo>
                      <a:pt x="60" y="84"/>
                    </a:lnTo>
                    <a:lnTo>
                      <a:pt x="57" y="101"/>
                    </a:lnTo>
                    <a:lnTo>
                      <a:pt x="49" y="111"/>
                    </a:lnTo>
                    <a:lnTo>
                      <a:pt x="40" y="121"/>
                    </a:lnTo>
                    <a:lnTo>
                      <a:pt x="38" y="138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82" name="Freeform 78"/>
              <p:cNvSpPr>
                <a:spLocks/>
              </p:cNvSpPr>
              <p:nvPr/>
            </p:nvSpPr>
            <p:spPr bwMode="auto">
              <a:xfrm>
                <a:off x="2722" y="1851"/>
                <a:ext cx="26" cy="108"/>
              </a:xfrm>
              <a:custGeom>
                <a:avLst/>
                <a:gdLst>
                  <a:gd name="T0" fmla="*/ 7 w 28"/>
                  <a:gd name="T1" fmla="*/ 2 h 106"/>
                  <a:gd name="T2" fmla="*/ 0 w 28"/>
                  <a:gd name="T3" fmla="*/ 0 h 106"/>
                  <a:gd name="T4" fmla="*/ 3 w 28"/>
                  <a:gd name="T5" fmla="*/ 6 h 106"/>
                  <a:gd name="T6" fmla="*/ 7 w 28"/>
                  <a:gd name="T7" fmla="*/ 24 h 106"/>
                  <a:gd name="T8" fmla="*/ 7 w 28"/>
                  <a:gd name="T9" fmla="*/ 52 h 106"/>
                  <a:gd name="T10" fmla="*/ 7 w 28"/>
                  <a:gd name="T11" fmla="*/ 67 h 106"/>
                  <a:gd name="T12" fmla="*/ 7 w 28"/>
                  <a:gd name="T13" fmla="*/ 80 h 106"/>
                  <a:gd name="T14" fmla="*/ 7 w 28"/>
                  <a:gd name="T15" fmla="*/ 114 h 106"/>
                  <a:gd name="T16" fmla="*/ 7 w 28"/>
                  <a:gd name="T17" fmla="*/ 130 h 106"/>
                  <a:gd name="T18" fmla="*/ 7 w 28"/>
                  <a:gd name="T19" fmla="*/ 146 h 106"/>
                  <a:gd name="T20" fmla="*/ 7 w 28"/>
                  <a:gd name="T21" fmla="*/ 142 h 106"/>
                  <a:gd name="T22" fmla="*/ 7 w 28"/>
                  <a:gd name="T23" fmla="*/ 121 h 106"/>
                  <a:gd name="T24" fmla="*/ 7 w 28"/>
                  <a:gd name="T25" fmla="*/ 100 h 106"/>
                  <a:gd name="T26" fmla="*/ 7 w 28"/>
                  <a:gd name="T27" fmla="*/ 74 h 106"/>
                  <a:gd name="T28" fmla="*/ 7 w 28"/>
                  <a:gd name="T29" fmla="*/ 58 h 106"/>
                  <a:gd name="T30" fmla="*/ 7 w 28"/>
                  <a:gd name="T31" fmla="*/ 23 h 106"/>
                  <a:gd name="T32" fmla="*/ 7 w 28"/>
                  <a:gd name="T33" fmla="*/ 11 h 106"/>
                  <a:gd name="T34" fmla="*/ 7 w 28"/>
                  <a:gd name="T35" fmla="*/ 2 h 106"/>
                  <a:gd name="T36" fmla="*/ 7 w 28"/>
                  <a:gd name="T37" fmla="*/ 2 h 10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28"/>
                  <a:gd name="T58" fmla="*/ 0 h 106"/>
                  <a:gd name="T59" fmla="*/ 28 w 28"/>
                  <a:gd name="T60" fmla="*/ 106 h 10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28" h="106">
                    <a:moveTo>
                      <a:pt x="12" y="2"/>
                    </a:moveTo>
                    <a:lnTo>
                      <a:pt x="0" y="0"/>
                    </a:lnTo>
                    <a:lnTo>
                      <a:pt x="3" y="6"/>
                    </a:lnTo>
                    <a:lnTo>
                      <a:pt x="9" y="24"/>
                    </a:lnTo>
                    <a:lnTo>
                      <a:pt x="9" y="34"/>
                    </a:lnTo>
                    <a:lnTo>
                      <a:pt x="10" y="49"/>
                    </a:lnTo>
                    <a:lnTo>
                      <a:pt x="12" y="62"/>
                    </a:lnTo>
                    <a:lnTo>
                      <a:pt x="12" y="79"/>
                    </a:lnTo>
                    <a:lnTo>
                      <a:pt x="12" y="94"/>
                    </a:lnTo>
                    <a:lnTo>
                      <a:pt x="22" y="106"/>
                    </a:lnTo>
                    <a:lnTo>
                      <a:pt x="28" y="103"/>
                    </a:lnTo>
                    <a:lnTo>
                      <a:pt x="28" y="85"/>
                    </a:lnTo>
                    <a:lnTo>
                      <a:pt x="27" y="72"/>
                    </a:lnTo>
                    <a:lnTo>
                      <a:pt x="27" y="56"/>
                    </a:lnTo>
                    <a:lnTo>
                      <a:pt x="26" y="40"/>
                    </a:lnTo>
                    <a:lnTo>
                      <a:pt x="23" y="23"/>
                    </a:lnTo>
                    <a:lnTo>
                      <a:pt x="15" y="11"/>
                    </a:lnTo>
                    <a:lnTo>
                      <a:pt x="16" y="2"/>
                    </a:lnTo>
                    <a:lnTo>
                      <a:pt x="12" y="2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83" name="Freeform 79"/>
              <p:cNvSpPr>
                <a:spLocks/>
              </p:cNvSpPr>
              <p:nvPr/>
            </p:nvSpPr>
            <p:spPr bwMode="auto">
              <a:xfrm>
                <a:off x="2735" y="1827"/>
                <a:ext cx="45" cy="128"/>
              </a:xfrm>
              <a:custGeom>
                <a:avLst/>
                <a:gdLst>
                  <a:gd name="T0" fmla="*/ 2 w 46"/>
                  <a:gd name="T1" fmla="*/ 27 h 129"/>
                  <a:gd name="T2" fmla="*/ 1 w 46"/>
                  <a:gd name="T3" fmla="*/ 27 h 129"/>
                  <a:gd name="T4" fmla="*/ 0 w 46"/>
                  <a:gd name="T5" fmla="*/ 36 h 129"/>
                  <a:gd name="T6" fmla="*/ 7 w 46"/>
                  <a:gd name="T7" fmla="*/ 48 h 129"/>
                  <a:gd name="T8" fmla="*/ 10 w 46"/>
                  <a:gd name="T9" fmla="*/ 64 h 129"/>
                  <a:gd name="T10" fmla="*/ 11 w 46"/>
                  <a:gd name="T11" fmla="*/ 64 h 129"/>
                  <a:gd name="T12" fmla="*/ 11 w 46"/>
                  <a:gd name="T13" fmla="*/ 79 h 129"/>
                  <a:gd name="T14" fmla="*/ 12 w 46"/>
                  <a:gd name="T15" fmla="*/ 94 h 129"/>
                  <a:gd name="T16" fmla="*/ 12 w 46"/>
                  <a:gd name="T17" fmla="*/ 111 h 129"/>
                  <a:gd name="T18" fmla="*/ 23 w 46"/>
                  <a:gd name="T19" fmla="*/ 107 h 129"/>
                  <a:gd name="T20" fmla="*/ 23 w 46"/>
                  <a:gd name="T21" fmla="*/ 79 h 129"/>
                  <a:gd name="T22" fmla="*/ 23 w 46"/>
                  <a:gd name="T23" fmla="*/ 64 h 129"/>
                  <a:gd name="T24" fmla="*/ 26 w 46"/>
                  <a:gd name="T25" fmla="*/ 44 h 129"/>
                  <a:gd name="T26" fmla="*/ 28 w 46"/>
                  <a:gd name="T27" fmla="*/ 25 h 129"/>
                  <a:gd name="T28" fmla="*/ 25 w 46"/>
                  <a:gd name="T29" fmla="*/ 14 h 129"/>
                  <a:gd name="T30" fmla="*/ 25 w 46"/>
                  <a:gd name="T31" fmla="*/ 13 h 129"/>
                  <a:gd name="T32" fmla="*/ 23 w 46"/>
                  <a:gd name="T33" fmla="*/ 0 h 129"/>
                  <a:gd name="T34" fmla="*/ 23 w 46"/>
                  <a:gd name="T35" fmla="*/ 5 h 129"/>
                  <a:gd name="T36" fmla="*/ 23 w 46"/>
                  <a:gd name="T37" fmla="*/ 8 h 129"/>
                  <a:gd name="T38" fmla="*/ 23 w 46"/>
                  <a:gd name="T39" fmla="*/ 9 h 129"/>
                  <a:gd name="T40" fmla="*/ 23 w 46"/>
                  <a:gd name="T41" fmla="*/ 11 h 129"/>
                  <a:gd name="T42" fmla="*/ 12 w 46"/>
                  <a:gd name="T43" fmla="*/ 19 h 129"/>
                  <a:gd name="T44" fmla="*/ 2 w 46"/>
                  <a:gd name="T45" fmla="*/ 27 h 12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46"/>
                  <a:gd name="T70" fmla="*/ 0 h 129"/>
                  <a:gd name="T71" fmla="*/ 46 w 46"/>
                  <a:gd name="T72" fmla="*/ 129 h 12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46" h="129">
                    <a:moveTo>
                      <a:pt x="2" y="27"/>
                    </a:moveTo>
                    <a:lnTo>
                      <a:pt x="1" y="27"/>
                    </a:lnTo>
                    <a:lnTo>
                      <a:pt x="0" y="36"/>
                    </a:lnTo>
                    <a:lnTo>
                      <a:pt x="7" y="48"/>
                    </a:lnTo>
                    <a:lnTo>
                      <a:pt x="10" y="65"/>
                    </a:lnTo>
                    <a:lnTo>
                      <a:pt x="11" y="82"/>
                    </a:lnTo>
                    <a:lnTo>
                      <a:pt x="11" y="97"/>
                    </a:lnTo>
                    <a:lnTo>
                      <a:pt x="12" y="112"/>
                    </a:lnTo>
                    <a:lnTo>
                      <a:pt x="12" y="129"/>
                    </a:lnTo>
                    <a:lnTo>
                      <a:pt x="31" y="125"/>
                    </a:lnTo>
                    <a:lnTo>
                      <a:pt x="32" y="97"/>
                    </a:lnTo>
                    <a:lnTo>
                      <a:pt x="33" y="68"/>
                    </a:lnTo>
                    <a:lnTo>
                      <a:pt x="44" y="44"/>
                    </a:lnTo>
                    <a:lnTo>
                      <a:pt x="46" y="25"/>
                    </a:lnTo>
                    <a:lnTo>
                      <a:pt x="43" y="14"/>
                    </a:lnTo>
                    <a:lnTo>
                      <a:pt x="43" y="13"/>
                    </a:lnTo>
                    <a:lnTo>
                      <a:pt x="28" y="0"/>
                    </a:lnTo>
                    <a:lnTo>
                      <a:pt x="26" y="5"/>
                    </a:lnTo>
                    <a:lnTo>
                      <a:pt x="24" y="8"/>
                    </a:lnTo>
                    <a:lnTo>
                      <a:pt x="24" y="9"/>
                    </a:lnTo>
                    <a:lnTo>
                      <a:pt x="24" y="11"/>
                    </a:lnTo>
                    <a:lnTo>
                      <a:pt x="12" y="19"/>
                    </a:lnTo>
                    <a:lnTo>
                      <a:pt x="2" y="27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84" name="Freeform 80"/>
              <p:cNvSpPr>
                <a:spLocks/>
              </p:cNvSpPr>
              <p:nvPr/>
            </p:nvSpPr>
            <p:spPr bwMode="auto">
              <a:xfrm>
                <a:off x="2641" y="1769"/>
                <a:ext cx="116" cy="118"/>
              </a:xfrm>
              <a:custGeom>
                <a:avLst/>
                <a:gdLst>
                  <a:gd name="T0" fmla="*/ 27 w 125"/>
                  <a:gd name="T1" fmla="*/ 86 h 118"/>
                  <a:gd name="T2" fmla="*/ 26 w 125"/>
                  <a:gd name="T3" fmla="*/ 86 h 118"/>
                  <a:gd name="T4" fmla="*/ 22 w 125"/>
                  <a:gd name="T5" fmla="*/ 84 h 118"/>
                  <a:gd name="T6" fmla="*/ 20 w 125"/>
                  <a:gd name="T7" fmla="*/ 85 h 118"/>
                  <a:gd name="T8" fmla="*/ 17 w 125"/>
                  <a:gd name="T9" fmla="*/ 85 h 118"/>
                  <a:gd name="T10" fmla="*/ 12 w 125"/>
                  <a:gd name="T11" fmla="*/ 86 h 118"/>
                  <a:gd name="T12" fmla="*/ 12 w 125"/>
                  <a:gd name="T13" fmla="*/ 101 h 118"/>
                  <a:gd name="T14" fmla="*/ 13 w 125"/>
                  <a:gd name="T15" fmla="*/ 118 h 118"/>
                  <a:gd name="T16" fmla="*/ 7 w 125"/>
                  <a:gd name="T17" fmla="*/ 108 h 118"/>
                  <a:gd name="T18" fmla="*/ 6 w 125"/>
                  <a:gd name="T19" fmla="*/ 115 h 118"/>
                  <a:gd name="T20" fmla="*/ 6 w 125"/>
                  <a:gd name="T21" fmla="*/ 101 h 118"/>
                  <a:gd name="T22" fmla="*/ 0 w 125"/>
                  <a:gd name="T23" fmla="*/ 97 h 118"/>
                  <a:gd name="T24" fmla="*/ 5 w 125"/>
                  <a:gd name="T25" fmla="*/ 69 h 118"/>
                  <a:gd name="T26" fmla="*/ 6 w 125"/>
                  <a:gd name="T27" fmla="*/ 66 h 118"/>
                  <a:gd name="T28" fmla="*/ 6 w 125"/>
                  <a:gd name="T29" fmla="*/ 57 h 118"/>
                  <a:gd name="T30" fmla="*/ 6 w 125"/>
                  <a:gd name="T31" fmla="*/ 49 h 118"/>
                  <a:gd name="T32" fmla="*/ 6 w 125"/>
                  <a:gd name="T33" fmla="*/ 36 h 118"/>
                  <a:gd name="T34" fmla="*/ 8 w 125"/>
                  <a:gd name="T35" fmla="*/ 40 h 118"/>
                  <a:gd name="T36" fmla="*/ 10 w 125"/>
                  <a:gd name="T37" fmla="*/ 33 h 118"/>
                  <a:gd name="T38" fmla="*/ 11 w 125"/>
                  <a:gd name="T39" fmla="*/ 30 h 118"/>
                  <a:gd name="T40" fmla="*/ 13 w 125"/>
                  <a:gd name="T41" fmla="*/ 20 h 118"/>
                  <a:gd name="T42" fmla="*/ 15 w 125"/>
                  <a:gd name="T43" fmla="*/ 20 h 118"/>
                  <a:gd name="T44" fmla="*/ 16 w 125"/>
                  <a:gd name="T45" fmla="*/ 12 h 118"/>
                  <a:gd name="T46" fmla="*/ 19 w 125"/>
                  <a:gd name="T47" fmla="*/ 0 h 118"/>
                  <a:gd name="T48" fmla="*/ 24 w 125"/>
                  <a:gd name="T49" fmla="*/ 2 h 118"/>
                  <a:gd name="T50" fmla="*/ 24 w 125"/>
                  <a:gd name="T51" fmla="*/ 20 h 118"/>
                  <a:gd name="T52" fmla="*/ 28 w 125"/>
                  <a:gd name="T53" fmla="*/ 36 h 118"/>
                  <a:gd name="T54" fmla="*/ 27 w 125"/>
                  <a:gd name="T55" fmla="*/ 37 h 118"/>
                  <a:gd name="T56" fmla="*/ 27 w 125"/>
                  <a:gd name="T57" fmla="*/ 42 h 118"/>
                  <a:gd name="T58" fmla="*/ 30 w 125"/>
                  <a:gd name="T59" fmla="*/ 52 h 118"/>
                  <a:gd name="T60" fmla="*/ 31 w 125"/>
                  <a:gd name="T61" fmla="*/ 51 h 118"/>
                  <a:gd name="T62" fmla="*/ 31 w 125"/>
                  <a:gd name="T63" fmla="*/ 57 h 118"/>
                  <a:gd name="T64" fmla="*/ 32 w 125"/>
                  <a:gd name="T65" fmla="*/ 67 h 118"/>
                  <a:gd name="T66" fmla="*/ 32 w 125"/>
                  <a:gd name="T67" fmla="*/ 68 h 118"/>
                  <a:gd name="T68" fmla="*/ 32 w 125"/>
                  <a:gd name="T69" fmla="*/ 69 h 118"/>
                  <a:gd name="T70" fmla="*/ 30 w 125"/>
                  <a:gd name="T71" fmla="*/ 78 h 118"/>
                  <a:gd name="T72" fmla="*/ 27 w 125"/>
                  <a:gd name="T73" fmla="*/ 86 h 118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25"/>
                  <a:gd name="T112" fmla="*/ 0 h 118"/>
                  <a:gd name="T113" fmla="*/ 125 w 125"/>
                  <a:gd name="T114" fmla="*/ 118 h 118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25" h="118">
                    <a:moveTo>
                      <a:pt x="102" y="86"/>
                    </a:moveTo>
                    <a:lnTo>
                      <a:pt x="97" y="86"/>
                    </a:lnTo>
                    <a:lnTo>
                      <a:pt x="85" y="84"/>
                    </a:lnTo>
                    <a:lnTo>
                      <a:pt x="80" y="85"/>
                    </a:lnTo>
                    <a:lnTo>
                      <a:pt x="62" y="85"/>
                    </a:lnTo>
                    <a:lnTo>
                      <a:pt x="43" y="86"/>
                    </a:lnTo>
                    <a:lnTo>
                      <a:pt x="44" y="101"/>
                    </a:lnTo>
                    <a:lnTo>
                      <a:pt x="46" y="118"/>
                    </a:lnTo>
                    <a:lnTo>
                      <a:pt x="31" y="108"/>
                    </a:lnTo>
                    <a:lnTo>
                      <a:pt x="16" y="115"/>
                    </a:lnTo>
                    <a:lnTo>
                      <a:pt x="7" y="101"/>
                    </a:lnTo>
                    <a:lnTo>
                      <a:pt x="0" y="97"/>
                    </a:lnTo>
                    <a:lnTo>
                      <a:pt x="5" y="69"/>
                    </a:lnTo>
                    <a:lnTo>
                      <a:pt x="9" y="66"/>
                    </a:lnTo>
                    <a:lnTo>
                      <a:pt x="18" y="57"/>
                    </a:lnTo>
                    <a:lnTo>
                      <a:pt x="21" y="49"/>
                    </a:lnTo>
                    <a:lnTo>
                      <a:pt x="24" y="36"/>
                    </a:lnTo>
                    <a:lnTo>
                      <a:pt x="33" y="40"/>
                    </a:lnTo>
                    <a:lnTo>
                      <a:pt x="37" y="33"/>
                    </a:lnTo>
                    <a:lnTo>
                      <a:pt x="40" y="30"/>
                    </a:lnTo>
                    <a:lnTo>
                      <a:pt x="46" y="20"/>
                    </a:lnTo>
                    <a:lnTo>
                      <a:pt x="55" y="20"/>
                    </a:lnTo>
                    <a:lnTo>
                      <a:pt x="58" y="12"/>
                    </a:lnTo>
                    <a:lnTo>
                      <a:pt x="76" y="0"/>
                    </a:lnTo>
                    <a:lnTo>
                      <a:pt x="91" y="2"/>
                    </a:lnTo>
                    <a:lnTo>
                      <a:pt x="93" y="20"/>
                    </a:lnTo>
                    <a:lnTo>
                      <a:pt x="106" y="36"/>
                    </a:lnTo>
                    <a:lnTo>
                      <a:pt x="103" y="37"/>
                    </a:lnTo>
                    <a:lnTo>
                      <a:pt x="102" y="42"/>
                    </a:lnTo>
                    <a:lnTo>
                      <a:pt x="112" y="52"/>
                    </a:lnTo>
                    <a:lnTo>
                      <a:pt x="117" y="51"/>
                    </a:lnTo>
                    <a:lnTo>
                      <a:pt x="120" y="57"/>
                    </a:lnTo>
                    <a:lnTo>
                      <a:pt x="125" y="67"/>
                    </a:lnTo>
                    <a:lnTo>
                      <a:pt x="125" y="68"/>
                    </a:lnTo>
                    <a:lnTo>
                      <a:pt x="125" y="69"/>
                    </a:lnTo>
                    <a:lnTo>
                      <a:pt x="113" y="78"/>
                    </a:lnTo>
                    <a:lnTo>
                      <a:pt x="102" y="86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85" name="Freeform 81"/>
              <p:cNvSpPr>
                <a:spLocks/>
              </p:cNvSpPr>
              <p:nvPr/>
            </p:nvSpPr>
            <p:spPr bwMode="auto">
              <a:xfrm>
                <a:off x="2476" y="1797"/>
                <a:ext cx="43" cy="22"/>
              </a:xfrm>
              <a:custGeom>
                <a:avLst/>
                <a:gdLst>
                  <a:gd name="T0" fmla="*/ 3 w 46"/>
                  <a:gd name="T1" fmla="*/ 9 h 22"/>
                  <a:gd name="T2" fmla="*/ 0 w 46"/>
                  <a:gd name="T3" fmla="*/ 22 h 22"/>
                  <a:gd name="T4" fmla="*/ 7 w 46"/>
                  <a:gd name="T5" fmla="*/ 16 h 22"/>
                  <a:gd name="T6" fmla="*/ 7 w 46"/>
                  <a:gd name="T7" fmla="*/ 7 h 22"/>
                  <a:gd name="T8" fmla="*/ 15 w 46"/>
                  <a:gd name="T9" fmla="*/ 13 h 22"/>
                  <a:gd name="T10" fmla="*/ 13 w 46"/>
                  <a:gd name="T11" fmla="*/ 7 h 22"/>
                  <a:gd name="T12" fmla="*/ 7 w 46"/>
                  <a:gd name="T13" fmla="*/ 0 h 22"/>
                  <a:gd name="T14" fmla="*/ 7 w 46"/>
                  <a:gd name="T15" fmla="*/ 6 h 22"/>
                  <a:gd name="T16" fmla="*/ 4 w 46"/>
                  <a:gd name="T17" fmla="*/ 6 h 22"/>
                  <a:gd name="T18" fmla="*/ 4 w 46"/>
                  <a:gd name="T19" fmla="*/ 9 h 22"/>
                  <a:gd name="T20" fmla="*/ 7 w 46"/>
                  <a:gd name="T21" fmla="*/ 9 h 22"/>
                  <a:gd name="T22" fmla="*/ 7 w 46"/>
                  <a:gd name="T23" fmla="*/ 16 h 22"/>
                  <a:gd name="T24" fmla="*/ 3 w 46"/>
                  <a:gd name="T25" fmla="*/ 9 h 2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6"/>
                  <a:gd name="T40" fmla="*/ 0 h 22"/>
                  <a:gd name="T41" fmla="*/ 46 w 46"/>
                  <a:gd name="T42" fmla="*/ 22 h 22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6" h="22">
                    <a:moveTo>
                      <a:pt x="3" y="9"/>
                    </a:moveTo>
                    <a:lnTo>
                      <a:pt x="0" y="22"/>
                    </a:lnTo>
                    <a:lnTo>
                      <a:pt x="13" y="16"/>
                    </a:lnTo>
                    <a:lnTo>
                      <a:pt x="25" y="7"/>
                    </a:lnTo>
                    <a:lnTo>
                      <a:pt x="46" y="13"/>
                    </a:lnTo>
                    <a:lnTo>
                      <a:pt x="42" y="7"/>
                    </a:lnTo>
                    <a:lnTo>
                      <a:pt x="22" y="0"/>
                    </a:lnTo>
                    <a:lnTo>
                      <a:pt x="21" y="6"/>
                    </a:lnTo>
                    <a:lnTo>
                      <a:pt x="4" y="6"/>
                    </a:lnTo>
                    <a:lnTo>
                      <a:pt x="4" y="9"/>
                    </a:lnTo>
                    <a:lnTo>
                      <a:pt x="20" y="9"/>
                    </a:lnTo>
                    <a:lnTo>
                      <a:pt x="10" y="16"/>
                    </a:lnTo>
                    <a:lnTo>
                      <a:pt x="3" y="9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86" name="Freeform 82"/>
              <p:cNvSpPr>
                <a:spLocks/>
              </p:cNvSpPr>
              <p:nvPr/>
            </p:nvSpPr>
            <p:spPr bwMode="auto">
              <a:xfrm>
                <a:off x="2502" y="1819"/>
                <a:ext cx="107" cy="114"/>
              </a:xfrm>
              <a:custGeom>
                <a:avLst/>
                <a:gdLst>
                  <a:gd name="T0" fmla="*/ 39 w 113"/>
                  <a:gd name="T1" fmla="*/ 26 h 114"/>
                  <a:gd name="T2" fmla="*/ 38 w 113"/>
                  <a:gd name="T3" fmla="*/ 34 h 114"/>
                  <a:gd name="T4" fmla="*/ 39 w 113"/>
                  <a:gd name="T5" fmla="*/ 34 h 114"/>
                  <a:gd name="T6" fmla="*/ 41 w 113"/>
                  <a:gd name="T7" fmla="*/ 54 h 114"/>
                  <a:gd name="T8" fmla="*/ 41 w 113"/>
                  <a:gd name="T9" fmla="*/ 68 h 114"/>
                  <a:gd name="T10" fmla="*/ 41 w 113"/>
                  <a:gd name="T11" fmla="*/ 73 h 114"/>
                  <a:gd name="T12" fmla="*/ 42 w 113"/>
                  <a:gd name="T13" fmla="*/ 77 h 114"/>
                  <a:gd name="T14" fmla="*/ 43 w 113"/>
                  <a:gd name="T15" fmla="*/ 84 h 114"/>
                  <a:gd name="T16" fmla="*/ 42 w 113"/>
                  <a:gd name="T17" fmla="*/ 91 h 114"/>
                  <a:gd name="T18" fmla="*/ 40 w 113"/>
                  <a:gd name="T19" fmla="*/ 92 h 114"/>
                  <a:gd name="T20" fmla="*/ 41 w 113"/>
                  <a:gd name="T21" fmla="*/ 100 h 114"/>
                  <a:gd name="T22" fmla="*/ 39 w 113"/>
                  <a:gd name="T23" fmla="*/ 108 h 114"/>
                  <a:gd name="T24" fmla="*/ 39 w 113"/>
                  <a:gd name="T25" fmla="*/ 108 h 114"/>
                  <a:gd name="T26" fmla="*/ 37 w 113"/>
                  <a:gd name="T27" fmla="*/ 110 h 114"/>
                  <a:gd name="T28" fmla="*/ 35 w 113"/>
                  <a:gd name="T29" fmla="*/ 114 h 114"/>
                  <a:gd name="T30" fmla="*/ 33 w 113"/>
                  <a:gd name="T31" fmla="*/ 111 h 114"/>
                  <a:gd name="T32" fmla="*/ 31 w 113"/>
                  <a:gd name="T33" fmla="*/ 88 h 114"/>
                  <a:gd name="T34" fmla="*/ 27 w 113"/>
                  <a:gd name="T35" fmla="*/ 88 h 114"/>
                  <a:gd name="T36" fmla="*/ 26 w 113"/>
                  <a:gd name="T37" fmla="*/ 92 h 114"/>
                  <a:gd name="T38" fmla="*/ 26 w 113"/>
                  <a:gd name="T39" fmla="*/ 76 h 114"/>
                  <a:gd name="T40" fmla="*/ 23 w 113"/>
                  <a:gd name="T41" fmla="*/ 56 h 114"/>
                  <a:gd name="T42" fmla="*/ 14 w 113"/>
                  <a:gd name="T43" fmla="*/ 64 h 114"/>
                  <a:gd name="T44" fmla="*/ 9 w 113"/>
                  <a:gd name="T45" fmla="*/ 77 h 114"/>
                  <a:gd name="T46" fmla="*/ 9 w 113"/>
                  <a:gd name="T47" fmla="*/ 70 h 114"/>
                  <a:gd name="T48" fmla="*/ 9 w 113"/>
                  <a:gd name="T49" fmla="*/ 65 h 114"/>
                  <a:gd name="T50" fmla="*/ 9 w 113"/>
                  <a:gd name="T51" fmla="*/ 59 h 114"/>
                  <a:gd name="T52" fmla="*/ 9 w 113"/>
                  <a:gd name="T53" fmla="*/ 55 h 114"/>
                  <a:gd name="T54" fmla="*/ 4 w 113"/>
                  <a:gd name="T55" fmla="*/ 44 h 114"/>
                  <a:gd name="T56" fmla="*/ 6 w 113"/>
                  <a:gd name="T57" fmla="*/ 39 h 114"/>
                  <a:gd name="T58" fmla="*/ 3 w 113"/>
                  <a:gd name="T59" fmla="*/ 40 h 114"/>
                  <a:gd name="T60" fmla="*/ 3 w 113"/>
                  <a:gd name="T61" fmla="*/ 35 h 114"/>
                  <a:gd name="T62" fmla="*/ 0 w 113"/>
                  <a:gd name="T63" fmla="*/ 37 h 114"/>
                  <a:gd name="T64" fmla="*/ 3 w 113"/>
                  <a:gd name="T65" fmla="*/ 27 h 114"/>
                  <a:gd name="T66" fmla="*/ 9 w 113"/>
                  <a:gd name="T67" fmla="*/ 21 h 114"/>
                  <a:gd name="T68" fmla="*/ 9 w 113"/>
                  <a:gd name="T69" fmla="*/ 10 h 114"/>
                  <a:gd name="T70" fmla="*/ 9 w 113"/>
                  <a:gd name="T71" fmla="*/ 0 h 114"/>
                  <a:gd name="T72" fmla="*/ 13 w 113"/>
                  <a:gd name="T73" fmla="*/ 5 h 114"/>
                  <a:gd name="T74" fmla="*/ 22 w 113"/>
                  <a:gd name="T75" fmla="*/ 6 h 114"/>
                  <a:gd name="T76" fmla="*/ 22 w 113"/>
                  <a:gd name="T77" fmla="*/ 11 h 114"/>
                  <a:gd name="T78" fmla="*/ 24 w 113"/>
                  <a:gd name="T79" fmla="*/ 11 h 114"/>
                  <a:gd name="T80" fmla="*/ 26 w 113"/>
                  <a:gd name="T81" fmla="*/ 12 h 114"/>
                  <a:gd name="T82" fmla="*/ 29 w 113"/>
                  <a:gd name="T83" fmla="*/ 11 h 114"/>
                  <a:gd name="T84" fmla="*/ 34 w 113"/>
                  <a:gd name="T85" fmla="*/ 9 h 114"/>
                  <a:gd name="T86" fmla="*/ 35 w 113"/>
                  <a:gd name="T87" fmla="*/ 5 h 114"/>
                  <a:gd name="T88" fmla="*/ 36 w 113"/>
                  <a:gd name="T89" fmla="*/ 21 h 114"/>
                  <a:gd name="T90" fmla="*/ 39 w 113"/>
                  <a:gd name="T91" fmla="*/ 26 h 114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13"/>
                  <a:gd name="T139" fmla="*/ 0 h 114"/>
                  <a:gd name="T140" fmla="*/ 113 w 113"/>
                  <a:gd name="T141" fmla="*/ 114 h 114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13" h="114">
                    <a:moveTo>
                      <a:pt x="101" y="26"/>
                    </a:moveTo>
                    <a:lnTo>
                      <a:pt x="99" y="34"/>
                    </a:lnTo>
                    <a:lnTo>
                      <a:pt x="101" y="34"/>
                    </a:lnTo>
                    <a:lnTo>
                      <a:pt x="110" y="54"/>
                    </a:lnTo>
                    <a:lnTo>
                      <a:pt x="108" y="68"/>
                    </a:lnTo>
                    <a:lnTo>
                      <a:pt x="110" y="73"/>
                    </a:lnTo>
                    <a:lnTo>
                      <a:pt x="111" y="77"/>
                    </a:lnTo>
                    <a:lnTo>
                      <a:pt x="113" y="84"/>
                    </a:lnTo>
                    <a:lnTo>
                      <a:pt x="112" y="91"/>
                    </a:lnTo>
                    <a:lnTo>
                      <a:pt x="105" y="92"/>
                    </a:lnTo>
                    <a:lnTo>
                      <a:pt x="108" y="100"/>
                    </a:lnTo>
                    <a:lnTo>
                      <a:pt x="102" y="108"/>
                    </a:lnTo>
                    <a:lnTo>
                      <a:pt x="101" y="108"/>
                    </a:lnTo>
                    <a:lnTo>
                      <a:pt x="97" y="110"/>
                    </a:lnTo>
                    <a:lnTo>
                      <a:pt x="91" y="114"/>
                    </a:lnTo>
                    <a:lnTo>
                      <a:pt x="86" y="111"/>
                    </a:lnTo>
                    <a:lnTo>
                      <a:pt x="82" y="88"/>
                    </a:lnTo>
                    <a:lnTo>
                      <a:pt x="73" y="88"/>
                    </a:lnTo>
                    <a:lnTo>
                      <a:pt x="68" y="92"/>
                    </a:lnTo>
                    <a:lnTo>
                      <a:pt x="69" y="76"/>
                    </a:lnTo>
                    <a:lnTo>
                      <a:pt x="58" y="56"/>
                    </a:lnTo>
                    <a:lnTo>
                      <a:pt x="37" y="64"/>
                    </a:lnTo>
                    <a:lnTo>
                      <a:pt x="25" y="77"/>
                    </a:lnTo>
                    <a:lnTo>
                      <a:pt x="24" y="70"/>
                    </a:lnTo>
                    <a:lnTo>
                      <a:pt x="22" y="65"/>
                    </a:lnTo>
                    <a:lnTo>
                      <a:pt x="19" y="59"/>
                    </a:lnTo>
                    <a:lnTo>
                      <a:pt x="14" y="55"/>
                    </a:lnTo>
                    <a:lnTo>
                      <a:pt x="4" y="44"/>
                    </a:lnTo>
                    <a:lnTo>
                      <a:pt x="6" y="39"/>
                    </a:lnTo>
                    <a:lnTo>
                      <a:pt x="3" y="40"/>
                    </a:lnTo>
                    <a:lnTo>
                      <a:pt x="3" y="35"/>
                    </a:lnTo>
                    <a:lnTo>
                      <a:pt x="0" y="37"/>
                    </a:lnTo>
                    <a:lnTo>
                      <a:pt x="3" y="27"/>
                    </a:lnTo>
                    <a:lnTo>
                      <a:pt x="18" y="21"/>
                    </a:lnTo>
                    <a:lnTo>
                      <a:pt x="18" y="10"/>
                    </a:lnTo>
                    <a:lnTo>
                      <a:pt x="20" y="0"/>
                    </a:lnTo>
                    <a:lnTo>
                      <a:pt x="34" y="5"/>
                    </a:lnTo>
                    <a:lnTo>
                      <a:pt x="56" y="6"/>
                    </a:lnTo>
                    <a:lnTo>
                      <a:pt x="55" y="11"/>
                    </a:lnTo>
                    <a:lnTo>
                      <a:pt x="63" y="11"/>
                    </a:lnTo>
                    <a:lnTo>
                      <a:pt x="69" y="12"/>
                    </a:lnTo>
                    <a:lnTo>
                      <a:pt x="78" y="11"/>
                    </a:lnTo>
                    <a:lnTo>
                      <a:pt x="89" y="9"/>
                    </a:lnTo>
                    <a:lnTo>
                      <a:pt x="91" y="5"/>
                    </a:lnTo>
                    <a:lnTo>
                      <a:pt x="95" y="21"/>
                    </a:lnTo>
                    <a:lnTo>
                      <a:pt x="101" y="26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87" name="Freeform 83"/>
              <p:cNvSpPr>
                <a:spLocks/>
              </p:cNvSpPr>
              <p:nvPr/>
            </p:nvSpPr>
            <p:spPr bwMode="auto">
              <a:xfrm>
                <a:off x="2476" y="1819"/>
                <a:ext cx="47" cy="36"/>
              </a:xfrm>
              <a:custGeom>
                <a:avLst/>
                <a:gdLst>
                  <a:gd name="T0" fmla="*/ 12 w 49"/>
                  <a:gd name="T1" fmla="*/ 38 h 35"/>
                  <a:gd name="T2" fmla="*/ 12 w 49"/>
                  <a:gd name="T3" fmla="*/ 44 h 35"/>
                  <a:gd name="T4" fmla="*/ 12 w 49"/>
                  <a:gd name="T5" fmla="*/ 49 h 35"/>
                  <a:gd name="T6" fmla="*/ 12 w 49"/>
                  <a:gd name="T7" fmla="*/ 53 h 35"/>
                  <a:gd name="T8" fmla="*/ 13 w 49"/>
                  <a:gd name="T9" fmla="*/ 44 h 35"/>
                  <a:gd name="T10" fmla="*/ 23 w 49"/>
                  <a:gd name="T11" fmla="*/ 38 h 35"/>
                  <a:gd name="T12" fmla="*/ 23 w 49"/>
                  <a:gd name="T13" fmla="*/ 9 h 35"/>
                  <a:gd name="T14" fmla="*/ 24 w 49"/>
                  <a:gd name="T15" fmla="*/ 0 h 35"/>
                  <a:gd name="T16" fmla="*/ 18 w 49"/>
                  <a:gd name="T17" fmla="*/ 1 h 35"/>
                  <a:gd name="T18" fmla="*/ 12 w 49"/>
                  <a:gd name="T19" fmla="*/ 2 h 35"/>
                  <a:gd name="T20" fmla="*/ 0 w 49"/>
                  <a:gd name="T21" fmla="*/ 7 h 35"/>
                  <a:gd name="T22" fmla="*/ 9 w 49"/>
                  <a:gd name="T23" fmla="*/ 7 h 35"/>
                  <a:gd name="T24" fmla="*/ 7 w 49"/>
                  <a:gd name="T25" fmla="*/ 10 h 35"/>
                  <a:gd name="T26" fmla="*/ 12 w 49"/>
                  <a:gd name="T27" fmla="*/ 13 h 35"/>
                  <a:gd name="T28" fmla="*/ 12 w 49"/>
                  <a:gd name="T29" fmla="*/ 15 h 35"/>
                  <a:gd name="T30" fmla="*/ 12 w 49"/>
                  <a:gd name="T31" fmla="*/ 15 h 35"/>
                  <a:gd name="T32" fmla="*/ 12 w 49"/>
                  <a:gd name="T33" fmla="*/ 17 h 35"/>
                  <a:gd name="T34" fmla="*/ 12 w 49"/>
                  <a:gd name="T35" fmla="*/ 36 h 35"/>
                  <a:gd name="T36" fmla="*/ 12 w 49"/>
                  <a:gd name="T37" fmla="*/ 38 h 3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49"/>
                  <a:gd name="T58" fmla="*/ 0 h 35"/>
                  <a:gd name="T59" fmla="*/ 49 w 49"/>
                  <a:gd name="T60" fmla="*/ 35 h 35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49" h="35">
                    <a:moveTo>
                      <a:pt x="25" y="20"/>
                    </a:moveTo>
                    <a:lnTo>
                      <a:pt x="22" y="26"/>
                    </a:lnTo>
                    <a:lnTo>
                      <a:pt x="26" y="31"/>
                    </a:lnTo>
                    <a:lnTo>
                      <a:pt x="27" y="35"/>
                    </a:lnTo>
                    <a:lnTo>
                      <a:pt x="31" y="26"/>
                    </a:lnTo>
                    <a:lnTo>
                      <a:pt x="46" y="20"/>
                    </a:lnTo>
                    <a:lnTo>
                      <a:pt x="46" y="9"/>
                    </a:lnTo>
                    <a:lnTo>
                      <a:pt x="49" y="0"/>
                    </a:lnTo>
                    <a:lnTo>
                      <a:pt x="36" y="1"/>
                    </a:lnTo>
                    <a:lnTo>
                      <a:pt x="21" y="2"/>
                    </a:lnTo>
                    <a:lnTo>
                      <a:pt x="0" y="7"/>
                    </a:lnTo>
                    <a:lnTo>
                      <a:pt x="9" y="7"/>
                    </a:lnTo>
                    <a:lnTo>
                      <a:pt x="7" y="10"/>
                    </a:lnTo>
                    <a:lnTo>
                      <a:pt x="14" y="13"/>
                    </a:lnTo>
                    <a:lnTo>
                      <a:pt x="13" y="15"/>
                    </a:lnTo>
                    <a:lnTo>
                      <a:pt x="25" y="15"/>
                    </a:lnTo>
                    <a:lnTo>
                      <a:pt x="27" y="17"/>
                    </a:lnTo>
                    <a:lnTo>
                      <a:pt x="20" y="18"/>
                    </a:lnTo>
                    <a:lnTo>
                      <a:pt x="25" y="2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88" name="Freeform 84"/>
              <p:cNvSpPr>
                <a:spLocks/>
              </p:cNvSpPr>
              <p:nvPr/>
            </p:nvSpPr>
            <p:spPr bwMode="auto">
              <a:xfrm>
                <a:off x="2763" y="1797"/>
                <a:ext cx="175" cy="198"/>
              </a:xfrm>
              <a:custGeom>
                <a:avLst/>
                <a:gdLst>
                  <a:gd name="T0" fmla="*/ 41 w 186"/>
                  <a:gd name="T1" fmla="*/ 159 h 197"/>
                  <a:gd name="T2" fmla="*/ 37 w 186"/>
                  <a:gd name="T3" fmla="*/ 164 h 197"/>
                  <a:gd name="T4" fmla="*/ 35 w 186"/>
                  <a:gd name="T5" fmla="*/ 176 h 197"/>
                  <a:gd name="T6" fmla="*/ 33 w 186"/>
                  <a:gd name="T7" fmla="*/ 188 h 197"/>
                  <a:gd name="T8" fmla="*/ 31 w 186"/>
                  <a:gd name="T9" fmla="*/ 205 h 197"/>
                  <a:gd name="T10" fmla="*/ 30 w 186"/>
                  <a:gd name="T11" fmla="*/ 205 h 197"/>
                  <a:gd name="T12" fmla="*/ 30 w 186"/>
                  <a:gd name="T13" fmla="*/ 211 h 197"/>
                  <a:gd name="T14" fmla="*/ 24 w 186"/>
                  <a:gd name="T15" fmla="*/ 212 h 197"/>
                  <a:gd name="T16" fmla="*/ 23 w 186"/>
                  <a:gd name="T17" fmla="*/ 210 h 197"/>
                  <a:gd name="T18" fmla="*/ 23 w 186"/>
                  <a:gd name="T19" fmla="*/ 211 h 197"/>
                  <a:gd name="T20" fmla="*/ 22 w 186"/>
                  <a:gd name="T21" fmla="*/ 214 h 197"/>
                  <a:gd name="T22" fmla="*/ 22 w 186"/>
                  <a:gd name="T23" fmla="*/ 206 h 197"/>
                  <a:gd name="T24" fmla="*/ 22 w 186"/>
                  <a:gd name="T25" fmla="*/ 215 h 197"/>
                  <a:gd name="T26" fmla="*/ 21 w 186"/>
                  <a:gd name="T27" fmla="*/ 212 h 197"/>
                  <a:gd name="T28" fmla="*/ 21 w 186"/>
                  <a:gd name="T29" fmla="*/ 214 h 197"/>
                  <a:gd name="T30" fmla="*/ 20 w 186"/>
                  <a:gd name="T31" fmla="*/ 214 h 197"/>
                  <a:gd name="T32" fmla="*/ 17 w 186"/>
                  <a:gd name="T33" fmla="*/ 215 h 197"/>
                  <a:gd name="T34" fmla="*/ 15 w 186"/>
                  <a:gd name="T35" fmla="*/ 194 h 197"/>
                  <a:gd name="T36" fmla="*/ 15 w 186"/>
                  <a:gd name="T37" fmla="*/ 193 h 197"/>
                  <a:gd name="T38" fmla="*/ 14 w 186"/>
                  <a:gd name="T39" fmla="*/ 190 h 197"/>
                  <a:gd name="T40" fmla="*/ 15 w 186"/>
                  <a:gd name="T41" fmla="*/ 188 h 197"/>
                  <a:gd name="T42" fmla="*/ 13 w 186"/>
                  <a:gd name="T43" fmla="*/ 184 h 197"/>
                  <a:gd name="T44" fmla="*/ 8 w 186"/>
                  <a:gd name="T45" fmla="*/ 172 h 197"/>
                  <a:gd name="T46" fmla="*/ 8 w 186"/>
                  <a:gd name="T47" fmla="*/ 171 h 197"/>
                  <a:gd name="T48" fmla="*/ 8 w 186"/>
                  <a:gd name="T49" fmla="*/ 167 h 197"/>
                  <a:gd name="T50" fmla="*/ 0 w 186"/>
                  <a:gd name="T51" fmla="*/ 173 h 197"/>
                  <a:gd name="T52" fmla="*/ 2 w 186"/>
                  <a:gd name="T53" fmla="*/ 145 h 197"/>
                  <a:gd name="T54" fmla="*/ 3 w 186"/>
                  <a:gd name="T55" fmla="*/ 98 h 197"/>
                  <a:gd name="T56" fmla="*/ 8 w 186"/>
                  <a:gd name="T57" fmla="*/ 75 h 197"/>
                  <a:gd name="T58" fmla="*/ 8 w 186"/>
                  <a:gd name="T59" fmla="*/ 55 h 197"/>
                  <a:gd name="T60" fmla="*/ 8 w 186"/>
                  <a:gd name="T61" fmla="*/ 43 h 197"/>
                  <a:gd name="T62" fmla="*/ 8 w 186"/>
                  <a:gd name="T63" fmla="*/ 42 h 197"/>
                  <a:gd name="T64" fmla="*/ 8 w 186"/>
                  <a:gd name="T65" fmla="*/ 33 h 197"/>
                  <a:gd name="T66" fmla="*/ 8 w 186"/>
                  <a:gd name="T67" fmla="*/ 21 h 197"/>
                  <a:gd name="T68" fmla="*/ 8 w 186"/>
                  <a:gd name="T69" fmla="*/ 6 h 197"/>
                  <a:gd name="T70" fmla="*/ 13 w 186"/>
                  <a:gd name="T71" fmla="*/ 0 h 197"/>
                  <a:gd name="T72" fmla="*/ 19 w 186"/>
                  <a:gd name="T73" fmla="*/ 1 h 197"/>
                  <a:gd name="T74" fmla="*/ 22 w 186"/>
                  <a:gd name="T75" fmla="*/ 13 h 197"/>
                  <a:gd name="T76" fmla="*/ 26 w 186"/>
                  <a:gd name="T77" fmla="*/ 8 h 197"/>
                  <a:gd name="T78" fmla="*/ 31 w 186"/>
                  <a:gd name="T79" fmla="*/ 13 h 197"/>
                  <a:gd name="T80" fmla="*/ 35 w 186"/>
                  <a:gd name="T81" fmla="*/ 20 h 197"/>
                  <a:gd name="T82" fmla="*/ 40 w 186"/>
                  <a:gd name="T83" fmla="*/ 8 h 197"/>
                  <a:gd name="T84" fmla="*/ 45 w 186"/>
                  <a:gd name="T85" fmla="*/ 11 h 197"/>
                  <a:gd name="T86" fmla="*/ 51 w 186"/>
                  <a:gd name="T87" fmla="*/ 12 h 197"/>
                  <a:gd name="T88" fmla="*/ 56 w 186"/>
                  <a:gd name="T89" fmla="*/ 0 h 197"/>
                  <a:gd name="T90" fmla="*/ 60 w 186"/>
                  <a:gd name="T91" fmla="*/ 13 h 197"/>
                  <a:gd name="T92" fmla="*/ 60 w 186"/>
                  <a:gd name="T93" fmla="*/ 29 h 197"/>
                  <a:gd name="T94" fmla="*/ 62 w 186"/>
                  <a:gd name="T95" fmla="*/ 37 h 197"/>
                  <a:gd name="T96" fmla="*/ 61 w 186"/>
                  <a:gd name="T97" fmla="*/ 49 h 197"/>
                  <a:gd name="T98" fmla="*/ 57 w 186"/>
                  <a:gd name="T99" fmla="*/ 60 h 197"/>
                  <a:gd name="T100" fmla="*/ 56 w 186"/>
                  <a:gd name="T101" fmla="*/ 76 h 197"/>
                  <a:gd name="T102" fmla="*/ 53 w 186"/>
                  <a:gd name="T103" fmla="*/ 90 h 197"/>
                  <a:gd name="T104" fmla="*/ 51 w 186"/>
                  <a:gd name="T105" fmla="*/ 127 h 197"/>
                  <a:gd name="T106" fmla="*/ 50 w 186"/>
                  <a:gd name="T107" fmla="*/ 137 h 197"/>
                  <a:gd name="T108" fmla="*/ 48 w 186"/>
                  <a:gd name="T109" fmla="*/ 155 h 197"/>
                  <a:gd name="T110" fmla="*/ 44 w 186"/>
                  <a:gd name="T111" fmla="*/ 172 h 197"/>
                  <a:gd name="T112" fmla="*/ 41 w 186"/>
                  <a:gd name="T113" fmla="*/ 159 h 197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186"/>
                  <a:gd name="T172" fmla="*/ 0 h 197"/>
                  <a:gd name="T173" fmla="*/ 186 w 186"/>
                  <a:gd name="T174" fmla="*/ 197 h 197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186" h="197">
                    <a:moveTo>
                      <a:pt x="123" y="141"/>
                    </a:moveTo>
                    <a:lnTo>
                      <a:pt x="110" y="146"/>
                    </a:lnTo>
                    <a:lnTo>
                      <a:pt x="104" y="158"/>
                    </a:lnTo>
                    <a:lnTo>
                      <a:pt x="97" y="170"/>
                    </a:lnTo>
                    <a:lnTo>
                      <a:pt x="92" y="187"/>
                    </a:lnTo>
                    <a:lnTo>
                      <a:pt x="88" y="187"/>
                    </a:lnTo>
                    <a:lnTo>
                      <a:pt x="88" y="193"/>
                    </a:lnTo>
                    <a:lnTo>
                      <a:pt x="73" y="194"/>
                    </a:lnTo>
                    <a:lnTo>
                      <a:pt x="69" y="192"/>
                    </a:lnTo>
                    <a:lnTo>
                      <a:pt x="69" y="193"/>
                    </a:lnTo>
                    <a:lnTo>
                      <a:pt x="64" y="196"/>
                    </a:lnTo>
                    <a:lnTo>
                      <a:pt x="63" y="188"/>
                    </a:lnTo>
                    <a:lnTo>
                      <a:pt x="63" y="197"/>
                    </a:lnTo>
                    <a:lnTo>
                      <a:pt x="62" y="194"/>
                    </a:lnTo>
                    <a:lnTo>
                      <a:pt x="60" y="196"/>
                    </a:lnTo>
                    <a:lnTo>
                      <a:pt x="57" y="196"/>
                    </a:lnTo>
                    <a:lnTo>
                      <a:pt x="49" y="197"/>
                    </a:lnTo>
                    <a:lnTo>
                      <a:pt x="42" y="176"/>
                    </a:lnTo>
                    <a:lnTo>
                      <a:pt x="43" y="175"/>
                    </a:lnTo>
                    <a:lnTo>
                      <a:pt x="39" y="172"/>
                    </a:lnTo>
                    <a:lnTo>
                      <a:pt x="42" y="170"/>
                    </a:lnTo>
                    <a:lnTo>
                      <a:pt x="38" y="166"/>
                    </a:lnTo>
                    <a:lnTo>
                      <a:pt x="21" y="154"/>
                    </a:lnTo>
                    <a:lnTo>
                      <a:pt x="14" y="153"/>
                    </a:lnTo>
                    <a:lnTo>
                      <a:pt x="16" y="149"/>
                    </a:lnTo>
                    <a:lnTo>
                      <a:pt x="0" y="155"/>
                    </a:lnTo>
                    <a:lnTo>
                      <a:pt x="2" y="127"/>
                    </a:lnTo>
                    <a:lnTo>
                      <a:pt x="3" y="98"/>
                    </a:lnTo>
                    <a:lnTo>
                      <a:pt x="15" y="75"/>
                    </a:lnTo>
                    <a:lnTo>
                      <a:pt x="16" y="55"/>
                    </a:lnTo>
                    <a:lnTo>
                      <a:pt x="14" y="43"/>
                    </a:lnTo>
                    <a:lnTo>
                      <a:pt x="14" y="42"/>
                    </a:lnTo>
                    <a:lnTo>
                      <a:pt x="15" y="33"/>
                    </a:lnTo>
                    <a:lnTo>
                      <a:pt x="19" y="21"/>
                    </a:lnTo>
                    <a:lnTo>
                      <a:pt x="22" y="6"/>
                    </a:lnTo>
                    <a:lnTo>
                      <a:pt x="38" y="0"/>
                    </a:lnTo>
                    <a:lnTo>
                      <a:pt x="53" y="1"/>
                    </a:lnTo>
                    <a:lnTo>
                      <a:pt x="63" y="13"/>
                    </a:lnTo>
                    <a:lnTo>
                      <a:pt x="79" y="8"/>
                    </a:lnTo>
                    <a:lnTo>
                      <a:pt x="91" y="13"/>
                    </a:lnTo>
                    <a:lnTo>
                      <a:pt x="102" y="20"/>
                    </a:lnTo>
                    <a:lnTo>
                      <a:pt x="119" y="8"/>
                    </a:lnTo>
                    <a:lnTo>
                      <a:pt x="136" y="11"/>
                    </a:lnTo>
                    <a:lnTo>
                      <a:pt x="152" y="12"/>
                    </a:lnTo>
                    <a:lnTo>
                      <a:pt x="169" y="0"/>
                    </a:lnTo>
                    <a:lnTo>
                      <a:pt x="178" y="13"/>
                    </a:lnTo>
                    <a:lnTo>
                      <a:pt x="179" y="29"/>
                    </a:lnTo>
                    <a:lnTo>
                      <a:pt x="186" y="37"/>
                    </a:lnTo>
                    <a:lnTo>
                      <a:pt x="181" y="49"/>
                    </a:lnTo>
                    <a:lnTo>
                      <a:pt x="170" y="60"/>
                    </a:lnTo>
                    <a:lnTo>
                      <a:pt x="166" y="76"/>
                    </a:lnTo>
                    <a:lnTo>
                      <a:pt x="159" y="90"/>
                    </a:lnTo>
                    <a:lnTo>
                      <a:pt x="153" y="109"/>
                    </a:lnTo>
                    <a:lnTo>
                      <a:pt x="148" y="119"/>
                    </a:lnTo>
                    <a:lnTo>
                      <a:pt x="142" y="137"/>
                    </a:lnTo>
                    <a:lnTo>
                      <a:pt x="132" y="154"/>
                    </a:lnTo>
                    <a:lnTo>
                      <a:pt x="123" y="141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89" name="Freeform 85"/>
              <p:cNvSpPr>
                <a:spLocks/>
              </p:cNvSpPr>
              <p:nvPr/>
            </p:nvSpPr>
            <p:spPr bwMode="auto">
              <a:xfrm>
                <a:off x="2526" y="1875"/>
                <a:ext cx="46" cy="64"/>
              </a:xfrm>
              <a:custGeom>
                <a:avLst/>
                <a:gdLst>
                  <a:gd name="T0" fmla="*/ 24 w 48"/>
                  <a:gd name="T1" fmla="*/ 32 h 65"/>
                  <a:gd name="T2" fmla="*/ 20 w 48"/>
                  <a:gd name="T3" fmla="*/ 32 h 65"/>
                  <a:gd name="T4" fmla="*/ 15 w 48"/>
                  <a:gd name="T5" fmla="*/ 40 h 65"/>
                  <a:gd name="T6" fmla="*/ 12 w 48"/>
                  <a:gd name="T7" fmla="*/ 47 h 65"/>
                  <a:gd name="T8" fmla="*/ 12 w 48"/>
                  <a:gd name="T9" fmla="*/ 38 h 65"/>
                  <a:gd name="T10" fmla="*/ 12 w 48"/>
                  <a:gd name="T11" fmla="*/ 35 h 65"/>
                  <a:gd name="T12" fmla="*/ 11 w 48"/>
                  <a:gd name="T13" fmla="*/ 32 h 65"/>
                  <a:gd name="T14" fmla="*/ 1 w 48"/>
                  <a:gd name="T15" fmla="*/ 32 h 65"/>
                  <a:gd name="T16" fmla="*/ 6 w 48"/>
                  <a:gd name="T17" fmla="*/ 31 h 65"/>
                  <a:gd name="T18" fmla="*/ 1 w 48"/>
                  <a:gd name="T19" fmla="*/ 28 h 65"/>
                  <a:gd name="T20" fmla="*/ 5 w 48"/>
                  <a:gd name="T21" fmla="*/ 24 h 65"/>
                  <a:gd name="T22" fmla="*/ 0 w 48"/>
                  <a:gd name="T23" fmla="*/ 21 h 65"/>
                  <a:gd name="T24" fmla="*/ 11 w 48"/>
                  <a:gd name="T25" fmla="*/ 6 h 65"/>
                  <a:gd name="T26" fmla="*/ 15 w 48"/>
                  <a:gd name="T27" fmla="*/ 0 h 65"/>
                  <a:gd name="T28" fmla="*/ 21 w 48"/>
                  <a:gd name="T29" fmla="*/ 20 h 65"/>
                  <a:gd name="T30" fmla="*/ 21 w 48"/>
                  <a:gd name="T31" fmla="*/ 32 h 65"/>
                  <a:gd name="T32" fmla="*/ 24 w 48"/>
                  <a:gd name="T33" fmla="*/ 32 h 6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8"/>
                  <a:gd name="T52" fmla="*/ 0 h 65"/>
                  <a:gd name="T53" fmla="*/ 48 w 48"/>
                  <a:gd name="T54" fmla="*/ 65 h 6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8" h="65">
                    <a:moveTo>
                      <a:pt x="48" y="32"/>
                    </a:moveTo>
                    <a:lnTo>
                      <a:pt x="41" y="47"/>
                    </a:lnTo>
                    <a:lnTo>
                      <a:pt x="33" y="58"/>
                    </a:lnTo>
                    <a:lnTo>
                      <a:pt x="27" y="65"/>
                    </a:lnTo>
                    <a:lnTo>
                      <a:pt x="12" y="56"/>
                    </a:lnTo>
                    <a:lnTo>
                      <a:pt x="16" y="53"/>
                    </a:lnTo>
                    <a:lnTo>
                      <a:pt x="11" y="49"/>
                    </a:lnTo>
                    <a:lnTo>
                      <a:pt x="1" y="34"/>
                    </a:lnTo>
                    <a:lnTo>
                      <a:pt x="6" y="31"/>
                    </a:lnTo>
                    <a:lnTo>
                      <a:pt x="1" y="28"/>
                    </a:lnTo>
                    <a:lnTo>
                      <a:pt x="5" y="24"/>
                    </a:lnTo>
                    <a:lnTo>
                      <a:pt x="0" y="21"/>
                    </a:lnTo>
                    <a:lnTo>
                      <a:pt x="11" y="6"/>
                    </a:lnTo>
                    <a:lnTo>
                      <a:pt x="33" y="0"/>
                    </a:lnTo>
                    <a:lnTo>
                      <a:pt x="43" y="20"/>
                    </a:lnTo>
                    <a:lnTo>
                      <a:pt x="42" y="34"/>
                    </a:lnTo>
                    <a:lnTo>
                      <a:pt x="48" y="32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90" name="Freeform 86"/>
              <p:cNvSpPr>
                <a:spLocks/>
              </p:cNvSpPr>
              <p:nvPr/>
            </p:nvSpPr>
            <p:spPr bwMode="auto">
              <a:xfrm>
                <a:off x="1918" y="1965"/>
                <a:ext cx="41" cy="76"/>
              </a:xfrm>
              <a:custGeom>
                <a:avLst/>
                <a:gdLst>
                  <a:gd name="T0" fmla="*/ 6 w 45"/>
                  <a:gd name="T1" fmla="*/ 37 h 74"/>
                  <a:gd name="T2" fmla="*/ 5 w 45"/>
                  <a:gd name="T3" fmla="*/ 2 h 74"/>
                  <a:gd name="T4" fmla="*/ 5 w 45"/>
                  <a:gd name="T5" fmla="*/ 0 h 74"/>
                  <a:gd name="T6" fmla="*/ 5 w 45"/>
                  <a:gd name="T7" fmla="*/ 7 h 74"/>
                  <a:gd name="T8" fmla="*/ 2 w 45"/>
                  <a:gd name="T9" fmla="*/ 43 h 74"/>
                  <a:gd name="T10" fmla="*/ 5 w 45"/>
                  <a:gd name="T11" fmla="*/ 84 h 74"/>
                  <a:gd name="T12" fmla="*/ 0 w 45"/>
                  <a:gd name="T13" fmla="*/ 114 h 74"/>
                  <a:gd name="T14" fmla="*/ 5 w 45"/>
                  <a:gd name="T15" fmla="*/ 117 h 74"/>
                  <a:gd name="T16" fmla="*/ 5 w 45"/>
                  <a:gd name="T17" fmla="*/ 118 h 74"/>
                  <a:gd name="T18" fmla="*/ 6 w 45"/>
                  <a:gd name="T19" fmla="*/ 92 h 74"/>
                  <a:gd name="T20" fmla="*/ 9 w 45"/>
                  <a:gd name="T21" fmla="*/ 53 h 74"/>
                  <a:gd name="T22" fmla="*/ 8 w 45"/>
                  <a:gd name="T23" fmla="*/ 42 h 74"/>
                  <a:gd name="T24" fmla="*/ 8 w 45"/>
                  <a:gd name="T25" fmla="*/ 44 h 74"/>
                  <a:gd name="T26" fmla="*/ 6 w 45"/>
                  <a:gd name="T27" fmla="*/ 37 h 7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45"/>
                  <a:gd name="T43" fmla="*/ 0 h 74"/>
                  <a:gd name="T44" fmla="*/ 45 w 45"/>
                  <a:gd name="T45" fmla="*/ 74 h 7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45" h="74">
                    <a:moveTo>
                      <a:pt x="35" y="19"/>
                    </a:moveTo>
                    <a:lnTo>
                      <a:pt x="22" y="2"/>
                    </a:lnTo>
                    <a:lnTo>
                      <a:pt x="9" y="0"/>
                    </a:lnTo>
                    <a:lnTo>
                      <a:pt x="6" y="7"/>
                    </a:lnTo>
                    <a:lnTo>
                      <a:pt x="2" y="25"/>
                    </a:lnTo>
                    <a:lnTo>
                      <a:pt x="7" y="52"/>
                    </a:lnTo>
                    <a:lnTo>
                      <a:pt x="0" y="71"/>
                    </a:lnTo>
                    <a:lnTo>
                      <a:pt x="9" y="73"/>
                    </a:lnTo>
                    <a:lnTo>
                      <a:pt x="24" y="74"/>
                    </a:lnTo>
                    <a:lnTo>
                      <a:pt x="35" y="56"/>
                    </a:lnTo>
                    <a:lnTo>
                      <a:pt x="45" y="35"/>
                    </a:lnTo>
                    <a:lnTo>
                      <a:pt x="41" y="24"/>
                    </a:lnTo>
                    <a:lnTo>
                      <a:pt x="41" y="26"/>
                    </a:lnTo>
                    <a:lnTo>
                      <a:pt x="35" y="19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91" name="Freeform 87"/>
              <p:cNvSpPr>
                <a:spLocks/>
              </p:cNvSpPr>
              <p:nvPr/>
            </p:nvSpPr>
            <p:spPr bwMode="auto">
              <a:xfrm>
                <a:off x="1557" y="1829"/>
                <a:ext cx="179" cy="347"/>
              </a:xfrm>
              <a:custGeom>
                <a:avLst/>
                <a:gdLst>
                  <a:gd name="T0" fmla="*/ 27 w 189"/>
                  <a:gd name="T1" fmla="*/ 31 h 346"/>
                  <a:gd name="T2" fmla="*/ 25 w 189"/>
                  <a:gd name="T3" fmla="*/ 26 h 346"/>
                  <a:gd name="T4" fmla="*/ 22 w 189"/>
                  <a:gd name="T5" fmla="*/ 61 h 346"/>
                  <a:gd name="T6" fmla="*/ 13 w 189"/>
                  <a:gd name="T7" fmla="*/ 93 h 346"/>
                  <a:gd name="T8" fmla="*/ 10 w 189"/>
                  <a:gd name="T9" fmla="*/ 75 h 346"/>
                  <a:gd name="T10" fmla="*/ 9 w 189"/>
                  <a:gd name="T11" fmla="*/ 99 h 346"/>
                  <a:gd name="T12" fmla="*/ 9 w 189"/>
                  <a:gd name="T13" fmla="*/ 115 h 346"/>
                  <a:gd name="T14" fmla="*/ 9 w 189"/>
                  <a:gd name="T15" fmla="*/ 143 h 346"/>
                  <a:gd name="T16" fmla="*/ 9 w 189"/>
                  <a:gd name="T17" fmla="*/ 193 h 346"/>
                  <a:gd name="T18" fmla="*/ 9 w 189"/>
                  <a:gd name="T19" fmla="*/ 219 h 346"/>
                  <a:gd name="T20" fmla="*/ 6 w 189"/>
                  <a:gd name="T21" fmla="*/ 234 h 346"/>
                  <a:gd name="T22" fmla="*/ 3 w 189"/>
                  <a:gd name="T23" fmla="*/ 246 h 346"/>
                  <a:gd name="T24" fmla="*/ 9 w 189"/>
                  <a:gd name="T25" fmla="*/ 268 h 346"/>
                  <a:gd name="T26" fmla="*/ 22 w 189"/>
                  <a:gd name="T27" fmla="*/ 279 h 346"/>
                  <a:gd name="T28" fmla="*/ 25 w 189"/>
                  <a:gd name="T29" fmla="*/ 288 h 346"/>
                  <a:gd name="T30" fmla="*/ 34 w 189"/>
                  <a:gd name="T31" fmla="*/ 315 h 346"/>
                  <a:gd name="T32" fmla="*/ 42 w 189"/>
                  <a:gd name="T33" fmla="*/ 325 h 346"/>
                  <a:gd name="T34" fmla="*/ 53 w 189"/>
                  <a:gd name="T35" fmla="*/ 330 h 346"/>
                  <a:gd name="T36" fmla="*/ 54 w 189"/>
                  <a:gd name="T37" fmla="*/ 364 h 346"/>
                  <a:gd name="T38" fmla="*/ 57 w 189"/>
                  <a:gd name="T39" fmla="*/ 306 h 346"/>
                  <a:gd name="T40" fmla="*/ 53 w 189"/>
                  <a:gd name="T41" fmla="*/ 263 h 346"/>
                  <a:gd name="T42" fmla="*/ 58 w 189"/>
                  <a:gd name="T43" fmla="*/ 259 h 346"/>
                  <a:gd name="T44" fmla="*/ 54 w 189"/>
                  <a:gd name="T45" fmla="*/ 240 h 346"/>
                  <a:gd name="T46" fmla="*/ 63 w 189"/>
                  <a:gd name="T47" fmla="*/ 240 h 346"/>
                  <a:gd name="T48" fmla="*/ 65 w 189"/>
                  <a:gd name="T49" fmla="*/ 239 h 346"/>
                  <a:gd name="T50" fmla="*/ 70 w 189"/>
                  <a:gd name="T51" fmla="*/ 249 h 346"/>
                  <a:gd name="T52" fmla="*/ 70 w 189"/>
                  <a:gd name="T53" fmla="*/ 233 h 346"/>
                  <a:gd name="T54" fmla="*/ 69 w 189"/>
                  <a:gd name="T55" fmla="*/ 208 h 346"/>
                  <a:gd name="T56" fmla="*/ 67 w 189"/>
                  <a:gd name="T57" fmla="*/ 145 h 346"/>
                  <a:gd name="T58" fmla="*/ 63 w 189"/>
                  <a:gd name="T59" fmla="*/ 129 h 346"/>
                  <a:gd name="T60" fmla="*/ 54 w 189"/>
                  <a:gd name="T61" fmla="*/ 111 h 346"/>
                  <a:gd name="T62" fmla="*/ 44 w 189"/>
                  <a:gd name="T63" fmla="*/ 110 h 346"/>
                  <a:gd name="T64" fmla="*/ 41 w 189"/>
                  <a:gd name="T65" fmla="*/ 90 h 346"/>
                  <a:gd name="T66" fmla="*/ 35 w 189"/>
                  <a:gd name="T67" fmla="*/ 66 h 346"/>
                  <a:gd name="T68" fmla="*/ 41 w 189"/>
                  <a:gd name="T69" fmla="*/ 30 h 346"/>
                  <a:gd name="T70" fmla="*/ 48 w 189"/>
                  <a:gd name="T71" fmla="*/ 9 h 346"/>
                  <a:gd name="T72" fmla="*/ 45 w 189"/>
                  <a:gd name="T73" fmla="*/ 1 h 346"/>
                  <a:gd name="T74" fmla="*/ 35 w 189"/>
                  <a:gd name="T75" fmla="*/ 22 h 34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89"/>
                  <a:gd name="T115" fmla="*/ 0 h 346"/>
                  <a:gd name="T116" fmla="*/ 189 w 189"/>
                  <a:gd name="T117" fmla="*/ 346 h 34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89" h="346">
                    <a:moveTo>
                      <a:pt x="80" y="22"/>
                    </a:moveTo>
                    <a:lnTo>
                      <a:pt x="74" y="31"/>
                    </a:lnTo>
                    <a:lnTo>
                      <a:pt x="77" y="26"/>
                    </a:lnTo>
                    <a:lnTo>
                      <a:pt x="67" y="26"/>
                    </a:lnTo>
                    <a:lnTo>
                      <a:pt x="57" y="45"/>
                    </a:lnTo>
                    <a:lnTo>
                      <a:pt x="55" y="61"/>
                    </a:lnTo>
                    <a:lnTo>
                      <a:pt x="38" y="80"/>
                    </a:lnTo>
                    <a:lnTo>
                      <a:pt x="34" y="93"/>
                    </a:lnTo>
                    <a:lnTo>
                      <a:pt x="33" y="82"/>
                    </a:lnTo>
                    <a:lnTo>
                      <a:pt x="29" y="75"/>
                    </a:lnTo>
                    <a:lnTo>
                      <a:pt x="29" y="93"/>
                    </a:lnTo>
                    <a:lnTo>
                      <a:pt x="24" y="99"/>
                    </a:lnTo>
                    <a:lnTo>
                      <a:pt x="20" y="105"/>
                    </a:lnTo>
                    <a:lnTo>
                      <a:pt x="24" y="115"/>
                    </a:lnTo>
                    <a:lnTo>
                      <a:pt x="28" y="134"/>
                    </a:lnTo>
                    <a:lnTo>
                      <a:pt x="24" y="143"/>
                    </a:lnTo>
                    <a:lnTo>
                      <a:pt x="25" y="160"/>
                    </a:lnTo>
                    <a:lnTo>
                      <a:pt x="27" y="175"/>
                    </a:lnTo>
                    <a:lnTo>
                      <a:pt x="28" y="178"/>
                    </a:lnTo>
                    <a:lnTo>
                      <a:pt x="19" y="201"/>
                    </a:lnTo>
                    <a:lnTo>
                      <a:pt x="8" y="208"/>
                    </a:lnTo>
                    <a:lnTo>
                      <a:pt x="6" y="216"/>
                    </a:lnTo>
                    <a:lnTo>
                      <a:pt x="0" y="221"/>
                    </a:lnTo>
                    <a:lnTo>
                      <a:pt x="3" y="228"/>
                    </a:lnTo>
                    <a:lnTo>
                      <a:pt x="14" y="239"/>
                    </a:lnTo>
                    <a:lnTo>
                      <a:pt x="24" y="250"/>
                    </a:lnTo>
                    <a:lnTo>
                      <a:pt x="40" y="250"/>
                    </a:lnTo>
                    <a:lnTo>
                      <a:pt x="57" y="261"/>
                    </a:lnTo>
                    <a:lnTo>
                      <a:pt x="58" y="260"/>
                    </a:lnTo>
                    <a:lnTo>
                      <a:pt x="67" y="270"/>
                    </a:lnTo>
                    <a:lnTo>
                      <a:pt x="76" y="280"/>
                    </a:lnTo>
                    <a:lnTo>
                      <a:pt x="89" y="297"/>
                    </a:lnTo>
                    <a:lnTo>
                      <a:pt x="91" y="307"/>
                    </a:lnTo>
                    <a:lnTo>
                      <a:pt x="111" y="307"/>
                    </a:lnTo>
                    <a:lnTo>
                      <a:pt x="123" y="307"/>
                    </a:lnTo>
                    <a:lnTo>
                      <a:pt x="139" y="312"/>
                    </a:lnTo>
                    <a:lnTo>
                      <a:pt x="133" y="338"/>
                    </a:lnTo>
                    <a:lnTo>
                      <a:pt x="143" y="346"/>
                    </a:lnTo>
                    <a:lnTo>
                      <a:pt x="145" y="316"/>
                    </a:lnTo>
                    <a:lnTo>
                      <a:pt x="149" y="288"/>
                    </a:lnTo>
                    <a:lnTo>
                      <a:pt x="144" y="268"/>
                    </a:lnTo>
                    <a:lnTo>
                      <a:pt x="140" y="245"/>
                    </a:lnTo>
                    <a:lnTo>
                      <a:pt x="150" y="244"/>
                    </a:lnTo>
                    <a:lnTo>
                      <a:pt x="154" y="241"/>
                    </a:lnTo>
                    <a:lnTo>
                      <a:pt x="145" y="236"/>
                    </a:lnTo>
                    <a:lnTo>
                      <a:pt x="144" y="222"/>
                    </a:lnTo>
                    <a:lnTo>
                      <a:pt x="156" y="222"/>
                    </a:lnTo>
                    <a:lnTo>
                      <a:pt x="170" y="222"/>
                    </a:lnTo>
                    <a:lnTo>
                      <a:pt x="169" y="219"/>
                    </a:lnTo>
                    <a:lnTo>
                      <a:pt x="173" y="221"/>
                    </a:lnTo>
                    <a:lnTo>
                      <a:pt x="181" y="214"/>
                    </a:lnTo>
                    <a:lnTo>
                      <a:pt x="186" y="231"/>
                    </a:lnTo>
                    <a:lnTo>
                      <a:pt x="189" y="232"/>
                    </a:lnTo>
                    <a:lnTo>
                      <a:pt x="186" y="215"/>
                    </a:lnTo>
                    <a:lnTo>
                      <a:pt x="177" y="200"/>
                    </a:lnTo>
                    <a:lnTo>
                      <a:pt x="183" y="190"/>
                    </a:lnTo>
                    <a:lnTo>
                      <a:pt x="175" y="163"/>
                    </a:lnTo>
                    <a:lnTo>
                      <a:pt x="180" y="145"/>
                    </a:lnTo>
                    <a:lnTo>
                      <a:pt x="183" y="128"/>
                    </a:lnTo>
                    <a:lnTo>
                      <a:pt x="169" y="129"/>
                    </a:lnTo>
                    <a:lnTo>
                      <a:pt x="154" y="130"/>
                    </a:lnTo>
                    <a:lnTo>
                      <a:pt x="142" y="111"/>
                    </a:lnTo>
                    <a:lnTo>
                      <a:pt x="129" y="111"/>
                    </a:lnTo>
                    <a:lnTo>
                      <a:pt x="117" y="110"/>
                    </a:lnTo>
                    <a:lnTo>
                      <a:pt x="106" y="104"/>
                    </a:lnTo>
                    <a:lnTo>
                      <a:pt x="106" y="90"/>
                    </a:lnTo>
                    <a:lnTo>
                      <a:pt x="98" y="66"/>
                    </a:lnTo>
                    <a:lnTo>
                      <a:pt x="93" y="66"/>
                    </a:lnTo>
                    <a:lnTo>
                      <a:pt x="99" y="47"/>
                    </a:lnTo>
                    <a:lnTo>
                      <a:pt x="107" y="30"/>
                    </a:lnTo>
                    <a:lnTo>
                      <a:pt x="116" y="13"/>
                    </a:lnTo>
                    <a:lnTo>
                      <a:pt x="127" y="9"/>
                    </a:lnTo>
                    <a:lnTo>
                      <a:pt x="128" y="0"/>
                    </a:lnTo>
                    <a:lnTo>
                      <a:pt x="118" y="1"/>
                    </a:lnTo>
                    <a:lnTo>
                      <a:pt x="105" y="11"/>
                    </a:lnTo>
                    <a:lnTo>
                      <a:pt x="90" y="22"/>
                    </a:lnTo>
                    <a:lnTo>
                      <a:pt x="80" y="22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92" name="Freeform 88"/>
              <p:cNvSpPr>
                <a:spLocks/>
              </p:cNvSpPr>
              <p:nvPr/>
            </p:nvSpPr>
            <p:spPr bwMode="auto">
              <a:xfrm>
                <a:off x="1820" y="1907"/>
                <a:ext cx="71" cy="150"/>
              </a:xfrm>
              <a:custGeom>
                <a:avLst/>
                <a:gdLst>
                  <a:gd name="T0" fmla="*/ 18 w 76"/>
                  <a:gd name="T1" fmla="*/ 109 h 150"/>
                  <a:gd name="T2" fmla="*/ 16 w 76"/>
                  <a:gd name="T3" fmla="*/ 97 h 150"/>
                  <a:gd name="T4" fmla="*/ 17 w 76"/>
                  <a:gd name="T5" fmla="*/ 78 h 150"/>
                  <a:gd name="T6" fmla="*/ 18 w 76"/>
                  <a:gd name="T7" fmla="*/ 74 h 150"/>
                  <a:gd name="T8" fmla="*/ 19 w 76"/>
                  <a:gd name="T9" fmla="*/ 63 h 150"/>
                  <a:gd name="T10" fmla="*/ 19 w 76"/>
                  <a:gd name="T11" fmla="*/ 46 h 150"/>
                  <a:gd name="T12" fmla="*/ 14 w 76"/>
                  <a:gd name="T13" fmla="*/ 34 h 150"/>
                  <a:gd name="T14" fmla="*/ 13 w 76"/>
                  <a:gd name="T15" fmla="*/ 43 h 150"/>
                  <a:gd name="T16" fmla="*/ 14 w 76"/>
                  <a:gd name="T17" fmla="*/ 23 h 150"/>
                  <a:gd name="T18" fmla="*/ 10 w 76"/>
                  <a:gd name="T19" fmla="*/ 13 h 150"/>
                  <a:gd name="T20" fmla="*/ 7 w 76"/>
                  <a:gd name="T21" fmla="*/ 4 h 150"/>
                  <a:gd name="T22" fmla="*/ 8 w 76"/>
                  <a:gd name="T23" fmla="*/ 6 h 150"/>
                  <a:gd name="T24" fmla="*/ 7 w 76"/>
                  <a:gd name="T25" fmla="*/ 0 h 150"/>
                  <a:gd name="T26" fmla="*/ 7 w 76"/>
                  <a:gd name="T27" fmla="*/ 5 h 150"/>
                  <a:gd name="T28" fmla="*/ 7 w 76"/>
                  <a:gd name="T29" fmla="*/ 22 h 150"/>
                  <a:gd name="T30" fmla="*/ 7 w 76"/>
                  <a:gd name="T31" fmla="*/ 28 h 150"/>
                  <a:gd name="T32" fmla="*/ 6 w 76"/>
                  <a:gd name="T33" fmla="*/ 37 h 150"/>
                  <a:gd name="T34" fmla="*/ 0 w 76"/>
                  <a:gd name="T35" fmla="*/ 54 h 150"/>
                  <a:gd name="T36" fmla="*/ 7 w 76"/>
                  <a:gd name="T37" fmla="*/ 68 h 150"/>
                  <a:gd name="T38" fmla="*/ 7 w 76"/>
                  <a:gd name="T39" fmla="*/ 68 h 150"/>
                  <a:gd name="T40" fmla="*/ 7 w 76"/>
                  <a:gd name="T41" fmla="*/ 82 h 150"/>
                  <a:gd name="T42" fmla="*/ 7 w 76"/>
                  <a:gd name="T43" fmla="*/ 93 h 150"/>
                  <a:gd name="T44" fmla="*/ 7 w 76"/>
                  <a:gd name="T45" fmla="*/ 110 h 150"/>
                  <a:gd name="T46" fmla="*/ 7 w 76"/>
                  <a:gd name="T47" fmla="*/ 134 h 150"/>
                  <a:gd name="T48" fmla="*/ 10 w 76"/>
                  <a:gd name="T49" fmla="*/ 150 h 150"/>
                  <a:gd name="T50" fmla="*/ 13 w 76"/>
                  <a:gd name="T51" fmla="*/ 149 h 150"/>
                  <a:gd name="T52" fmla="*/ 18 w 76"/>
                  <a:gd name="T53" fmla="*/ 142 h 150"/>
                  <a:gd name="T54" fmla="*/ 22 w 76"/>
                  <a:gd name="T55" fmla="*/ 137 h 150"/>
                  <a:gd name="T56" fmla="*/ 20 w 76"/>
                  <a:gd name="T57" fmla="*/ 123 h 150"/>
                  <a:gd name="T58" fmla="*/ 18 w 76"/>
                  <a:gd name="T59" fmla="*/ 109 h 150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76"/>
                  <a:gd name="T91" fmla="*/ 0 h 150"/>
                  <a:gd name="T92" fmla="*/ 76 w 76"/>
                  <a:gd name="T93" fmla="*/ 150 h 150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76" h="150">
                    <a:moveTo>
                      <a:pt x="60" y="109"/>
                    </a:moveTo>
                    <a:lnTo>
                      <a:pt x="52" y="97"/>
                    </a:lnTo>
                    <a:lnTo>
                      <a:pt x="54" y="78"/>
                    </a:lnTo>
                    <a:lnTo>
                      <a:pt x="60" y="74"/>
                    </a:lnTo>
                    <a:lnTo>
                      <a:pt x="63" y="63"/>
                    </a:lnTo>
                    <a:lnTo>
                      <a:pt x="62" y="46"/>
                    </a:lnTo>
                    <a:lnTo>
                      <a:pt x="46" y="34"/>
                    </a:lnTo>
                    <a:lnTo>
                      <a:pt x="43" y="43"/>
                    </a:lnTo>
                    <a:lnTo>
                      <a:pt x="44" y="23"/>
                    </a:lnTo>
                    <a:lnTo>
                      <a:pt x="35" y="13"/>
                    </a:lnTo>
                    <a:lnTo>
                      <a:pt x="27" y="4"/>
                    </a:lnTo>
                    <a:lnTo>
                      <a:pt x="30" y="6"/>
                    </a:lnTo>
                    <a:lnTo>
                      <a:pt x="23" y="0"/>
                    </a:lnTo>
                    <a:lnTo>
                      <a:pt x="25" y="5"/>
                    </a:lnTo>
                    <a:lnTo>
                      <a:pt x="11" y="22"/>
                    </a:lnTo>
                    <a:lnTo>
                      <a:pt x="17" y="28"/>
                    </a:lnTo>
                    <a:lnTo>
                      <a:pt x="6" y="37"/>
                    </a:lnTo>
                    <a:lnTo>
                      <a:pt x="0" y="54"/>
                    </a:lnTo>
                    <a:lnTo>
                      <a:pt x="8" y="68"/>
                    </a:lnTo>
                    <a:lnTo>
                      <a:pt x="17" y="68"/>
                    </a:lnTo>
                    <a:lnTo>
                      <a:pt x="19" y="82"/>
                    </a:lnTo>
                    <a:lnTo>
                      <a:pt x="25" y="93"/>
                    </a:lnTo>
                    <a:lnTo>
                      <a:pt x="22" y="110"/>
                    </a:lnTo>
                    <a:lnTo>
                      <a:pt x="23" y="134"/>
                    </a:lnTo>
                    <a:lnTo>
                      <a:pt x="34" y="150"/>
                    </a:lnTo>
                    <a:lnTo>
                      <a:pt x="43" y="149"/>
                    </a:lnTo>
                    <a:lnTo>
                      <a:pt x="58" y="142"/>
                    </a:lnTo>
                    <a:lnTo>
                      <a:pt x="76" y="137"/>
                    </a:lnTo>
                    <a:lnTo>
                      <a:pt x="67" y="123"/>
                    </a:lnTo>
                    <a:lnTo>
                      <a:pt x="60" y="109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93" name="Freeform 89"/>
              <p:cNvSpPr>
                <a:spLocks/>
              </p:cNvSpPr>
              <p:nvPr/>
            </p:nvSpPr>
            <p:spPr bwMode="auto">
              <a:xfrm>
                <a:off x="1871" y="1963"/>
                <a:ext cx="56" cy="86"/>
              </a:xfrm>
              <a:custGeom>
                <a:avLst/>
                <a:gdLst>
                  <a:gd name="T0" fmla="*/ 7 w 59"/>
                  <a:gd name="T1" fmla="*/ 54 h 86"/>
                  <a:gd name="T2" fmla="*/ 0 w 59"/>
                  <a:gd name="T3" fmla="*/ 42 h 86"/>
                  <a:gd name="T4" fmla="*/ 1 w 59"/>
                  <a:gd name="T5" fmla="*/ 23 h 86"/>
                  <a:gd name="T6" fmla="*/ 7 w 59"/>
                  <a:gd name="T7" fmla="*/ 20 h 86"/>
                  <a:gd name="T8" fmla="*/ 9 w 59"/>
                  <a:gd name="T9" fmla="*/ 7 h 86"/>
                  <a:gd name="T10" fmla="*/ 9 w 59"/>
                  <a:gd name="T11" fmla="*/ 0 h 86"/>
                  <a:gd name="T12" fmla="*/ 11 w 59"/>
                  <a:gd name="T13" fmla="*/ 1 h 86"/>
                  <a:gd name="T14" fmla="*/ 18 w 59"/>
                  <a:gd name="T15" fmla="*/ 1 h 86"/>
                  <a:gd name="T16" fmla="*/ 18 w 59"/>
                  <a:gd name="T17" fmla="*/ 0 h 86"/>
                  <a:gd name="T18" fmla="*/ 24 w 59"/>
                  <a:gd name="T19" fmla="*/ 1 h 86"/>
                  <a:gd name="T20" fmla="*/ 23 w 59"/>
                  <a:gd name="T21" fmla="*/ 11 h 86"/>
                  <a:gd name="T22" fmla="*/ 22 w 59"/>
                  <a:gd name="T23" fmla="*/ 29 h 86"/>
                  <a:gd name="T24" fmla="*/ 23 w 59"/>
                  <a:gd name="T25" fmla="*/ 55 h 86"/>
                  <a:gd name="T26" fmla="*/ 21 w 59"/>
                  <a:gd name="T27" fmla="*/ 74 h 86"/>
                  <a:gd name="T28" fmla="*/ 17 w 59"/>
                  <a:gd name="T29" fmla="*/ 72 h 86"/>
                  <a:gd name="T30" fmla="*/ 10 w 59"/>
                  <a:gd name="T31" fmla="*/ 74 h 86"/>
                  <a:gd name="T32" fmla="*/ 11 w 59"/>
                  <a:gd name="T33" fmla="*/ 86 h 86"/>
                  <a:gd name="T34" fmla="*/ 9 w 59"/>
                  <a:gd name="T35" fmla="*/ 82 h 86"/>
                  <a:gd name="T36" fmla="*/ 9 w 59"/>
                  <a:gd name="T37" fmla="*/ 69 h 86"/>
                  <a:gd name="T38" fmla="*/ 7 w 59"/>
                  <a:gd name="T39" fmla="*/ 54 h 8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59"/>
                  <a:gd name="T61" fmla="*/ 0 h 86"/>
                  <a:gd name="T62" fmla="*/ 59 w 59"/>
                  <a:gd name="T63" fmla="*/ 86 h 8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59" h="86">
                    <a:moveTo>
                      <a:pt x="7" y="54"/>
                    </a:moveTo>
                    <a:lnTo>
                      <a:pt x="0" y="42"/>
                    </a:lnTo>
                    <a:lnTo>
                      <a:pt x="1" y="23"/>
                    </a:lnTo>
                    <a:lnTo>
                      <a:pt x="7" y="20"/>
                    </a:lnTo>
                    <a:lnTo>
                      <a:pt x="11" y="7"/>
                    </a:lnTo>
                    <a:lnTo>
                      <a:pt x="13" y="0"/>
                    </a:lnTo>
                    <a:lnTo>
                      <a:pt x="30" y="1"/>
                    </a:lnTo>
                    <a:lnTo>
                      <a:pt x="44" y="1"/>
                    </a:lnTo>
                    <a:lnTo>
                      <a:pt x="44" y="0"/>
                    </a:lnTo>
                    <a:lnTo>
                      <a:pt x="59" y="1"/>
                    </a:lnTo>
                    <a:lnTo>
                      <a:pt x="56" y="11"/>
                    </a:lnTo>
                    <a:lnTo>
                      <a:pt x="52" y="29"/>
                    </a:lnTo>
                    <a:lnTo>
                      <a:pt x="57" y="55"/>
                    </a:lnTo>
                    <a:lnTo>
                      <a:pt x="50" y="74"/>
                    </a:lnTo>
                    <a:lnTo>
                      <a:pt x="41" y="72"/>
                    </a:lnTo>
                    <a:lnTo>
                      <a:pt x="28" y="74"/>
                    </a:lnTo>
                    <a:lnTo>
                      <a:pt x="29" y="86"/>
                    </a:lnTo>
                    <a:lnTo>
                      <a:pt x="23" y="82"/>
                    </a:lnTo>
                    <a:lnTo>
                      <a:pt x="13" y="69"/>
                    </a:lnTo>
                    <a:lnTo>
                      <a:pt x="7" y="54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94" name="Freeform 90"/>
              <p:cNvSpPr>
                <a:spLocks/>
              </p:cNvSpPr>
              <p:nvPr/>
            </p:nvSpPr>
            <p:spPr bwMode="auto">
              <a:xfrm>
                <a:off x="1814" y="1861"/>
                <a:ext cx="21" cy="22"/>
              </a:xfrm>
              <a:custGeom>
                <a:avLst/>
                <a:gdLst>
                  <a:gd name="T0" fmla="*/ 5 w 21"/>
                  <a:gd name="T1" fmla="*/ 0 h 22"/>
                  <a:gd name="T2" fmla="*/ 21 w 21"/>
                  <a:gd name="T3" fmla="*/ 0 h 22"/>
                  <a:gd name="T4" fmla="*/ 14 w 21"/>
                  <a:gd name="T5" fmla="*/ 22 h 22"/>
                  <a:gd name="T6" fmla="*/ 0 w 21"/>
                  <a:gd name="T7" fmla="*/ 19 h 22"/>
                  <a:gd name="T8" fmla="*/ 8 w 21"/>
                  <a:gd name="T9" fmla="*/ 6 h 22"/>
                  <a:gd name="T10" fmla="*/ 5 w 21"/>
                  <a:gd name="T11" fmla="*/ 0 h 2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"/>
                  <a:gd name="T19" fmla="*/ 0 h 22"/>
                  <a:gd name="T20" fmla="*/ 21 w 21"/>
                  <a:gd name="T21" fmla="*/ 22 h 2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" h="22">
                    <a:moveTo>
                      <a:pt x="5" y="0"/>
                    </a:moveTo>
                    <a:lnTo>
                      <a:pt x="21" y="0"/>
                    </a:lnTo>
                    <a:lnTo>
                      <a:pt x="14" y="22"/>
                    </a:lnTo>
                    <a:lnTo>
                      <a:pt x="0" y="19"/>
                    </a:lnTo>
                    <a:lnTo>
                      <a:pt x="8" y="6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95" name="Freeform 91"/>
              <p:cNvSpPr>
                <a:spLocks/>
              </p:cNvSpPr>
              <p:nvPr/>
            </p:nvSpPr>
            <p:spPr bwMode="auto">
              <a:xfrm>
                <a:off x="1645" y="1831"/>
                <a:ext cx="200" cy="240"/>
              </a:xfrm>
              <a:custGeom>
                <a:avLst/>
                <a:gdLst>
                  <a:gd name="T0" fmla="*/ 65 w 211"/>
                  <a:gd name="T1" fmla="*/ 48 h 240"/>
                  <a:gd name="T2" fmla="*/ 62 w 211"/>
                  <a:gd name="T3" fmla="*/ 43 h 240"/>
                  <a:gd name="T4" fmla="*/ 62 w 211"/>
                  <a:gd name="T5" fmla="*/ 38 h 240"/>
                  <a:gd name="T6" fmla="*/ 62 w 211"/>
                  <a:gd name="T7" fmla="*/ 31 h 240"/>
                  <a:gd name="T8" fmla="*/ 58 w 211"/>
                  <a:gd name="T9" fmla="*/ 33 h 240"/>
                  <a:gd name="T10" fmla="*/ 43 w 211"/>
                  <a:gd name="T11" fmla="*/ 33 h 240"/>
                  <a:gd name="T12" fmla="*/ 32 w 211"/>
                  <a:gd name="T13" fmla="*/ 34 h 240"/>
                  <a:gd name="T14" fmla="*/ 24 w 211"/>
                  <a:gd name="T15" fmla="*/ 12 h 240"/>
                  <a:gd name="T16" fmla="*/ 20 w 211"/>
                  <a:gd name="T17" fmla="*/ 7 h 240"/>
                  <a:gd name="T18" fmla="*/ 22 w 211"/>
                  <a:gd name="T19" fmla="*/ 12 h 240"/>
                  <a:gd name="T20" fmla="*/ 11 w 211"/>
                  <a:gd name="T21" fmla="*/ 28 h 240"/>
                  <a:gd name="T22" fmla="*/ 10 w 211"/>
                  <a:gd name="T23" fmla="*/ 66 h 240"/>
                  <a:gd name="T24" fmla="*/ 10 w 211"/>
                  <a:gd name="T25" fmla="*/ 32 h 240"/>
                  <a:gd name="T26" fmla="*/ 13 w 211"/>
                  <a:gd name="T27" fmla="*/ 6 h 240"/>
                  <a:gd name="T28" fmla="*/ 9 w 211"/>
                  <a:gd name="T29" fmla="*/ 27 h 240"/>
                  <a:gd name="T30" fmla="*/ 0 w 211"/>
                  <a:gd name="T31" fmla="*/ 62 h 240"/>
                  <a:gd name="T32" fmla="*/ 9 w 211"/>
                  <a:gd name="T33" fmla="*/ 87 h 240"/>
                  <a:gd name="T34" fmla="*/ 9 w 211"/>
                  <a:gd name="T35" fmla="*/ 106 h 240"/>
                  <a:gd name="T36" fmla="*/ 20 w 211"/>
                  <a:gd name="T37" fmla="*/ 108 h 240"/>
                  <a:gd name="T38" fmla="*/ 28 w 211"/>
                  <a:gd name="T39" fmla="*/ 126 h 240"/>
                  <a:gd name="T40" fmla="*/ 33 w 211"/>
                  <a:gd name="T41" fmla="*/ 142 h 240"/>
                  <a:gd name="T42" fmla="*/ 35 w 211"/>
                  <a:gd name="T43" fmla="*/ 187 h 240"/>
                  <a:gd name="T44" fmla="*/ 36 w 211"/>
                  <a:gd name="T45" fmla="*/ 212 h 240"/>
                  <a:gd name="T46" fmla="*/ 42 w 211"/>
                  <a:gd name="T47" fmla="*/ 239 h 240"/>
                  <a:gd name="T48" fmla="*/ 46 w 211"/>
                  <a:gd name="T49" fmla="*/ 240 h 240"/>
                  <a:gd name="T50" fmla="*/ 58 w 211"/>
                  <a:gd name="T51" fmla="*/ 209 h 240"/>
                  <a:gd name="T52" fmla="*/ 55 w 211"/>
                  <a:gd name="T53" fmla="*/ 201 h 240"/>
                  <a:gd name="T54" fmla="*/ 51 w 211"/>
                  <a:gd name="T55" fmla="*/ 166 h 240"/>
                  <a:gd name="T56" fmla="*/ 62 w 211"/>
                  <a:gd name="T57" fmla="*/ 179 h 240"/>
                  <a:gd name="T58" fmla="*/ 68 w 211"/>
                  <a:gd name="T59" fmla="*/ 164 h 240"/>
                  <a:gd name="T60" fmla="*/ 74 w 211"/>
                  <a:gd name="T61" fmla="*/ 147 h 240"/>
                  <a:gd name="T62" fmla="*/ 71 w 211"/>
                  <a:gd name="T63" fmla="*/ 130 h 240"/>
                  <a:gd name="T64" fmla="*/ 77 w 211"/>
                  <a:gd name="T65" fmla="*/ 104 h 240"/>
                  <a:gd name="T66" fmla="*/ 81 w 211"/>
                  <a:gd name="T67" fmla="*/ 81 h 240"/>
                  <a:gd name="T68" fmla="*/ 73 w 211"/>
                  <a:gd name="T69" fmla="*/ 76 h 240"/>
                  <a:gd name="T70" fmla="*/ 72 w 211"/>
                  <a:gd name="T71" fmla="*/ 73 h 240"/>
                  <a:gd name="T72" fmla="*/ 74 w 211"/>
                  <a:gd name="T73" fmla="*/ 60 h 240"/>
                  <a:gd name="T74" fmla="*/ 69 w 211"/>
                  <a:gd name="T75" fmla="*/ 50 h 240"/>
                  <a:gd name="T76" fmla="*/ 66 w 211"/>
                  <a:gd name="T77" fmla="*/ 51 h 240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11"/>
                  <a:gd name="T118" fmla="*/ 0 h 240"/>
                  <a:gd name="T119" fmla="*/ 211 w 211"/>
                  <a:gd name="T120" fmla="*/ 240 h 240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11" h="240">
                    <a:moveTo>
                      <a:pt x="175" y="51"/>
                    </a:moveTo>
                    <a:lnTo>
                      <a:pt x="173" y="48"/>
                    </a:lnTo>
                    <a:lnTo>
                      <a:pt x="171" y="43"/>
                    </a:lnTo>
                    <a:lnTo>
                      <a:pt x="164" y="43"/>
                    </a:lnTo>
                    <a:lnTo>
                      <a:pt x="169" y="43"/>
                    </a:lnTo>
                    <a:lnTo>
                      <a:pt x="162" y="38"/>
                    </a:lnTo>
                    <a:lnTo>
                      <a:pt x="180" y="31"/>
                    </a:lnTo>
                    <a:lnTo>
                      <a:pt x="161" y="31"/>
                    </a:lnTo>
                    <a:lnTo>
                      <a:pt x="144" y="32"/>
                    </a:lnTo>
                    <a:lnTo>
                      <a:pt x="151" y="33"/>
                    </a:lnTo>
                    <a:lnTo>
                      <a:pt x="136" y="43"/>
                    </a:lnTo>
                    <a:lnTo>
                      <a:pt x="112" y="33"/>
                    </a:lnTo>
                    <a:lnTo>
                      <a:pt x="100" y="34"/>
                    </a:lnTo>
                    <a:lnTo>
                      <a:pt x="84" y="34"/>
                    </a:lnTo>
                    <a:lnTo>
                      <a:pt x="80" y="21"/>
                    </a:lnTo>
                    <a:lnTo>
                      <a:pt x="62" y="12"/>
                    </a:lnTo>
                    <a:lnTo>
                      <a:pt x="55" y="0"/>
                    </a:lnTo>
                    <a:lnTo>
                      <a:pt x="51" y="7"/>
                    </a:lnTo>
                    <a:lnTo>
                      <a:pt x="58" y="12"/>
                    </a:lnTo>
                    <a:lnTo>
                      <a:pt x="55" y="12"/>
                    </a:lnTo>
                    <a:lnTo>
                      <a:pt x="34" y="23"/>
                    </a:lnTo>
                    <a:lnTo>
                      <a:pt x="31" y="28"/>
                    </a:lnTo>
                    <a:lnTo>
                      <a:pt x="35" y="54"/>
                    </a:lnTo>
                    <a:lnTo>
                      <a:pt x="29" y="66"/>
                    </a:lnTo>
                    <a:lnTo>
                      <a:pt x="20" y="50"/>
                    </a:lnTo>
                    <a:lnTo>
                      <a:pt x="29" y="32"/>
                    </a:lnTo>
                    <a:lnTo>
                      <a:pt x="23" y="16"/>
                    </a:lnTo>
                    <a:lnTo>
                      <a:pt x="34" y="6"/>
                    </a:lnTo>
                    <a:lnTo>
                      <a:pt x="23" y="10"/>
                    </a:lnTo>
                    <a:lnTo>
                      <a:pt x="14" y="27"/>
                    </a:lnTo>
                    <a:lnTo>
                      <a:pt x="6" y="44"/>
                    </a:lnTo>
                    <a:lnTo>
                      <a:pt x="0" y="62"/>
                    </a:lnTo>
                    <a:lnTo>
                      <a:pt x="5" y="62"/>
                    </a:lnTo>
                    <a:lnTo>
                      <a:pt x="13" y="87"/>
                    </a:lnTo>
                    <a:lnTo>
                      <a:pt x="13" y="100"/>
                    </a:lnTo>
                    <a:lnTo>
                      <a:pt x="24" y="106"/>
                    </a:lnTo>
                    <a:lnTo>
                      <a:pt x="36" y="108"/>
                    </a:lnTo>
                    <a:lnTo>
                      <a:pt x="49" y="108"/>
                    </a:lnTo>
                    <a:lnTo>
                      <a:pt x="62" y="127"/>
                    </a:lnTo>
                    <a:lnTo>
                      <a:pt x="76" y="126"/>
                    </a:lnTo>
                    <a:lnTo>
                      <a:pt x="90" y="124"/>
                    </a:lnTo>
                    <a:lnTo>
                      <a:pt x="87" y="142"/>
                    </a:lnTo>
                    <a:lnTo>
                      <a:pt x="82" y="160"/>
                    </a:lnTo>
                    <a:lnTo>
                      <a:pt x="90" y="187"/>
                    </a:lnTo>
                    <a:lnTo>
                      <a:pt x="84" y="197"/>
                    </a:lnTo>
                    <a:lnTo>
                      <a:pt x="93" y="212"/>
                    </a:lnTo>
                    <a:lnTo>
                      <a:pt x="98" y="229"/>
                    </a:lnTo>
                    <a:lnTo>
                      <a:pt x="110" y="239"/>
                    </a:lnTo>
                    <a:lnTo>
                      <a:pt x="118" y="237"/>
                    </a:lnTo>
                    <a:lnTo>
                      <a:pt x="121" y="240"/>
                    </a:lnTo>
                    <a:lnTo>
                      <a:pt x="137" y="224"/>
                    </a:lnTo>
                    <a:lnTo>
                      <a:pt x="150" y="209"/>
                    </a:lnTo>
                    <a:lnTo>
                      <a:pt x="153" y="203"/>
                    </a:lnTo>
                    <a:lnTo>
                      <a:pt x="142" y="201"/>
                    </a:lnTo>
                    <a:lnTo>
                      <a:pt x="138" y="177"/>
                    </a:lnTo>
                    <a:lnTo>
                      <a:pt x="133" y="166"/>
                    </a:lnTo>
                    <a:lnTo>
                      <a:pt x="148" y="173"/>
                    </a:lnTo>
                    <a:lnTo>
                      <a:pt x="161" y="179"/>
                    </a:lnTo>
                    <a:lnTo>
                      <a:pt x="165" y="170"/>
                    </a:lnTo>
                    <a:lnTo>
                      <a:pt x="178" y="164"/>
                    </a:lnTo>
                    <a:lnTo>
                      <a:pt x="192" y="158"/>
                    </a:lnTo>
                    <a:lnTo>
                      <a:pt x="195" y="147"/>
                    </a:lnTo>
                    <a:lnTo>
                      <a:pt x="194" y="146"/>
                    </a:lnTo>
                    <a:lnTo>
                      <a:pt x="186" y="130"/>
                    </a:lnTo>
                    <a:lnTo>
                      <a:pt x="192" y="113"/>
                    </a:lnTo>
                    <a:lnTo>
                      <a:pt x="203" y="104"/>
                    </a:lnTo>
                    <a:lnTo>
                      <a:pt x="195" y="98"/>
                    </a:lnTo>
                    <a:lnTo>
                      <a:pt x="211" y="81"/>
                    </a:lnTo>
                    <a:lnTo>
                      <a:pt x="209" y="77"/>
                    </a:lnTo>
                    <a:lnTo>
                      <a:pt x="192" y="76"/>
                    </a:lnTo>
                    <a:lnTo>
                      <a:pt x="182" y="76"/>
                    </a:lnTo>
                    <a:lnTo>
                      <a:pt x="187" y="73"/>
                    </a:lnTo>
                    <a:lnTo>
                      <a:pt x="192" y="64"/>
                    </a:lnTo>
                    <a:lnTo>
                      <a:pt x="195" y="60"/>
                    </a:lnTo>
                    <a:lnTo>
                      <a:pt x="187" y="49"/>
                    </a:lnTo>
                    <a:lnTo>
                      <a:pt x="181" y="50"/>
                    </a:lnTo>
                    <a:lnTo>
                      <a:pt x="175" y="46"/>
                    </a:lnTo>
                    <a:lnTo>
                      <a:pt x="175" y="51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96" name="Line 92"/>
              <p:cNvSpPr>
                <a:spLocks noChangeShapeType="1"/>
              </p:cNvSpPr>
              <p:nvPr/>
            </p:nvSpPr>
            <p:spPr bwMode="auto">
              <a:xfrm flipH="1" flipV="1">
                <a:off x="1779" y="1853"/>
                <a:ext cx="9" cy="2"/>
              </a:xfrm>
              <a:prstGeom prst="line">
                <a:avLst/>
              </a:prstGeom>
              <a:noFill/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97" name="Freeform 93"/>
              <p:cNvSpPr>
                <a:spLocks/>
              </p:cNvSpPr>
              <p:nvPr/>
            </p:nvSpPr>
            <p:spPr bwMode="auto">
              <a:xfrm>
                <a:off x="1499" y="1597"/>
                <a:ext cx="150" cy="68"/>
              </a:xfrm>
              <a:custGeom>
                <a:avLst/>
                <a:gdLst>
                  <a:gd name="T0" fmla="*/ 29 w 162"/>
                  <a:gd name="T1" fmla="*/ 28 h 69"/>
                  <a:gd name="T2" fmla="*/ 29 w 162"/>
                  <a:gd name="T3" fmla="*/ 28 h 69"/>
                  <a:gd name="T4" fmla="*/ 25 w 162"/>
                  <a:gd name="T5" fmla="*/ 21 h 69"/>
                  <a:gd name="T6" fmla="*/ 20 w 162"/>
                  <a:gd name="T7" fmla="*/ 12 h 69"/>
                  <a:gd name="T8" fmla="*/ 18 w 162"/>
                  <a:gd name="T9" fmla="*/ 5 h 69"/>
                  <a:gd name="T10" fmla="*/ 16 w 162"/>
                  <a:gd name="T11" fmla="*/ 3 h 69"/>
                  <a:gd name="T12" fmla="*/ 14 w 162"/>
                  <a:gd name="T13" fmla="*/ 0 h 69"/>
                  <a:gd name="T14" fmla="*/ 9 w 162"/>
                  <a:gd name="T15" fmla="*/ 5 h 69"/>
                  <a:gd name="T16" fmla="*/ 6 w 162"/>
                  <a:gd name="T17" fmla="*/ 9 h 69"/>
                  <a:gd name="T18" fmla="*/ 6 w 162"/>
                  <a:gd name="T19" fmla="*/ 23 h 69"/>
                  <a:gd name="T20" fmla="*/ 0 w 162"/>
                  <a:gd name="T21" fmla="*/ 28 h 69"/>
                  <a:gd name="T22" fmla="*/ 6 w 162"/>
                  <a:gd name="T23" fmla="*/ 27 h 69"/>
                  <a:gd name="T24" fmla="*/ 6 w 162"/>
                  <a:gd name="T25" fmla="*/ 21 h 69"/>
                  <a:gd name="T26" fmla="*/ 7 w 162"/>
                  <a:gd name="T27" fmla="*/ 14 h 69"/>
                  <a:gd name="T28" fmla="*/ 13 w 162"/>
                  <a:gd name="T29" fmla="*/ 14 h 69"/>
                  <a:gd name="T30" fmla="*/ 11 w 162"/>
                  <a:gd name="T31" fmla="*/ 16 h 69"/>
                  <a:gd name="T32" fmla="*/ 15 w 162"/>
                  <a:gd name="T33" fmla="*/ 22 h 69"/>
                  <a:gd name="T34" fmla="*/ 17 w 162"/>
                  <a:gd name="T35" fmla="*/ 25 h 69"/>
                  <a:gd name="T36" fmla="*/ 18 w 162"/>
                  <a:gd name="T37" fmla="*/ 27 h 69"/>
                  <a:gd name="T38" fmla="*/ 23 w 162"/>
                  <a:gd name="T39" fmla="*/ 33 h 69"/>
                  <a:gd name="T40" fmla="*/ 24 w 162"/>
                  <a:gd name="T41" fmla="*/ 34 h 69"/>
                  <a:gd name="T42" fmla="*/ 29 w 162"/>
                  <a:gd name="T43" fmla="*/ 37 h 69"/>
                  <a:gd name="T44" fmla="*/ 26 w 162"/>
                  <a:gd name="T45" fmla="*/ 51 h 69"/>
                  <a:gd name="T46" fmla="*/ 30 w 162"/>
                  <a:gd name="T47" fmla="*/ 51 h 69"/>
                  <a:gd name="T48" fmla="*/ 35 w 162"/>
                  <a:gd name="T49" fmla="*/ 51 h 69"/>
                  <a:gd name="T50" fmla="*/ 38 w 162"/>
                  <a:gd name="T51" fmla="*/ 47 h 69"/>
                  <a:gd name="T52" fmla="*/ 41 w 162"/>
                  <a:gd name="T53" fmla="*/ 45 h 69"/>
                  <a:gd name="T54" fmla="*/ 38 w 162"/>
                  <a:gd name="T55" fmla="*/ 39 h 69"/>
                  <a:gd name="T56" fmla="*/ 35 w 162"/>
                  <a:gd name="T57" fmla="*/ 34 h 69"/>
                  <a:gd name="T58" fmla="*/ 35 w 162"/>
                  <a:gd name="T59" fmla="*/ 34 h 69"/>
                  <a:gd name="T60" fmla="*/ 32 w 162"/>
                  <a:gd name="T61" fmla="*/ 34 h 69"/>
                  <a:gd name="T62" fmla="*/ 29 w 162"/>
                  <a:gd name="T63" fmla="*/ 33 h 69"/>
                  <a:gd name="T64" fmla="*/ 29 w 162"/>
                  <a:gd name="T65" fmla="*/ 28 h 6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62"/>
                  <a:gd name="T100" fmla="*/ 0 h 69"/>
                  <a:gd name="T101" fmla="*/ 162 w 162"/>
                  <a:gd name="T102" fmla="*/ 69 h 6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62" h="69">
                    <a:moveTo>
                      <a:pt x="114" y="28"/>
                    </a:moveTo>
                    <a:lnTo>
                      <a:pt x="114" y="28"/>
                    </a:lnTo>
                    <a:lnTo>
                      <a:pt x="98" y="21"/>
                    </a:lnTo>
                    <a:lnTo>
                      <a:pt x="82" y="12"/>
                    </a:lnTo>
                    <a:lnTo>
                      <a:pt x="70" y="5"/>
                    </a:lnTo>
                    <a:lnTo>
                      <a:pt x="59" y="3"/>
                    </a:lnTo>
                    <a:lnTo>
                      <a:pt x="54" y="0"/>
                    </a:lnTo>
                    <a:lnTo>
                      <a:pt x="36" y="5"/>
                    </a:lnTo>
                    <a:lnTo>
                      <a:pt x="16" y="9"/>
                    </a:lnTo>
                    <a:lnTo>
                      <a:pt x="7" y="23"/>
                    </a:lnTo>
                    <a:lnTo>
                      <a:pt x="0" y="28"/>
                    </a:lnTo>
                    <a:lnTo>
                      <a:pt x="6" y="27"/>
                    </a:lnTo>
                    <a:lnTo>
                      <a:pt x="18" y="21"/>
                    </a:lnTo>
                    <a:lnTo>
                      <a:pt x="31" y="14"/>
                    </a:lnTo>
                    <a:lnTo>
                      <a:pt x="50" y="14"/>
                    </a:lnTo>
                    <a:lnTo>
                      <a:pt x="43" y="16"/>
                    </a:lnTo>
                    <a:lnTo>
                      <a:pt x="58" y="22"/>
                    </a:lnTo>
                    <a:lnTo>
                      <a:pt x="66" y="25"/>
                    </a:lnTo>
                    <a:lnTo>
                      <a:pt x="69" y="27"/>
                    </a:lnTo>
                    <a:lnTo>
                      <a:pt x="92" y="33"/>
                    </a:lnTo>
                    <a:lnTo>
                      <a:pt x="95" y="44"/>
                    </a:lnTo>
                    <a:lnTo>
                      <a:pt x="115" y="55"/>
                    </a:lnTo>
                    <a:lnTo>
                      <a:pt x="105" y="69"/>
                    </a:lnTo>
                    <a:lnTo>
                      <a:pt x="120" y="69"/>
                    </a:lnTo>
                    <a:lnTo>
                      <a:pt x="136" y="69"/>
                    </a:lnTo>
                    <a:lnTo>
                      <a:pt x="148" y="65"/>
                    </a:lnTo>
                    <a:lnTo>
                      <a:pt x="162" y="63"/>
                    </a:lnTo>
                    <a:lnTo>
                      <a:pt x="149" y="57"/>
                    </a:lnTo>
                    <a:lnTo>
                      <a:pt x="138" y="50"/>
                    </a:lnTo>
                    <a:lnTo>
                      <a:pt x="138" y="43"/>
                    </a:lnTo>
                    <a:lnTo>
                      <a:pt x="127" y="37"/>
                    </a:lnTo>
                    <a:lnTo>
                      <a:pt x="115" y="33"/>
                    </a:lnTo>
                    <a:lnTo>
                      <a:pt x="114" y="28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98" name="Freeform 94"/>
              <p:cNvSpPr>
                <a:spLocks/>
              </p:cNvSpPr>
              <p:nvPr/>
            </p:nvSpPr>
            <p:spPr bwMode="auto">
              <a:xfrm>
                <a:off x="1523" y="1625"/>
                <a:ext cx="19" cy="22"/>
              </a:xfrm>
              <a:custGeom>
                <a:avLst/>
                <a:gdLst>
                  <a:gd name="T0" fmla="*/ 0 w 21"/>
                  <a:gd name="T1" fmla="*/ 22 h 22"/>
                  <a:gd name="T2" fmla="*/ 5 w 21"/>
                  <a:gd name="T3" fmla="*/ 19 h 22"/>
                  <a:gd name="T4" fmla="*/ 2 w 21"/>
                  <a:gd name="T5" fmla="*/ 0 h 22"/>
                  <a:gd name="T6" fmla="*/ 0 w 21"/>
                  <a:gd name="T7" fmla="*/ 22 h 2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"/>
                  <a:gd name="T13" fmla="*/ 0 h 22"/>
                  <a:gd name="T14" fmla="*/ 21 w 21"/>
                  <a:gd name="T15" fmla="*/ 22 h 2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" h="22">
                    <a:moveTo>
                      <a:pt x="0" y="22"/>
                    </a:moveTo>
                    <a:lnTo>
                      <a:pt x="21" y="19"/>
                    </a:lnTo>
                    <a:lnTo>
                      <a:pt x="2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99" name="Freeform 95"/>
              <p:cNvSpPr>
                <a:spLocks/>
              </p:cNvSpPr>
              <p:nvPr/>
            </p:nvSpPr>
            <p:spPr bwMode="auto">
              <a:xfrm>
                <a:off x="1540" y="1679"/>
                <a:ext cx="21" cy="22"/>
              </a:xfrm>
              <a:custGeom>
                <a:avLst/>
                <a:gdLst>
                  <a:gd name="T0" fmla="*/ 21 w 21"/>
                  <a:gd name="T1" fmla="*/ 22 h 22"/>
                  <a:gd name="T2" fmla="*/ 21 w 21"/>
                  <a:gd name="T3" fmla="*/ 11 h 22"/>
                  <a:gd name="T4" fmla="*/ 16 w 21"/>
                  <a:gd name="T5" fmla="*/ 11 h 22"/>
                  <a:gd name="T6" fmla="*/ 11 w 21"/>
                  <a:gd name="T7" fmla="*/ 11 h 22"/>
                  <a:gd name="T8" fmla="*/ 6 w 21"/>
                  <a:gd name="T9" fmla="*/ 11 h 22"/>
                  <a:gd name="T10" fmla="*/ 11 w 21"/>
                  <a:gd name="T11" fmla="*/ 11 h 22"/>
                  <a:gd name="T12" fmla="*/ 6 w 21"/>
                  <a:gd name="T13" fmla="*/ 11 h 22"/>
                  <a:gd name="T14" fmla="*/ 11 w 21"/>
                  <a:gd name="T15" fmla="*/ 11 h 22"/>
                  <a:gd name="T16" fmla="*/ 11 w 21"/>
                  <a:gd name="T17" fmla="*/ 22 h 22"/>
                  <a:gd name="T18" fmla="*/ 6 w 21"/>
                  <a:gd name="T19" fmla="*/ 22 h 22"/>
                  <a:gd name="T20" fmla="*/ 6 w 21"/>
                  <a:gd name="T21" fmla="*/ 11 h 22"/>
                  <a:gd name="T22" fmla="*/ 6 w 21"/>
                  <a:gd name="T23" fmla="*/ 22 h 22"/>
                  <a:gd name="T24" fmla="*/ 6 w 21"/>
                  <a:gd name="T25" fmla="*/ 22 h 22"/>
                  <a:gd name="T26" fmla="*/ 6 w 21"/>
                  <a:gd name="T27" fmla="*/ 11 h 22"/>
                  <a:gd name="T28" fmla="*/ 6 w 21"/>
                  <a:gd name="T29" fmla="*/ 0 h 22"/>
                  <a:gd name="T30" fmla="*/ 6 w 21"/>
                  <a:gd name="T31" fmla="*/ 11 h 22"/>
                  <a:gd name="T32" fmla="*/ 0 w 21"/>
                  <a:gd name="T33" fmla="*/ 11 h 22"/>
                  <a:gd name="T34" fmla="*/ 6 w 21"/>
                  <a:gd name="T35" fmla="*/ 11 h 22"/>
                  <a:gd name="T36" fmla="*/ 6 w 21"/>
                  <a:gd name="T37" fmla="*/ 22 h 22"/>
                  <a:gd name="T38" fmla="*/ 6 w 21"/>
                  <a:gd name="T39" fmla="*/ 22 h 22"/>
                  <a:gd name="T40" fmla="*/ 11 w 21"/>
                  <a:gd name="T41" fmla="*/ 22 h 22"/>
                  <a:gd name="T42" fmla="*/ 16 w 21"/>
                  <a:gd name="T43" fmla="*/ 22 h 22"/>
                  <a:gd name="T44" fmla="*/ 21 w 21"/>
                  <a:gd name="T45" fmla="*/ 22 h 22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21"/>
                  <a:gd name="T70" fmla="*/ 0 h 22"/>
                  <a:gd name="T71" fmla="*/ 21 w 21"/>
                  <a:gd name="T72" fmla="*/ 22 h 22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21" h="22">
                    <a:moveTo>
                      <a:pt x="21" y="22"/>
                    </a:moveTo>
                    <a:lnTo>
                      <a:pt x="21" y="11"/>
                    </a:lnTo>
                    <a:lnTo>
                      <a:pt x="16" y="11"/>
                    </a:lnTo>
                    <a:lnTo>
                      <a:pt x="11" y="11"/>
                    </a:lnTo>
                    <a:lnTo>
                      <a:pt x="6" y="11"/>
                    </a:lnTo>
                    <a:lnTo>
                      <a:pt x="11" y="11"/>
                    </a:lnTo>
                    <a:lnTo>
                      <a:pt x="6" y="11"/>
                    </a:lnTo>
                    <a:lnTo>
                      <a:pt x="11" y="11"/>
                    </a:lnTo>
                    <a:lnTo>
                      <a:pt x="11" y="22"/>
                    </a:lnTo>
                    <a:lnTo>
                      <a:pt x="6" y="22"/>
                    </a:lnTo>
                    <a:lnTo>
                      <a:pt x="6" y="11"/>
                    </a:lnTo>
                    <a:lnTo>
                      <a:pt x="6" y="22"/>
                    </a:lnTo>
                    <a:lnTo>
                      <a:pt x="6" y="11"/>
                    </a:lnTo>
                    <a:lnTo>
                      <a:pt x="6" y="0"/>
                    </a:lnTo>
                    <a:lnTo>
                      <a:pt x="6" y="11"/>
                    </a:lnTo>
                    <a:lnTo>
                      <a:pt x="0" y="11"/>
                    </a:lnTo>
                    <a:lnTo>
                      <a:pt x="6" y="11"/>
                    </a:lnTo>
                    <a:lnTo>
                      <a:pt x="6" y="22"/>
                    </a:lnTo>
                    <a:lnTo>
                      <a:pt x="11" y="22"/>
                    </a:lnTo>
                    <a:lnTo>
                      <a:pt x="16" y="22"/>
                    </a:lnTo>
                    <a:lnTo>
                      <a:pt x="21" y="22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00" name="Freeform 96"/>
              <p:cNvSpPr>
                <a:spLocks/>
              </p:cNvSpPr>
              <p:nvPr/>
            </p:nvSpPr>
            <p:spPr bwMode="auto">
              <a:xfrm>
                <a:off x="1566" y="1681"/>
                <a:ext cx="19" cy="24"/>
              </a:xfrm>
              <a:custGeom>
                <a:avLst/>
                <a:gdLst>
                  <a:gd name="T0" fmla="*/ 5 w 21"/>
                  <a:gd name="T1" fmla="*/ 0 h 23"/>
                  <a:gd name="T2" fmla="*/ 5 w 21"/>
                  <a:gd name="T3" fmla="*/ 0 h 23"/>
                  <a:gd name="T4" fmla="*/ 5 w 21"/>
                  <a:gd name="T5" fmla="*/ 0 h 23"/>
                  <a:gd name="T6" fmla="*/ 5 w 21"/>
                  <a:gd name="T7" fmla="*/ 47 h 23"/>
                  <a:gd name="T8" fmla="*/ 0 w 21"/>
                  <a:gd name="T9" fmla="*/ 47 h 23"/>
                  <a:gd name="T10" fmla="*/ 5 w 21"/>
                  <a:gd name="T11" fmla="*/ 47 h 23"/>
                  <a:gd name="T12" fmla="*/ 5 w 21"/>
                  <a:gd name="T13" fmla="*/ 47 h 23"/>
                  <a:gd name="T14" fmla="*/ 5 w 21"/>
                  <a:gd name="T15" fmla="*/ 0 h 23"/>
                  <a:gd name="T16" fmla="*/ 5 w 21"/>
                  <a:gd name="T17" fmla="*/ 0 h 2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1"/>
                  <a:gd name="T28" fmla="*/ 0 h 23"/>
                  <a:gd name="T29" fmla="*/ 21 w 21"/>
                  <a:gd name="T30" fmla="*/ 23 h 2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1" h="23">
                    <a:moveTo>
                      <a:pt x="21" y="0"/>
                    </a:moveTo>
                    <a:lnTo>
                      <a:pt x="15" y="0"/>
                    </a:lnTo>
                    <a:lnTo>
                      <a:pt x="8" y="0"/>
                    </a:lnTo>
                    <a:lnTo>
                      <a:pt x="8" y="23"/>
                    </a:lnTo>
                    <a:lnTo>
                      <a:pt x="0" y="23"/>
                    </a:lnTo>
                    <a:lnTo>
                      <a:pt x="8" y="23"/>
                    </a:lnTo>
                    <a:lnTo>
                      <a:pt x="15" y="23"/>
                    </a:lnTo>
                    <a:lnTo>
                      <a:pt x="15" y="0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01" name="Freeform 97"/>
              <p:cNvSpPr>
                <a:spLocks/>
              </p:cNvSpPr>
              <p:nvPr/>
            </p:nvSpPr>
            <p:spPr bwMode="auto">
              <a:xfrm>
                <a:off x="1561" y="1683"/>
                <a:ext cx="19" cy="24"/>
              </a:xfrm>
              <a:custGeom>
                <a:avLst/>
                <a:gdLst>
                  <a:gd name="T0" fmla="*/ 5 w 21"/>
                  <a:gd name="T1" fmla="*/ 0 h 23"/>
                  <a:gd name="T2" fmla="*/ 5 w 21"/>
                  <a:gd name="T3" fmla="*/ 0 h 23"/>
                  <a:gd name="T4" fmla="*/ 0 w 21"/>
                  <a:gd name="T5" fmla="*/ 0 h 23"/>
                  <a:gd name="T6" fmla="*/ 0 w 21"/>
                  <a:gd name="T7" fmla="*/ 0 h 23"/>
                  <a:gd name="T8" fmla="*/ 0 w 21"/>
                  <a:gd name="T9" fmla="*/ 0 h 23"/>
                  <a:gd name="T10" fmla="*/ 0 w 21"/>
                  <a:gd name="T11" fmla="*/ 47 h 23"/>
                  <a:gd name="T12" fmla="*/ 0 w 21"/>
                  <a:gd name="T13" fmla="*/ 0 h 23"/>
                  <a:gd name="T14" fmla="*/ 5 w 21"/>
                  <a:gd name="T15" fmla="*/ 0 h 23"/>
                  <a:gd name="T16" fmla="*/ 5 w 21"/>
                  <a:gd name="T17" fmla="*/ 0 h 2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1"/>
                  <a:gd name="T28" fmla="*/ 0 h 23"/>
                  <a:gd name="T29" fmla="*/ 21 w 21"/>
                  <a:gd name="T30" fmla="*/ 23 h 2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1" h="23">
                    <a:moveTo>
                      <a:pt x="21" y="0"/>
                    </a:moveTo>
                    <a:lnTo>
                      <a:pt x="11" y="0"/>
                    </a:lnTo>
                    <a:lnTo>
                      <a:pt x="0" y="0"/>
                    </a:lnTo>
                    <a:lnTo>
                      <a:pt x="0" y="23"/>
                    </a:lnTo>
                    <a:lnTo>
                      <a:pt x="0" y="0"/>
                    </a:lnTo>
                    <a:lnTo>
                      <a:pt x="11" y="0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02" name="Freeform 98"/>
              <p:cNvSpPr>
                <a:spLocks/>
              </p:cNvSpPr>
              <p:nvPr/>
            </p:nvSpPr>
            <p:spPr bwMode="auto">
              <a:xfrm>
                <a:off x="1783" y="1709"/>
                <a:ext cx="20" cy="22"/>
              </a:xfrm>
              <a:custGeom>
                <a:avLst/>
                <a:gdLst>
                  <a:gd name="T0" fmla="*/ 5 w 22"/>
                  <a:gd name="T1" fmla="*/ 0 h 22"/>
                  <a:gd name="T2" fmla="*/ 5 w 22"/>
                  <a:gd name="T3" fmla="*/ 0 h 22"/>
                  <a:gd name="T4" fmla="*/ 5 w 22"/>
                  <a:gd name="T5" fmla="*/ 22 h 22"/>
                  <a:gd name="T6" fmla="*/ 0 w 22"/>
                  <a:gd name="T7" fmla="*/ 22 h 22"/>
                  <a:gd name="T8" fmla="*/ 5 w 22"/>
                  <a:gd name="T9" fmla="*/ 22 h 22"/>
                  <a:gd name="T10" fmla="*/ 5 w 22"/>
                  <a:gd name="T11" fmla="*/ 22 h 22"/>
                  <a:gd name="T12" fmla="*/ 5 w 22"/>
                  <a:gd name="T13" fmla="*/ 0 h 2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"/>
                  <a:gd name="T22" fmla="*/ 0 h 22"/>
                  <a:gd name="T23" fmla="*/ 22 w 22"/>
                  <a:gd name="T24" fmla="*/ 22 h 2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" h="22">
                    <a:moveTo>
                      <a:pt x="22" y="0"/>
                    </a:moveTo>
                    <a:lnTo>
                      <a:pt x="11" y="0"/>
                    </a:lnTo>
                    <a:lnTo>
                      <a:pt x="11" y="22"/>
                    </a:lnTo>
                    <a:lnTo>
                      <a:pt x="0" y="22"/>
                    </a:lnTo>
                    <a:lnTo>
                      <a:pt x="11" y="22"/>
                    </a:lnTo>
                    <a:lnTo>
                      <a:pt x="22" y="22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03" name="Freeform 99"/>
              <p:cNvSpPr>
                <a:spLocks/>
              </p:cNvSpPr>
              <p:nvPr/>
            </p:nvSpPr>
            <p:spPr bwMode="auto">
              <a:xfrm>
                <a:off x="1798" y="1703"/>
                <a:ext cx="20" cy="22"/>
              </a:xfrm>
              <a:custGeom>
                <a:avLst/>
                <a:gdLst>
                  <a:gd name="T0" fmla="*/ 10 w 21"/>
                  <a:gd name="T1" fmla="*/ 6 h 24"/>
                  <a:gd name="T2" fmla="*/ 0 w 21"/>
                  <a:gd name="T3" fmla="*/ 6 h 24"/>
                  <a:gd name="T4" fmla="*/ 0 w 21"/>
                  <a:gd name="T5" fmla="*/ 0 h 24"/>
                  <a:gd name="T6" fmla="*/ 0 w 21"/>
                  <a:gd name="T7" fmla="*/ 0 h 24"/>
                  <a:gd name="T8" fmla="*/ 0 w 21"/>
                  <a:gd name="T9" fmla="*/ 6 h 24"/>
                  <a:gd name="T10" fmla="*/ 0 w 21"/>
                  <a:gd name="T11" fmla="*/ 6 h 24"/>
                  <a:gd name="T12" fmla="*/ 10 w 21"/>
                  <a:gd name="T13" fmla="*/ 6 h 2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1"/>
                  <a:gd name="T22" fmla="*/ 0 h 24"/>
                  <a:gd name="T23" fmla="*/ 21 w 21"/>
                  <a:gd name="T24" fmla="*/ 24 h 2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" h="24">
                    <a:moveTo>
                      <a:pt x="21" y="24"/>
                    </a:moveTo>
                    <a:lnTo>
                      <a:pt x="0" y="24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21" y="24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04" name="Freeform 100"/>
              <p:cNvSpPr>
                <a:spLocks/>
              </p:cNvSpPr>
              <p:nvPr/>
            </p:nvSpPr>
            <p:spPr bwMode="auto">
              <a:xfrm>
                <a:off x="1798" y="1709"/>
                <a:ext cx="18" cy="22"/>
              </a:xfrm>
              <a:custGeom>
                <a:avLst/>
                <a:gdLst>
                  <a:gd name="T0" fmla="*/ 3 w 21"/>
                  <a:gd name="T1" fmla="*/ 0 h 22"/>
                  <a:gd name="T2" fmla="*/ 3 w 21"/>
                  <a:gd name="T3" fmla="*/ 0 h 22"/>
                  <a:gd name="T4" fmla="*/ 3 w 21"/>
                  <a:gd name="T5" fmla="*/ 22 h 22"/>
                  <a:gd name="T6" fmla="*/ 0 w 21"/>
                  <a:gd name="T7" fmla="*/ 22 h 22"/>
                  <a:gd name="T8" fmla="*/ 0 w 21"/>
                  <a:gd name="T9" fmla="*/ 0 h 22"/>
                  <a:gd name="T10" fmla="*/ 3 w 21"/>
                  <a:gd name="T11" fmla="*/ 0 h 2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"/>
                  <a:gd name="T19" fmla="*/ 0 h 22"/>
                  <a:gd name="T20" fmla="*/ 21 w 21"/>
                  <a:gd name="T21" fmla="*/ 22 h 2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" h="22">
                    <a:moveTo>
                      <a:pt x="21" y="0"/>
                    </a:moveTo>
                    <a:lnTo>
                      <a:pt x="21" y="0"/>
                    </a:lnTo>
                    <a:lnTo>
                      <a:pt x="21" y="22"/>
                    </a:lnTo>
                    <a:lnTo>
                      <a:pt x="0" y="22"/>
                    </a:lnTo>
                    <a:lnTo>
                      <a:pt x="0" y="0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05" name="Line 101"/>
              <p:cNvSpPr>
                <a:spLocks noChangeShapeType="1"/>
              </p:cNvSpPr>
              <p:nvPr/>
            </p:nvSpPr>
            <p:spPr bwMode="auto">
              <a:xfrm flipH="1">
                <a:off x="1781" y="1699"/>
                <a:ext cx="5" cy="2"/>
              </a:xfrm>
              <a:prstGeom prst="line">
                <a:avLst/>
              </a:prstGeom>
              <a:noFill/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06" name="Freeform 102"/>
              <p:cNvSpPr>
                <a:spLocks/>
              </p:cNvSpPr>
              <p:nvPr/>
            </p:nvSpPr>
            <p:spPr bwMode="auto">
              <a:xfrm>
                <a:off x="1784" y="1711"/>
                <a:ext cx="2" cy="22"/>
              </a:xfrm>
              <a:custGeom>
                <a:avLst/>
                <a:gdLst>
                  <a:gd name="T0" fmla="*/ 0 w 2"/>
                  <a:gd name="T1" fmla="*/ 0 h 22"/>
                  <a:gd name="T2" fmla="*/ 0 w 2"/>
                  <a:gd name="T3" fmla="*/ 22 h 22"/>
                  <a:gd name="T4" fmla="*/ 0 w 2"/>
                  <a:gd name="T5" fmla="*/ 0 h 22"/>
                  <a:gd name="T6" fmla="*/ 0 w 2"/>
                  <a:gd name="T7" fmla="*/ 22 h 22"/>
                  <a:gd name="T8" fmla="*/ 0 w 2"/>
                  <a:gd name="T9" fmla="*/ 0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"/>
                  <a:gd name="T16" fmla="*/ 0 h 22"/>
                  <a:gd name="T17" fmla="*/ 2 w 2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" h="22">
                    <a:moveTo>
                      <a:pt x="0" y="0"/>
                    </a:moveTo>
                    <a:lnTo>
                      <a:pt x="0" y="22"/>
                    </a:lnTo>
                    <a:lnTo>
                      <a:pt x="0" y="0"/>
                    </a:lnTo>
                    <a:lnTo>
                      <a:pt x="0" y="2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07" name="Line 103"/>
              <p:cNvSpPr>
                <a:spLocks noChangeShapeType="1"/>
              </p:cNvSpPr>
              <p:nvPr/>
            </p:nvSpPr>
            <p:spPr bwMode="auto">
              <a:xfrm flipH="1">
                <a:off x="1784" y="1701"/>
                <a:ext cx="6" cy="2"/>
              </a:xfrm>
              <a:prstGeom prst="line">
                <a:avLst/>
              </a:prstGeom>
              <a:noFill/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08" name="Freeform 104"/>
              <p:cNvSpPr>
                <a:spLocks/>
              </p:cNvSpPr>
              <p:nvPr/>
            </p:nvSpPr>
            <p:spPr bwMode="auto">
              <a:xfrm>
                <a:off x="1677" y="1669"/>
                <a:ext cx="53" cy="48"/>
              </a:xfrm>
              <a:custGeom>
                <a:avLst/>
                <a:gdLst>
                  <a:gd name="T0" fmla="*/ 6 w 55"/>
                  <a:gd name="T1" fmla="*/ 3 h 49"/>
                  <a:gd name="T2" fmla="*/ 2 w 55"/>
                  <a:gd name="T3" fmla="*/ 19 h 49"/>
                  <a:gd name="T4" fmla="*/ 0 w 55"/>
                  <a:gd name="T5" fmla="*/ 24 h 49"/>
                  <a:gd name="T6" fmla="*/ 2 w 55"/>
                  <a:gd name="T7" fmla="*/ 24 h 49"/>
                  <a:gd name="T8" fmla="*/ 7 w 55"/>
                  <a:gd name="T9" fmla="*/ 31 h 49"/>
                  <a:gd name="T10" fmla="*/ 13 w 55"/>
                  <a:gd name="T11" fmla="*/ 24 h 49"/>
                  <a:gd name="T12" fmla="*/ 13 w 55"/>
                  <a:gd name="T13" fmla="*/ 24 h 49"/>
                  <a:gd name="T14" fmla="*/ 13 w 55"/>
                  <a:gd name="T15" fmla="*/ 24 h 49"/>
                  <a:gd name="T16" fmla="*/ 26 w 55"/>
                  <a:gd name="T17" fmla="*/ 24 h 49"/>
                  <a:gd name="T18" fmla="*/ 30 w 55"/>
                  <a:gd name="T19" fmla="*/ 24 h 49"/>
                  <a:gd name="T20" fmla="*/ 19 w 55"/>
                  <a:gd name="T21" fmla="*/ 16 h 49"/>
                  <a:gd name="T22" fmla="*/ 23 w 55"/>
                  <a:gd name="T23" fmla="*/ 11 h 49"/>
                  <a:gd name="T24" fmla="*/ 15 w 55"/>
                  <a:gd name="T25" fmla="*/ 8 h 49"/>
                  <a:gd name="T26" fmla="*/ 12 w 55"/>
                  <a:gd name="T27" fmla="*/ 0 h 49"/>
                  <a:gd name="T28" fmla="*/ 6 w 55"/>
                  <a:gd name="T29" fmla="*/ 3 h 4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55"/>
                  <a:gd name="T46" fmla="*/ 0 h 49"/>
                  <a:gd name="T47" fmla="*/ 55 w 55"/>
                  <a:gd name="T48" fmla="*/ 49 h 49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55" h="49">
                    <a:moveTo>
                      <a:pt x="6" y="3"/>
                    </a:moveTo>
                    <a:lnTo>
                      <a:pt x="2" y="19"/>
                    </a:lnTo>
                    <a:lnTo>
                      <a:pt x="0" y="26"/>
                    </a:lnTo>
                    <a:lnTo>
                      <a:pt x="2" y="39"/>
                    </a:lnTo>
                    <a:lnTo>
                      <a:pt x="7" y="49"/>
                    </a:lnTo>
                    <a:lnTo>
                      <a:pt x="13" y="38"/>
                    </a:lnTo>
                    <a:lnTo>
                      <a:pt x="21" y="32"/>
                    </a:lnTo>
                    <a:lnTo>
                      <a:pt x="28" y="33"/>
                    </a:lnTo>
                    <a:lnTo>
                      <a:pt x="48" y="34"/>
                    </a:lnTo>
                    <a:lnTo>
                      <a:pt x="55" y="26"/>
                    </a:lnTo>
                    <a:lnTo>
                      <a:pt x="37" y="16"/>
                    </a:lnTo>
                    <a:lnTo>
                      <a:pt x="42" y="11"/>
                    </a:lnTo>
                    <a:lnTo>
                      <a:pt x="33" y="8"/>
                    </a:lnTo>
                    <a:lnTo>
                      <a:pt x="12" y="0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09" name="Freeform 105"/>
              <p:cNvSpPr>
                <a:spLocks/>
              </p:cNvSpPr>
              <p:nvPr/>
            </p:nvSpPr>
            <p:spPr bwMode="auto">
              <a:xfrm>
                <a:off x="1640" y="1669"/>
                <a:ext cx="43" cy="38"/>
              </a:xfrm>
              <a:custGeom>
                <a:avLst/>
                <a:gdLst>
                  <a:gd name="T0" fmla="*/ 21 w 45"/>
                  <a:gd name="T1" fmla="*/ 3 h 38"/>
                  <a:gd name="T2" fmla="*/ 19 w 45"/>
                  <a:gd name="T3" fmla="*/ 19 h 38"/>
                  <a:gd name="T4" fmla="*/ 18 w 45"/>
                  <a:gd name="T5" fmla="*/ 26 h 38"/>
                  <a:gd name="T6" fmla="*/ 19 w 45"/>
                  <a:gd name="T7" fmla="*/ 38 h 38"/>
                  <a:gd name="T8" fmla="*/ 11 w 45"/>
                  <a:gd name="T9" fmla="*/ 37 h 38"/>
                  <a:gd name="T10" fmla="*/ 8 w 45"/>
                  <a:gd name="T11" fmla="*/ 37 h 38"/>
                  <a:gd name="T12" fmla="*/ 0 w 45"/>
                  <a:gd name="T13" fmla="*/ 30 h 38"/>
                  <a:gd name="T14" fmla="*/ 7 w 45"/>
                  <a:gd name="T15" fmla="*/ 27 h 38"/>
                  <a:gd name="T16" fmla="*/ 11 w 45"/>
                  <a:gd name="T17" fmla="*/ 27 h 38"/>
                  <a:gd name="T18" fmla="*/ 15 w 45"/>
                  <a:gd name="T19" fmla="*/ 28 h 38"/>
                  <a:gd name="T20" fmla="*/ 11 w 45"/>
                  <a:gd name="T21" fmla="*/ 11 h 38"/>
                  <a:gd name="T22" fmla="*/ 11 w 45"/>
                  <a:gd name="T23" fmla="*/ 5 h 38"/>
                  <a:gd name="T24" fmla="*/ 11 w 45"/>
                  <a:gd name="T25" fmla="*/ 0 h 38"/>
                  <a:gd name="T26" fmla="*/ 16 w 45"/>
                  <a:gd name="T27" fmla="*/ 1 h 38"/>
                  <a:gd name="T28" fmla="*/ 21 w 45"/>
                  <a:gd name="T29" fmla="*/ 3 h 38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45"/>
                  <a:gd name="T46" fmla="*/ 0 h 38"/>
                  <a:gd name="T47" fmla="*/ 45 w 45"/>
                  <a:gd name="T48" fmla="*/ 38 h 38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45" h="38">
                    <a:moveTo>
                      <a:pt x="45" y="3"/>
                    </a:moveTo>
                    <a:lnTo>
                      <a:pt x="41" y="19"/>
                    </a:lnTo>
                    <a:lnTo>
                      <a:pt x="40" y="26"/>
                    </a:lnTo>
                    <a:lnTo>
                      <a:pt x="41" y="38"/>
                    </a:lnTo>
                    <a:lnTo>
                      <a:pt x="25" y="37"/>
                    </a:lnTo>
                    <a:lnTo>
                      <a:pt x="8" y="37"/>
                    </a:lnTo>
                    <a:lnTo>
                      <a:pt x="0" y="30"/>
                    </a:lnTo>
                    <a:lnTo>
                      <a:pt x="7" y="27"/>
                    </a:lnTo>
                    <a:lnTo>
                      <a:pt x="21" y="27"/>
                    </a:lnTo>
                    <a:lnTo>
                      <a:pt x="34" y="28"/>
                    </a:lnTo>
                    <a:lnTo>
                      <a:pt x="27" y="11"/>
                    </a:lnTo>
                    <a:lnTo>
                      <a:pt x="22" y="5"/>
                    </a:lnTo>
                    <a:lnTo>
                      <a:pt x="21" y="0"/>
                    </a:lnTo>
                    <a:lnTo>
                      <a:pt x="36" y="1"/>
                    </a:lnTo>
                    <a:lnTo>
                      <a:pt x="45" y="3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10" name="Freeform 106"/>
              <p:cNvSpPr>
                <a:spLocks/>
              </p:cNvSpPr>
              <p:nvPr/>
            </p:nvSpPr>
            <p:spPr bwMode="auto">
              <a:xfrm>
                <a:off x="1677" y="1627"/>
                <a:ext cx="19" cy="2"/>
              </a:xfrm>
              <a:custGeom>
                <a:avLst/>
                <a:gdLst>
                  <a:gd name="T0" fmla="*/ 5 w 21"/>
                  <a:gd name="T1" fmla="*/ 0 h 2"/>
                  <a:gd name="T2" fmla="*/ 0 w 21"/>
                  <a:gd name="T3" fmla="*/ 0 h 2"/>
                  <a:gd name="T4" fmla="*/ 0 w 21"/>
                  <a:gd name="T5" fmla="*/ 0 h 2"/>
                  <a:gd name="T6" fmla="*/ 5 w 21"/>
                  <a:gd name="T7" fmla="*/ 0 h 2"/>
                  <a:gd name="T8" fmla="*/ 5 w 21"/>
                  <a:gd name="T9" fmla="*/ 0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"/>
                  <a:gd name="T16" fmla="*/ 0 h 2"/>
                  <a:gd name="T17" fmla="*/ 21 w 2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" h="2">
                    <a:moveTo>
                      <a:pt x="11" y="0"/>
                    </a:moveTo>
                    <a:lnTo>
                      <a:pt x="0" y="0"/>
                    </a:lnTo>
                    <a:lnTo>
                      <a:pt x="21" y="0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11" name="Freeform 107"/>
              <p:cNvSpPr>
                <a:spLocks/>
              </p:cNvSpPr>
              <p:nvPr/>
            </p:nvSpPr>
            <p:spPr bwMode="auto">
              <a:xfrm>
                <a:off x="1687" y="1627"/>
                <a:ext cx="20" cy="2"/>
              </a:xfrm>
              <a:custGeom>
                <a:avLst/>
                <a:gdLst>
                  <a:gd name="T0" fmla="*/ 5 w 22"/>
                  <a:gd name="T1" fmla="*/ 0 h 2"/>
                  <a:gd name="T2" fmla="*/ 0 w 22"/>
                  <a:gd name="T3" fmla="*/ 0 h 2"/>
                  <a:gd name="T4" fmla="*/ 5 w 22"/>
                  <a:gd name="T5" fmla="*/ 0 h 2"/>
                  <a:gd name="T6" fmla="*/ 5 w 22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2"/>
                  <a:gd name="T13" fmla="*/ 0 h 2"/>
                  <a:gd name="T14" fmla="*/ 22 w 22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2" h="2">
                    <a:moveTo>
                      <a:pt x="22" y="0"/>
                    </a:moveTo>
                    <a:lnTo>
                      <a:pt x="0" y="0"/>
                    </a:lnTo>
                    <a:lnTo>
                      <a:pt x="15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12" name="Freeform 108"/>
              <p:cNvSpPr>
                <a:spLocks/>
              </p:cNvSpPr>
              <p:nvPr/>
            </p:nvSpPr>
            <p:spPr bwMode="auto">
              <a:xfrm>
                <a:off x="1503" y="1887"/>
                <a:ext cx="47" cy="50"/>
              </a:xfrm>
              <a:custGeom>
                <a:avLst/>
                <a:gdLst>
                  <a:gd name="T0" fmla="*/ 0 w 50"/>
                  <a:gd name="T1" fmla="*/ 50 h 49"/>
                  <a:gd name="T2" fmla="*/ 0 w 50"/>
                  <a:gd name="T3" fmla="*/ 15 h 49"/>
                  <a:gd name="T4" fmla="*/ 0 w 50"/>
                  <a:gd name="T5" fmla="*/ 1 h 49"/>
                  <a:gd name="T6" fmla="*/ 6 w 50"/>
                  <a:gd name="T7" fmla="*/ 0 h 49"/>
                  <a:gd name="T8" fmla="*/ 8 w 50"/>
                  <a:gd name="T9" fmla="*/ 8 h 49"/>
                  <a:gd name="T10" fmla="*/ 8 w 50"/>
                  <a:gd name="T11" fmla="*/ 11 h 49"/>
                  <a:gd name="T12" fmla="*/ 8 w 50"/>
                  <a:gd name="T13" fmla="*/ 16 h 49"/>
                  <a:gd name="T14" fmla="*/ 16 w 50"/>
                  <a:gd name="T15" fmla="*/ 6 h 49"/>
                  <a:gd name="T16" fmla="*/ 16 w 50"/>
                  <a:gd name="T17" fmla="*/ 10 h 49"/>
                  <a:gd name="T18" fmla="*/ 18 w 50"/>
                  <a:gd name="T19" fmla="*/ 15 h 49"/>
                  <a:gd name="T20" fmla="*/ 14 w 50"/>
                  <a:gd name="T21" fmla="*/ 45 h 49"/>
                  <a:gd name="T22" fmla="*/ 16 w 50"/>
                  <a:gd name="T23" fmla="*/ 61 h 49"/>
                  <a:gd name="T24" fmla="*/ 10 w 50"/>
                  <a:gd name="T25" fmla="*/ 67 h 49"/>
                  <a:gd name="T26" fmla="*/ 9 w 50"/>
                  <a:gd name="T27" fmla="*/ 54 h 49"/>
                  <a:gd name="T28" fmla="*/ 8 w 50"/>
                  <a:gd name="T29" fmla="*/ 59 h 49"/>
                  <a:gd name="T30" fmla="*/ 8 w 50"/>
                  <a:gd name="T31" fmla="*/ 50 h 49"/>
                  <a:gd name="T32" fmla="*/ 4 w 50"/>
                  <a:gd name="T33" fmla="*/ 44 h 49"/>
                  <a:gd name="T34" fmla="*/ 0 w 50"/>
                  <a:gd name="T35" fmla="*/ 50 h 49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50"/>
                  <a:gd name="T55" fmla="*/ 0 h 49"/>
                  <a:gd name="T56" fmla="*/ 50 w 50"/>
                  <a:gd name="T57" fmla="*/ 49 h 49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50" h="49">
                    <a:moveTo>
                      <a:pt x="0" y="32"/>
                    </a:moveTo>
                    <a:lnTo>
                      <a:pt x="0" y="15"/>
                    </a:lnTo>
                    <a:lnTo>
                      <a:pt x="0" y="1"/>
                    </a:lnTo>
                    <a:lnTo>
                      <a:pt x="6" y="0"/>
                    </a:lnTo>
                    <a:lnTo>
                      <a:pt x="11" y="8"/>
                    </a:lnTo>
                    <a:lnTo>
                      <a:pt x="18" y="11"/>
                    </a:lnTo>
                    <a:lnTo>
                      <a:pt x="22" y="16"/>
                    </a:lnTo>
                    <a:lnTo>
                      <a:pt x="44" y="6"/>
                    </a:lnTo>
                    <a:lnTo>
                      <a:pt x="46" y="10"/>
                    </a:lnTo>
                    <a:lnTo>
                      <a:pt x="50" y="15"/>
                    </a:lnTo>
                    <a:lnTo>
                      <a:pt x="39" y="27"/>
                    </a:lnTo>
                    <a:lnTo>
                      <a:pt x="45" y="43"/>
                    </a:lnTo>
                    <a:lnTo>
                      <a:pt x="31" y="49"/>
                    </a:lnTo>
                    <a:lnTo>
                      <a:pt x="29" y="36"/>
                    </a:lnTo>
                    <a:lnTo>
                      <a:pt x="27" y="41"/>
                    </a:lnTo>
                    <a:lnTo>
                      <a:pt x="20" y="32"/>
                    </a:lnTo>
                    <a:lnTo>
                      <a:pt x="4" y="26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13" name="Freeform 109"/>
              <p:cNvSpPr>
                <a:spLocks/>
              </p:cNvSpPr>
              <p:nvPr/>
            </p:nvSpPr>
            <p:spPr bwMode="auto">
              <a:xfrm>
                <a:off x="1551" y="1889"/>
                <a:ext cx="34" cy="46"/>
              </a:xfrm>
              <a:custGeom>
                <a:avLst/>
                <a:gdLst>
                  <a:gd name="T0" fmla="*/ 17 w 35"/>
                  <a:gd name="T1" fmla="*/ 23 h 47"/>
                  <a:gd name="T2" fmla="*/ 17 w 35"/>
                  <a:gd name="T3" fmla="*/ 23 h 47"/>
                  <a:gd name="T4" fmla="*/ 17 w 35"/>
                  <a:gd name="T5" fmla="*/ 23 h 47"/>
                  <a:gd name="T6" fmla="*/ 17 w 35"/>
                  <a:gd name="T7" fmla="*/ 23 h 47"/>
                  <a:gd name="T8" fmla="*/ 14 w 35"/>
                  <a:gd name="T9" fmla="*/ 15 h 47"/>
                  <a:gd name="T10" fmla="*/ 3 w 35"/>
                  <a:gd name="T11" fmla="*/ 10 h 47"/>
                  <a:gd name="T12" fmla="*/ 0 w 35"/>
                  <a:gd name="T13" fmla="*/ 5 h 47"/>
                  <a:gd name="T14" fmla="*/ 0 w 35"/>
                  <a:gd name="T15" fmla="*/ 0 h 47"/>
                  <a:gd name="T16" fmla="*/ 14 w 35"/>
                  <a:gd name="T17" fmla="*/ 2 h 47"/>
                  <a:gd name="T18" fmla="*/ 17 w 35"/>
                  <a:gd name="T19" fmla="*/ 10 h 47"/>
                  <a:gd name="T20" fmla="*/ 17 w 35"/>
                  <a:gd name="T21" fmla="*/ 16 h 47"/>
                  <a:gd name="T22" fmla="*/ 17 w 35"/>
                  <a:gd name="T23" fmla="*/ 23 h 47"/>
                  <a:gd name="T24" fmla="*/ 17 w 35"/>
                  <a:gd name="T25" fmla="*/ 23 h 47"/>
                  <a:gd name="T26" fmla="*/ 17 w 35"/>
                  <a:gd name="T27" fmla="*/ 29 h 47"/>
                  <a:gd name="T28" fmla="*/ 17 w 35"/>
                  <a:gd name="T29" fmla="*/ 24 h 47"/>
                  <a:gd name="T30" fmla="*/ 17 w 35"/>
                  <a:gd name="T31" fmla="*/ 23 h 47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35"/>
                  <a:gd name="T49" fmla="*/ 0 h 47"/>
                  <a:gd name="T50" fmla="*/ 35 w 35"/>
                  <a:gd name="T51" fmla="*/ 47 h 47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35" h="47">
                    <a:moveTo>
                      <a:pt x="19" y="26"/>
                    </a:moveTo>
                    <a:lnTo>
                      <a:pt x="26" y="29"/>
                    </a:lnTo>
                    <a:lnTo>
                      <a:pt x="23" y="24"/>
                    </a:lnTo>
                    <a:lnTo>
                      <a:pt x="19" y="23"/>
                    </a:lnTo>
                    <a:lnTo>
                      <a:pt x="14" y="15"/>
                    </a:lnTo>
                    <a:lnTo>
                      <a:pt x="3" y="10"/>
                    </a:lnTo>
                    <a:lnTo>
                      <a:pt x="0" y="5"/>
                    </a:lnTo>
                    <a:lnTo>
                      <a:pt x="0" y="0"/>
                    </a:lnTo>
                    <a:lnTo>
                      <a:pt x="14" y="2"/>
                    </a:lnTo>
                    <a:lnTo>
                      <a:pt x="24" y="10"/>
                    </a:lnTo>
                    <a:lnTo>
                      <a:pt x="35" y="16"/>
                    </a:lnTo>
                    <a:lnTo>
                      <a:pt x="35" y="34"/>
                    </a:lnTo>
                    <a:lnTo>
                      <a:pt x="30" y="40"/>
                    </a:lnTo>
                    <a:lnTo>
                      <a:pt x="26" y="47"/>
                    </a:lnTo>
                    <a:lnTo>
                      <a:pt x="20" y="42"/>
                    </a:lnTo>
                    <a:lnTo>
                      <a:pt x="19" y="26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14" name="Freeform 110"/>
              <p:cNvSpPr>
                <a:spLocks/>
              </p:cNvSpPr>
              <p:nvPr/>
            </p:nvSpPr>
            <p:spPr bwMode="auto">
              <a:xfrm>
                <a:off x="1461" y="1853"/>
                <a:ext cx="47" cy="64"/>
              </a:xfrm>
              <a:custGeom>
                <a:avLst/>
                <a:gdLst>
                  <a:gd name="T0" fmla="*/ 8 w 50"/>
                  <a:gd name="T1" fmla="*/ 32 h 65"/>
                  <a:gd name="T2" fmla="*/ 0 w 50"/>
                  <a:gd name="T3" fmla="*/ 15 h 65"/>
                  <a:gd name="T4" fmla="*/ 4 w 50"/>
                  <a:gd name="T5" fmla="*/ 5 h 65"/>
                  <a:gd name="T6" fmla="*/ 4 w 50"/>
                  <a:gd name="T7" fmla="*/ 2 h 65"/>
                  <a:gd name="T8" fmla="*/ 5 w 50"/>
                  <a:gd name="T9" fmla="*/ 0 h 65"/>
                  <a:gd name="T10" fmla="*/ 8 w 50"/>
                  <a:gd name="T11" fmla="*/ 5 h 65"/>
                  <a:gd name="T12" fmla="*/ 13 w 50"/>
                  <a:gd name="T13" fmla="*/ 2 h 65"/>
                  <a:gd name="T14" fmla="*/ 16 w 50"/>
                  <a:gd name="T15" fmla="*/ 16 h 65"/>
                  <a:gd name="T16" fmla="*/ 18 w 50"/>
                  <a:gd name="T17" fmla="*/ 32 h 65"/>
                  <a:gd name="T18" fmla="*/ 16 w 50"/>
                  <a:gd name="T19" fmla="*/ 32 h 65"/>
                  <a:gd name="T20" fmla="*/ 16 w 50"/>
                  <a:gd name="T21" fmla="*/ 32 h 65"/>
                  <a:gd name="T22" fmla="*/ 16 w 50"/>
                  <a:gd name="T23" fmla="*/ 47 h 65"/>
                  <a:gd name="T24" fmla="*/ 13 w 50"/>
                  <a:gd name="T25" fmla="*/ 32 h 65"/>
                  <a:gd name="T26" fmla="*/ 13 w 50"/>
                  <a:gd name="T27" fmla="*/ 38 h 65"/>
                  <a:gd name="T28" fmla="*/ 12 w 50"/>
                  <a:gd name="T29" fmla="*/ 32 h 65"/>
                  <a:gd name="T30" fmla="*/ 9 w 50"/>
                  <a:gd name="T31" fmla="*/ 32 h 65"/>
                  <a:gd name="T32" fmla="*/ 8 w 50"/>
                  <a:gd name="T33" fmla="*/ 28 h 65"/>
                  <a:gd name="T34" fmla="*/ 8 w 50"/>
                  <a:gd name="T35" fmla="*/ 17 h 65"/>
                  <a:gd name="T36" fmla="*/ 8 w 50"/>
                  <a:gd name="T37" fmla="*/ 28 h 65"/>
                  <a:gd name="T38" fmla="*/ 8 w 50"/>
                  <a:gd name="T39" fmla="*/ 32 h 65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50"/>
                  <a:gd name="T61" fmla="*/ 0 h 65"/>
                  <a:gd name="T62" fmla="*/ 50 w 50"/>
                  <a:gd name="T63" fmla="*/ 65 h 65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50" h="65">
                    <a:moveTo>
                      <a:pt x="11" y="32"/>
                    </a:moveTo>
                    <a:lnTo>
                      <a:pt x="0" y="15"/>
                    </a:lnTo>
                    <a:lnTo>
                      <a:pt x="4" y="5"/>
                    </a:lnTo>
                    <a:lnTo>
                      <a:pt x="4" y="2"/>
                    </a:lnTo>
                    <a:lnTo>
                      <a:pt x="5" y="0"/>
                    </a:lnTo>
                    <a:lnTo>
                      <a:pt x="26" y="5"/>
                    </a:lnTo>
                    <a:lnTo>
                      <a:pt x="37" y="2"/>
                    </a:lnTo>
                    <a:lnTo>
                      <a:pt x="44" y="16"/>
                    </a:lnTo>
                    <a:lnTo>
                      <a:pt x="50" y="32"/>
                    </a:lnTo>
                    <a:lnTo>
                      <a:pt x="45" y="33"/>
                    </a:lnTo>
                    <a:lnTo>
                      <a:pt x="45" y="48"/>
                    </a:lnTo>
                    <a:lnTo>
                      <a:pt x="45" y="65"/>
                    </a:lnTo>
                    <a:lnTo>
                      <a:pt x="37" y="50"/>
                    </a:lnTo>
                    <a:lnTo>
                      <a:pt x="37" y="56"/>
                    </a:lnTo>
                    <a:lnTo>
                      <a:pt x="35" y="49"/>
                    </a:lnTo>
                    <a:lnTo>
                      <a:pt x="29" y="38"/>
                    </a:lnTo>
                    <a:lnTo>
                      <a:pt x="19" y="28"/>
                    </a:lnTo>
                    <a:lnTo>
                      <a:pt x="10" y="17"/>
                    </a:lnTo>
                    <a:lnTo>
                      <a:pt x="13" y="28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15" name="Freeform 111"/>
              <p:cNvSpPr>
                <a:spLocks/>
              </p:cNvSpPr>
              <p:nvPr/>
            </p:nvSpPr>
            <p:spPr bwMode="auto">
              <a:xfrm>
                <a:off x="1696" y="1827"/>
                <a:ext cx="19" cy="22"/>
              </a:xfrm>
              <a:custGeom>
                <a:avLst/>
                <a:gdLst>
                  <a:gd name="T0" fmla="*/ 0 w 20"/>
                  <a:gd name="T1" fmla="*/ 0 h 22"/>
                  <a:gd name="T2" fmla="*/ 0 w 20"/>
                  <a:gd name="T3" fmla="*/ 7 h 22"/>
                  <a:gd name="T4" fmla="*/ 10 w 20"/>
                  <a:gd name="T5" fmla="*/ 22 h 22"/>
                  <a:gd name="T6" fmla="*/ 0 w 20"/>
                  <a:gd name="T7" fmla="*/ 0 h 2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0"/>
                  <a:gd name="T13" fmla="*/ 0 h 22"/>
                  <a:gd name="T14" fmla="*/ 20 w 20"/>
                  <a:gd name="T15" fmla="*/ 22 h 2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0" h="22">
                    <a:moveTo>
                      <a:pt x="0" y="0"/>
                    </a:moveTo>
                    <a:lnTo>
                      <a:pt x="0" y="7"/>
                    </a:lnTo>
                    <a:lnTo>
                      <a:pt x="20" y="2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16" name="Freeform 112"/>
              <p:cNvSpPr>
                <a:spLocks/>
              </p:cNvSpPr>
              <p:nvPr/>
            </p:nvSpPr>
            <p:spPr bwMode="auto">
              <a:xfrm>
                <a:off x="1854" y="1807"/>
                <a:ext cx="19" cy="22"/>
              </a:xfrm>
              <a:custGeom>
                <a:avLst/>
                <a:gdLst>
                  <a:gd name="T0" fmla="*/ 5 w 21"/>
                  <a:gd name="T1" fmla="*/ 11 h 23"/>
                  <a:gd name="T2" fmla="*/ 5 w 21"/>
                  <a:gd name="T3" fmla="*/ 11 h 23"/>
                  <a:gd name="T4" fmla="*/ 0 w 21"/>
                  <a:gd name="T5" fmla="*/ 0 h 23"/>
                  <a:gd name="T6" fmla="*/ 5 w 21"/>
                  <a:gd name="T7" fmla="*/ 11 h 2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"/>
                  <a:gd name="T13" fmla="*/ 0 h 23"/>
                  <a:gd name="T14" fmla="*/ 21 w 21"/>
                  <a:gd name="T15" fmla="*/ 23 h 2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" h="23">
                    <a:moveTo>
                      <a:pt x="21" y="18"/>
                    </a:moveTo>
                    <a:lnTo>
                      <a:pt x="8" y="23"/>
                    </a:lnTo>
                    <a:lnTo>
                      <a:pt x="0" y="0"/>
                    </a:lnTo>
                    <a:lnTo>
                      <a:pt x="21" y="18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17" name="Freeform 113"/>
              <p:cNvSpPr>
                <a:spLocks/>
              </p:cNvSpPr>
              <p:nvPr/>
            </p:nvSpPr>
            <p:spPr bwMode="auto">
              <a:xfrm>
                <a:off x="1824" y="1759"/>
                <a:ext cx="21" cy="22"/>
              </a:xfrm>
              <a:custGeom>
                <a:avLst/>
                <a:gdLst>
                  <a:gd name="T0" fmla="*/ 45 w 20"/>
                  <a:gd name="T1" fmla="*/ 14 h 22"/>
                  <a:gd name="T2" fmla="*/ 29 w 20"/>
                  <a:gd name="T3" fmla="*/ 22 h 22"/>
                  <a:gd name="T4" fmla="*/ 0 w 20"/>
                  <a:gd name="T5" fmla="*/ 0 h 22"/>
                  <a:gd name="T6" fmla="*/ 45 w 20"/>
                  <a:gd name="T7" fmla="*/ 0 h 22"/>
                  <a:gd name="T8" fmla="*/ 45 w 20"/>
                  <a:gd name="T9" fmla="*/ 14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"/>
                  <a:gd name="T16" fmla="*/ 0 h 22"/>
                  <a:gd name="T17" fmla="*/ 20 w 20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" h="22">
                    <a:moveTo>
                      <a:pt x="20" y="14"/>
                    </a:moveTo>
                    <a:lnTo>
                      <a:pt x="11" y="22"/>
                    </a:lnTo>
                    <a:lnTo>
                      <a:pt x="0" y="0"/>
                    </a:lnTo>
                    <a:lnTo>
                      <a:pt x="20" y="0"/>
                    </a:lnTo>
                    <a:lnTo>
                      <a:pt x="20" y="14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18" name="Freeform 114"/>
              <p:cNvSpPr>
                <a:spLocks/>
              </p:cNvSpPr>
              <p:nvPr/>
            </p:nvSpPr>
            <p:spPr bwMode="auto">
              <a:xfrm>
                <a:off x="1403" y="1783"/>
                <a:ext cx="36" cy="28"/>
              </a:xfrm>
              <a:custGeom>
                <a:avLst/>
                <a:gdLst>
                  <a:gd name="T0" fmla="*/ 35 w 36"/>
                  <a:gd name="T1" fmla="*/ 22 h 28"/>
                  <a:gd name="T2" fmla="*/ 32 w 36"/>
                  <a:gd name="T3" fmla="*/ 28 h 28"/>
                  <a:gd name="T4" fmla="*/ 23 w 36"/>
                  <a:gd name="T5" fmla="*/ 24 h 28"/>
                  <a:gd name="T6" fmla="*/ 12 w 36"/>
                  <a:gd name="T7" fmla="*/ 20 h 28"/>
                  <a:gd name="T8" fmla="*/ 0 w 36"/>
                  <a:gd name="T9" fmla="*/ 15 h 28"/>
                  <a:gd name="T10" fmla="*/ 13 w 36"/>
                  <a:gd name="T11" fmla="*/ 0 h 28"/>
                  <a:gd name="T12" fmla="*/ 23 w 36"/>
                  <a:gd name="T13" fmla="*/ 7 h 28"/>
                  <a:gd name="T14" fmla="*/ 36 w 36"/>
                  <a:gd name="T15" fmla="*/ 11 h 28"/>
                  <a:gd name="T16" fmla="*/ 35 w 36"/>
                  <a:gd name="T17" fmla="*/ 22 h 2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6"/>
                  <a:gd name="T28" fmla="*/ 0 h 28"/>
                  <a:gd name="T29" fmla="*/ 36 w 36"/>
                  <a:gd name="T30" fmla="*/ 28 h 2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6" h="28">
                    <a:moveTo>
                      <a:pt x="35" y="22"/>
                    </a:moveTo>
                    <a:lnTo>
                      <a:pt x="32" y="28"/>
                    </a:lnTo>
                    <a:lnTo>
                      <a:pt x="23" y="24"/>
                    </a:lnTo>
                    <a:lnTo>
                      <a:pt x="12" y="20"/>
                    </a:lnTo>
                    <a:lnTo>
                      <a:pt x="0" y="15"/>
                    </a:lnTo>
                    <a:lnTo>
                      <a:pt x="13" y="0"/>
                    </a:lnTo>
                    <a:lnTo>
                      <a:pt x="23" y="7"/>
                    </a:lnTo>
                    <a:lnTo>
                      <a:pt x="36" y="11"/>
                    </a:lnTo>
                    <a:lnTo>
                      <a:pt x="35" y="22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19" name="Freeform 115"/>
              <p:cNvSpPr>
                <a:spLocks/>
              </p:cNvSpPr>
              <p:nvPr/>
            </p:nvSpPr>
            <p:spPr bwMode="auto">
              <a:xfrm>
                <a:off x="1820" y="1833"/>
                <a:ext cx="19" cy="22"/>
              </a:xfrm>
              <a:custGeom>
                <a:avLst/>
                <a:gdLst>
                  <a:gd name="T0" fmla="*/ 10 w 20"/>
                  <a:gd name="T1" fmla="*/ 8 h 22"/>
                  <a:gd name="T2" fmla="*/ 10 w 20"/>
                  <a:gd name="T3" fmla="*/ 8 h 22"/>
                  <a:gd name="T4" fmla="*/ 10 w 20"/>
                  <a:gd name="T5" fmla="*/ 0 h 22"/>
                  <a:gd name="T6" fmla="*/ 10 w 20"/>
                  <a:gd name="T7" fmla="*/ 0 h 22"/>
                  <a:gd name="T8" fmla="*/ 7 w 20"/>
                  <a:gd name="T9" fmla="*/ 0 h 22"/>
                  <a:gd name="T10" fmla="*/ 7 w 20"/>
                  <a:gd name="T11" fmla="*/ 8 h 22"/>
                  <a:gd name="T12" fmla="*/ 7 w 20"/>
                  <a:gd name="T13" fmla="*/ 8 h 22"/>
                  <a:gd name="T14" fmla="*/ 0 w 20"/>
                  <a:gd name="T15" fmla="*/ 8 h 22"/>
                  <a:gd name="T16" fmla="*/ 7 w 20"/>
                  <a:gd name="T17" fmla="*/ 8 h 22"/>
                  <a:gd name="T18" fmla="*/ 7 w 20"/>
                  <a:gd name="T19" fmla="*/ 15 h 22"/>
                  <a:gd name="T20" fmla="*/ 0 w 20"/>
                  <a:gd name="T21" fmla="*/ 15 h 22"/>
                  <a:gd name="T22" fmla="*/ 0 w 20"/>
                  <a:gd name="T23" fmla="*/ 22 h 22"/>
                  <a:gd name="T24" fmla="*/ 0 w 20"/>
                  <a:gd name="T25" fmla="*/ 15 h 22"/>
                  <a:gd name="T26" fmla="*/ 0 w 20"/>
                  <a:gd name="T27" fmla="*/ 22 h 22"/>
                  <a:gd name="T28" fmla="*/ 7 w 20"/>
                  <a:gd name="T29" fmla="*/ 22 h 22"/>
                  <a:gd name="T30" fmla="*/ 7 w 20"/>
                  <a:gd name="T31" fmla="*/ 15 h 22"/>
                  <a:gd name="T32" fmla="*/ 7 w 20"/>
                  <a:gd name="T33" fmla="*/ 22 h 22"/>
                  <a:gd name="T34" fmla="*/ 7 w 20"/>
                  <a:gd name="T35" fmla="*/ 15 h 22"/>
                  <a:gd name="T36" fmla="*/ 10 w 20"/>
                  <a:gd name="T37" fmla="*/ 15 h 22"/>
                  <a:gd name="T38" fmla="*/ 10 w 20"/>
                  <a:gd name="T39" fmla="*/ 8 h 22"/>
                  <a:gd name="T40" fmla="*/ 10 w 20"/>
                  <a:gd name="T41" fmla="*/ 8 h 2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0"/>
                  <a:gd name="T64" fmla="*/ 0 h 22"/>
                  <a:gd name="T65" fmla="*/ 20 w 20"/>
                  <a:gd name="T66" fmla="*/ 22 h 2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0" h="22">
                    <a:moveTo>
                      <a:pt x="20" y="8"/>
                    </a:moveTo>
                    <a:lnTo>
                      <a:pt x="20" y="8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7" y="0"/>
                    </a:lnTo>
                    <a:lnTo>
                      <a:pt x="7" y="8"/>
                    </a:lnTo>
                    <a:lnTo>
                      <a:pt x="0" y="8"/>
                    </a:lnTo>
                    <a:lnTo>
                      <a:pt x="7" y="8"/>
                    </a:lnTo>
                    <a:lnTo>
                      <a:pt x="7" y="15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7" y="22"/>
                    </a:lnTo>
                    <a:lnTo>
                      <a:pt x="7" y="15"/>
                    </a:lnTo>
                    <a:lnTo>
                      <a:pt x="7" y="22"/>
                    </a:lnTo>
                    <a:lnTo>
                      <a:pt x="7" y="15"/>
                    </a:lnTo>
                    <a:lnTo>
                      <a:pt x="14" y="15"/>
                    </a:lnTo>
                    <a:lnTo>
                      <a:pt x="14" y="8"/>
                    </a:lnTo>
                    <a:lnTo>
                      <a:pt x="20" y="8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20" name="Freeform 116"/>
              <p:cNvSpPr>
                <a:spLocks/>
              </p:cNvSpPr>
              <p:nvPr/>
            </p:nvSpPr>
            <p:spPr bwMode="auto">
              <a:xfrm>
                <a:off x="1416" y="1751"/>
                <a:ext cx="92" cy="62"/>
              </a:xfrm>
              <a:custGeom>
                <a:avLst/>
                <a:gdLst>
                  <a:gd name="T0" fmla="*/ 18 w 98"/>
                  <a:gd name="T1" fmla="*/ 42 h 62"/>
                  <a:gd name="T2" fmla="*/ 16 w 98"/>
                  <a:gd name="T3" fmla="*/ 44 h 62"/>
                  <a:gd name="T4" fmla="*/ 13 w 98"/>
                  <a:gd name="T5" fmla="*/ 49 h 62"/>
                  <a:gd name="T6" fmla="*/ 10 w 98"/>
                  <a:gd name="T7" fmla="*/ 62 h 62"/>
                  <a:gd name="T8" fmla="*/ 9 w 98"/>
                  <a:gd name="T9" fmla="*/ 62 h 62"/>
                  <a:gd name="T10" fmla="*/ 8 w 98"/>
                  <a:gd name="T11" fmla="*/ 54 h 62"/>
                  <a:gd name="T12" fmla="*/ 8 w 98"/>
                  <a:gd name="T13" fmla="*/ 53 h 62"/>
                  <a:gd name="T14" fmla="*/ 8 w 98"/>
                  <a:gd name="T15" fmla="*/ 42 h 62"/>
                  <a:gd name="T16" fmla="*/ 8 w 98"/>
                  <a:gd name="T17" fmla="*/ 40 h 62"/>
                  <a:gd name="T18" fmla="*/ 0 w 98"/>
                  <a:gd name="T19" fmla="*/ 31 h 62"/>
                  <a:gd name="T20" fmla="*/ 8 w 98"/>
                  <a:gd name="T21" fmla="*/ 14 h 62"/>
                  <a:gd name="T22" fmla="*/ 8 w 98"/>
                  <a:gd name="T23" fmla="*/ 4 h 62"/>
                  <a:gd name="T24" fmla="*/ 8 w 98"/>
                  <a:gd name="T25" fmla="*/ 3 h 62"/>
                  <a:gd name="T26" fmla="*/ 12 w 98"/>
                  <a:gd name="T27" fmla="*/ 2 h 62"/>
                  <a:gd name="T28" fmla="*/ 18 w 98"/>
                  <a:gd name="T29" fmla="*/ 0 h 62"/>
                  <a:gd name="T30" fmla="*/ 21 w 98"/>
                  <a:gd name="T31" fmla="*/ 0 h 62"/>
                  <a:gd name="T32" fmla="*/ 25 w 98"/>
                  <a:gd name="T33" fmla="*/ 2 h 62"/>
                  <a:gd name="T34" fmla="*/ 28 w 98"/>
                  <a:gd name="T35" fmla="*/ 10 h 62"/>
                  <a:gd name="T36" fmla="*/ 27 w 98"/>
                  <a:gd name="T37" fmla="*/ 9 h 62"/>
                  <a:gd name="T38" fmla="*/ 28 w 98"/>
                  <a:gd name="T39" fmla="*/ 13 h 62"/>
                  <a:gd name="T40" fmla="*/ 30 w 98"/>
                  <a:gd name="T41" fmla="*/ 13 h 62"/>
                  <a:gd name="T42" fmla="*/ 32 w 98"/>
                  <a:gd name="T43" fmla="*/ 20 h 62"/>
                  <a:gd name="T44" fmla="*/ 27 w 98"/>
                  <a:gd name="T45" fmla="*/ 22 h 62"/>
                  <a:gd name="T46" fmla="*/ 23 w 98"/>
                  <a:gd name="T47" fmla="*/ 24 h 62"/>
                  <a:gd name="T48" fmla="*/ 18 w 98"/>
                  <a:gd name="T49" fmla="*/ 42 h 62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8"/>
                  <a:gd name="T76" fmla="*/ 0 h 62"/>
                  <a:gd name="T77" fmla="*/ 98 w 98"/>
                  <a:gd name="T78" fmla="*/ 62 h 62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8" h="62">
                    <a:moveTo>
                      <a:pt x="54" y="42"/>
                    </a:moveTo>
                    <a:lnTo>
                      <a:pt x="48" y="44"/>
                    </a:lnTo>
                    <a:lnTo>
                      <a:pt x="39" y="49"/>
                    </a:lnTo>
                    <a:lnTo>
                      <a:pt x="33" y="62"/>
                    </a:lnTo>
                    <a:lnTo>
                      <a:pt x="31" y="62"/>
                    </a:lnTo>
                    <a:lnTo>
                      <a:pt x="28" y="54"/>
                    </a:lnTo>
                    <a:lnTo>
                      <a:pt x="22" y="53"/>
                    </a:lnTo>
                    <a:lnTo>
                      <a:pt x="23" y="42"/>
                    </a:lnTo>
                    <a:lnTo>
                      <a:pt x="11" y="40"/>
                    </a:lnTo>
                    <a:lnTo>
                      <a:pt x="0" y="31"/>
                    </a:lnTo>
                    <a:lnTo>
                      <a:pt x="10" y="14"/>
                    </a:lnTo>
                    <a:lnTo>
                      <a:pt x="21" y="4"/>
                    </a:lnTo>
                    <a:lnTo>
                      <a:pt x="22" y="3"/>
                    </a:lnTo>
                    <a:lnTo>
                      <a:pt x="37" y="2"/>
                    </a:lnTo>
                    <a:lnTo>
                      <a:pt x="53" y="0"/>
                    </a:lnTo>
                    <a:lnTo>
                      <a:pt x="65" y="0"/>
                    </a:lnTo>
                    <a:lnTo>
                      <a:pt x="78" y="2"/>
                    </a:lnTo>
                    <a:lnTo>
                      <a:pt x="87" y="10"/>
                    </a:lnTo>
                    <a:lnTo>
                      <a:pt x="85" y="9"/>
                    </a:lnTo>
                    <a:lnTo>
                      <a:pt x="87" y="13"/>
                    </a:lnTo>
                    <a:lnTo>
                      <a:pt x="93" y="13"/>
                    </a:lnTo>
                    <a:lnTo>
                      <a:pt x="98" y="20"/>
                    </a:lnTo>
                    <a:lnTo>
                      <a:pt x="85" y="22"/>
                    </a:lnTo>
                    <a:lnTo>
                      <a:pt x="72" y="24"/>
                    </a:lnTo>
                    <a:lnTo>
                      <a:pt x="54" y="42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21" name="Freeform 117"/>
              <p:cNvSpPr>
                <a:spLocks/>
              </p:cNvSpPr>
              <p:nvPr/>
            </p:nvSpPr>
            <p:spPr bwMode="auto">
              <a:xfrm>
                <a:off x="1829" y="1773"/>
                <a:ext cx="19" cy="22"/>
              </a:xfrm>
              <a:custGeom>
                <a:avLst/>
                <a:gdLst>
                  <a:gd name="T0" fmla="*/ 5 w 21"/>
                  <a:gd name="T1" fmla="*/ 19 h 22"/>
                  <a:gd name="T2" fmla="*/ 0 w 21"/>
                  <a:gd name="T3" fmla="*/ 0 h 22"/>
                  <a:gd name="T4" fmla="*/ 5 w 21"/>
                  <a:gd name="T5" fmla="*/ 22 h 22"/>
                  <a:gd name="T6" fmla="*/ 5 w 21"/>
                  <a:gd name="T7" fmla="*/ 19 h 2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"/>
                  <a:gd name="T13" fmla="*/ 0 h 22"/>
                  <a:gd name="T14" fmla="*/ 21 w 21"/>
                  <a:gd name="T15" fmla="*/ 22 h 2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" h="22">
                    <a:moveTo>
                      <a:pt x="21" y="19"/>
                    </a:moveTo>
                    <a:lnTo>
                      <a:pt x="0" y="0"/>
                    </a:lnTo>
                    <a:lnTo>
                      <a:pt x="21" y="22"/>
                    </a:lnTo>
                    <a:lnTo>
                      <a:pt x="21" y="19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22" name="Freeform 118"/>
              <p:cNvSpPr>
                <a:spLocks/>
              </p:cNvSpPr>
              <p:nvPr/>
            </p:nvSpPr>
            <p:spPr bwMode="auto">
              <a:xfrm>
                <a:off x="1437" y="1773"/>
                <a:ext cx="69" cy="88"/>
              </a:xfrm>
              <a:custGeom>
                <a:avLst/>
                <a:gdLst>
                  <a:gd name="T0" fmla="*/ 6 w 75"/>
                  <a:gd name="T1" fmla="*/ 22 h 88"/>
                  <a:gd name="T2" fmla="*/ 6 w 75"/>
                  <a:gd name="T3" fmla="*/ 25 h 88"/>
                  <a:gd name="T4" fmla="*/ 6 w 75"/>
                  <a:gd name="T5" fmla="*/ 30 h 88"/>
                  <a:gd name="T6" fmla="*/ 6 w 75"/>
                  <a:gd name="T7" fmla="*/ 42 h 88"/>
                  <a:gd name="T8" fmla="*/ 6 w 75"/>
                  <a:gd name="T9" fmla="*/ 42 h 88"/>
                  <a:gd name="T10" fmla="*/ 0 w 75"/>
                  <a:gd name="T11" fmla="*/ 44 h 88"/>
                  <a:gd name="T12" fmla="*/ 6 w 75"/>
                  <a:gd name="T13" fmla="*/ 63 h 88"/>
                  <a:gd name="T14" fmla="*/ 6 w 75"/>
                  <a:gd name="T15" fmla="*/ 82 h 88"/>
                  <a:gd name="T16" fmla="*/ 12 w 75"/>
                  <a:gd name="T17" fmla="*/ 88 h 88"/>
                  <a:gd name="T18" fmla="*/ 14 w 75"/>
                  <a:gd name="T19" fmla="*/ 85 h 88"/>
                  <a:gd name="T20" fmla="*/ 14 w 75"/>
                  <a:gd name="T21" fmla="*/ 71 h 88"/>
                  <a:gd name="T22" fmla="*/ 14 w 75"/>
                  <a:gd name="T23" fmla="*/ 61 h 88"/>
                  <a:gd name="T24" fmla="*/ 15 w 75"/>
                  <a:gd name="T25" fmla="*/ 49 h 88"/>
                  <a:gd name="T26" fmla="*/ 15 w 75"/>
                  <a:gd name="T27" fmla="*/ 53 h 88"/>
                  <a:gd name="T28" fmla="*/ 15 w 75"/>
                  <a:gd name="T29" fmla="*/ 36 h 88"/>
                  <a:gd name="T30" fmla="*/ 16 w 75"/>
                  <a:gd name="T31" fmla="*/ 20 h 88"/>
                  <a:gd name="T32" fmla="*/ 16 w 75"/>
                  <a:gd name="T33" fmla="*/ 4 h 88"/>
                  <a:gd name="T34" fmla="*/ 16 w 75"/>
                  <a:gd name="T35" fmla="*/ 0 h 88"/>
                  <a:gd name="T36" fmla="*/ 14 w 75"/>
                  <a:gd name="T37" fmla="*/ 3 h 88"/>
                  <a:gd name="T38" fmla="*/ 12 w 75"/>
                  <a:gd name="T39" fmla="*/ 4 h 88"/>
                  <a:gd name="T40" fmla="*/ 6 w 75"/>
                  <a:gd name="T41" fmla="*/ 22 h 8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75"/>
                  <a:gd name="T64" fmla="*/ 0 h 88"/>
                  <a:gd name="T65" fmla="*/ 75 w 75"/>
                  <a:gd name="T66" fmla="*/ 88 h 8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75" h="88">
                    <a:moveTo>
                      <a:pt x="32" y="22"/>
                    </a:moveTo>
                    <a:lnTo>
                      <a:pt x="25" y="25"/>
                    </a:lnTo>
                    <a:lnTo>
                      <a:pt x="17" y="30"/>
                    </a:lnTo>
                    <a:lnTo>
                      <a:pt x="10" y="42"/>
                    </a:lnTo>
                    <a:lnTo>
                      <a:pt x="8" y="42"/>
                    </a:lnTo>
                    <a:lnTo>
                      <a:pt x="0" y="44"/>
                    </a:lnTo>
                    <a:lnTo>
                      <a:pt x="15" y="63"/>
                    </a:lnTo>
                    <a:lnTo>
                      <a:pt x="30" y="82"/>
                    </a:lnTo>
                    <a:lnTo>
                      <a:pt x="52" y="88"/>
                    </a:lnTo>
                    <a:lnTo>
                      <a:pt x="63" y="85"/>
                    </a:lnTo>
                    <a:lnTo>
                      <a:pt x="63" y="71"/>
                    </a:lnTo>
                    <a:lnTo>
                      <a:pt x="63" y="61"/>
                    </a:lnTo>
                    <a:lnTo>
                      <a:pt x="66" y="49"/>
                    </a:lnTo>
                    <a:lnTo>
                      <a:pt x="66" y="53"/>
                    </a:lnTo>
                    <a:lnTo>
                      <a:pt x="69" y="36"/>
                    </a:lnTo>
                    <a:lnTo>
                      <a:pt x="71" y="20"/>
                    </a:lnTo>
                    <a:lnTo>
                      <a:pt x="71" y="4"/>
                    </a:lnTo>
                    <a:lnTo>
                      <a:pt x="75" y="0"/>
                    </a:lnTo>
                    <a:lnTo>
                      <a:pt x="63" y="3"/>
                    </a:lnTo>
                    <a:lnTo>
                      <a:pt x="50" y="4"/>
                    </a:lnTo>
                    <a:lnTo>
                      <a:pt x="32" y="22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23" name="Freeform 119"/>
              <p:cNvSpPr>
                <a:spLocks/>
              </p:cNvSpPr>
              <p:nvPr/>
            </p:nvSpPr>
            <p:spPr bwMode="auto">
              <a:xfrm>
                <a:off x="1833" y="1793"/>
                <a:ext cx="21" cy="22"/>
              </a:xfrm>
              <a:custGeom>
                <a:avLst/>
                <a:gdLst>
                  <a:gd name="T0" fmla="*/ 11 w 22"/>
                  <a:gd name="T1" fmla="*/ 22 h 22"/>
                  <a:gd name="T2" fmla="*/ 0 w 22"/>
                  <a:gd name="T3" fmla="*/ 13 h 22"/>
                  <a:gd name="T4" fmla="*/ 11 w 22"/>
                  <a:gd name="T5" fmla="*/ 0 h 22"/>
                  <a:gd name="T6" fmla="*/ 11 w 22"/>
                  <a:gd name="T7" fmla="*/ 22 h 2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2"/>
                  <a:gd name="T13" fmla="*/ 0 h 22"/>
                  <a:gd name="T14" fmla="*/ 22 w 22"/>
                  <a:gd name="T15" fmla="*/ 22 h 2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2" h="22">
                    <a:moveTo>
                      <a:pt x="15" y="22"/>
                    </a:moveTo>
                    <a:lnTo>
                      <a:pt x="0" y="13"/>
                    </a:lnTo>
                    <a:lnTo>
                      <a:pt x="22" y="0"/>
                    </a:lnTo>
                    <a:lnTo>
                      <a:pt x="15" y="22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24" name="Freeform 120"/>
              <p:cNvSpPr>
                <a:spLocks/>
              </p:cNvSpPr>
              <p:nvPr/>
            </p:nvSpPr>
            <p:spPr bwMode="auto">
              <a:xfrm>
                <a:off x="1824" y="1811"/>
                <a:ext cx="21" cy="22"/>
              </a:xfrm>
              <a:custGeom>
                <a:avLst/>
                <a:gdLst>
                  <a:gd name="T0" fmla="*/ 29 w 20"/>
                  <a:gd name="T1" fmla="*/ 22 h 22"/>
                  <a:gd name="T2" fmla="*/ 45 w 20"/>
                  <a:gd name="T3" fmla="*/ 0 h 22"/>
                  <a:gd name="T4" fmla="*/ 0 w 20"/>
                  <a:gd name="T5" fmla="*/ 8 h 22"/>
                  <a:gd name="T6" fmla="*/ 29 w 20"/>
                  <a:gd name="T7" fmla="*/ 22 h 2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0"/>
                  <a:gd name="T13" fmla="*/ 0 h 22"/>
                  <a:gd name="T14" fmla="*/ 20 w 20"/>
                  <a:gd name="T15" fmla="*/ 22 h 2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0" h="22">
                    <a:moveTo>
                      <a:pt x="11" y="22"/>
                    </a:moveTo>
                    <a:lnTo>
                      <a:pt x="20" y="0"/>
                    </a:lnTo>
                    <a:lnTo>
                      <a:pt x="0" y="8"/>
                    </a:lnTo>
                    <a:lnTo>
                      <a:pt x="11" y="22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25" name="Freeform 121"/>
              <p:cNvSpPr>
                <a:spLocks/>
              </p:cNvSpPr>
              <p:nvPr/>
            </p:nvSpPr>
            <p:spPr bwMode="auto">
              <a:xfrm>
                <a:off x="1822" y="1725"/>
                <a:ext cx="21" cy="22"/>
              </a:xfrm>
              <a:custGeom>
                <a:avLst/>
                <a:gdLst>
                  <a:gd name="T0" fmla="*/ 0 w 22"/>
                  <a:gd name="T1" fmla="*/ 11 h 23"/>
                  <a:gd name="T2" fmla="*/ 0 w 22"/>
                  <a:gd name="T3" fmla="*/ 0 h 23"/>
                  <a:gd name="T4" fmla="*/ 11 w 22"/>
                  <a:gd name="T5" fmla="*/ 11 h 23"/>
                  <a:gd name="T6" fmla="*/ 0 w 22"/>
                  <a:gd name="T7" fmla="*/ 11 h 2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2"/>
                  <a:gd name="T13" fmla="*/ 0 h 23"/>
                  <a:gd name="T14" fmla="*/ 22 w 22"/>
                  <a:gd name="T15" fmla="*/ 23 h 2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2" h="23">
                    <a:moveTo>
                      <a:pt x="0" y="23"/>
                    </a:moveTo>
                    <a:lnTo>
                      <a:pt x="0" y="0"/>
                    </a:lnTo>
                    <a:lnTo>
                      <a:pt x="22" y="11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26" name="Freeform 122"/>
              <p:cNvSpPr>
                <a:spLocks/>
              </p:cNvSpPr>
              <p:nvPr/>
            </p:nvSpPr>
            <p:spPr bwMode="auto">
              <a:xfrm>
                <a:off x="1807" y="1725"/>
                <a:ext cx="21" cy="22"/>
              </a:xfrm>
              <a:custGeom>
                <a:avLst/>
                <a:gdLst>
                  <a:gd name="T0" fmla="*/ 21 w 21"/>
                  <a:gd name="T1" fmla="*/ 22 h 22"/>
                  <a:gd name="T2" fmla="*/ 0 w 21"/>
                  <a:gd name="T3" fmla="*/ 0 h 22"/>
                  <a:gd name="T4" fmla="*/ 21 w 21"/>
                  <a:gd name="T5" fmla="*/ 14 h 22"/>
                  <a:gd name="T6" fmla="*/ 21 w 21"/>
                  <a:gd name="T7" fmla="*/ 22 h 2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"/>
                  <a:gd name="T13" fmla="*/ 0 h 22"/>
                  <a:gd name="T14" fmla="*/ 21 w 21"/>
                  <a:gd name="T15" fmla="*/ 22 h 2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" h="22">
                    <a:moveTo>
                      <a:pt x="21" y="22"/>
                    </a:moveTo>
                    <a:lnTo>
                      <a:pt x="0" y="0"/>
                    </a:lnTo>
                    <a:lnTo>
                      <a:pt x="21" y="14"/>
                    </a:lnTo>
                    <a:lnTo>
                      <a:pt x="21" y="22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27" name="Freeform 123"/>
              <p:cNvSpPr>
                <a:spLocks/>
              </p:cNvSpPr>
              <p:nvPr/>
            </p:nvSpPr>
            <p:spPr bwMode="auto">
              <a:xfrm>
                <a:off x="1822" y="1743"/>
                <a:ext cx="19" cy="22"/>
              </a:xfrm>
              <a:custGeom>
                <a:avLst/>
                <a:gdLst>
                  <a:gd name="T0" fmla="*/ 5 w 21"/>
                  <a:gd name="T1" fmla="*/ 0 h 22"/>
                  <a:gd name="T2" fmla="*/ 5 w 21"/>
                  <a:gd name="T3" fmla="*/ 6 h 22"/>
                  <a:gd name="T4" fmla="*/ 0 w 21"/>
                  <a:gd name="T5" fmla="*/ 22 h 22"/>
                  <a:gd name="T6" fmla="*/ 5 w 21"/>
                  <a:gd name="T7" fmla="*/ 0 h 2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"/>
                  <a:gd name="T13" fmla="*/ 0 h 22"/>
                  <a:gd name="T14" fmla="*/ 21 w 21"/>
                  <a:gd name="T15" fmla="*/ 22 h 2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" h="22">
                    <a:moveTo>
                      <a:pt x="21" y="0"/>
                    </a:moveTo>
                    <a:lnTo>
                      <a:pt x="21" y="6"/>
                    </a:lnTo>
                    <a:lnTo>
                      <a:pt x="0" y="22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28" name="Freeform 124"/>
              <p:cNvSpPr>
                <a:spLocks/>
              </p:cNvSpPr>
              <p:nvPr/>
            </p:nvSpPr>
            <p:spPr bwMode="auto">
              <a:xfrm>
                <a:off x="1803" y="1713"/>
                <a:ext cx="21" cy="22"/>
              </a:xfrm>
              <a:custGeom>
                <a:avLst/>
                <a:gdLst>
                  <a:gd name="T0" fmla="*/ 45 w 20"/>
                  <a:gd name="T1" fmla="*/ 0 h 23"/>
                  <a:gd name="T2" fmla="*/ 45 w 20"/>
                  <a:gd name="T3" fmla="*/ 0 h 23"/>
                  <a:gd name="T4" fmla="*/ 45 w 20"/>
                  <a:gd name="T5" fmla="*/ 11 h 23"/>
                  <a:gd name="T6" fmla="*/ 29 w 20"/>
                  <a:gd name="T7" fmla="*/ 11 h 23"/>
                  <a:gd name="T8" fmla="*/ 0 w 20"/>
                  <a:gd name="T9" fmla="*/ 11 h 23"/>
                  <a:gd name="T10" fmla="*/ 29 w 20"/>
                  <a:gd name="T11" fmla="*/ 11 h 23"/>
                  <a:gd name="T12" fmla="*/ 45 w 20"/>
                  <a:gd name="T13" fmla="*/ 11 h 23"/>
                  <a:gd name="T14" fmla="*/ 45 w 20"/>
                  <a:gd name="T15" fmla="*/ 0 h 2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0"/>
                  <a:gd name="T25" fmla="*/ 0 h 23"/>
                  <a:gd name="T26" fmla="*/ 20 w 20"/>
                  <a:gd name="T27" fmla="*/ 23 h 2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0" h="23">
                    <a:moveTo>
                      <a:pt x="20" y="0"/>
                    </a:moveTo>
                    <a:lnTo>
                      <a:pt x="20" y="0"/>
                    </a:lnTo>
                    <a:lnTo>
                      <a:pt x="20" y="23"/>
                    </a:lnTo>
                    <a:lnTo>
                      <a:pt x="11" y="23"/>
                    </a:lnTo>
                    <a:lnTo>
                      <a:pt x="0" y="23"/>
                    </a:lnTo>
                    <a:lnTo>
                      <a:pt x="11" y="23"/>
                    </a:lnTo>
                    <a:lnTo>
                      <a:pt x="20" y="23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29" name="Freeform 125"/>
              <p:cNvSpPr>
                <a:spLocks/>
              </p:cNvSpPr>
              <p:nvPr/>
            </p:nvSpPr>
            <p:spPr bwMode="auto">
              <a:xfrm>
                <a:off x="1824" y="1725"/>
                <a:ext cx="21" cy="24"/>
              </a:xfrm>
              <a:custGeom>
                <a:avLst/>
                <a:gdLst>
                  <a:gd name="T0" fmla="*/ 33 w 20"/>
                  <a:gd name="T1" fmla="*/ 0 h 23"/>
                  <a:gd name="T2" fmla="*/ 7 w 20"/>
                  <a:gd name="T3" fmla="*/ 0 h 23"/>
                  <a:gd name="T4" fmla="*/ 0 w 20"/>
                  <a:gd name="T5" fmla="*/ 47 h 23"/>
                  <a:gd name="T6" fmla="*/ 45 w 20"/>
                  <a:gd name="T7" fmla="*/ 11 h 23"/>
                  <a:gd name="T8" fmla="*/ 33 w 20"/>
                  <a:gd name="T9" fmla="*/ 0 h 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"/>
                  <a:gd name="T16" fmla="*/ 0 h 23"/>
                  <a:gd name="T17" fmla="*/ 20 w 20"/>
                  <a:gd name="T18" fmla="*/ 23 h 2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" h="23">
                    <a:moveTo>
                      <a:pt x="14" y="0"/>
                    </a:moveTo>
                    <a:lnTo>
                      <a:pt x="7" y="0"/>
                    </a:lnTo>
                    <a:lnTo>
                      <a:pt x="0" y="23"/>
                    </a:lnTo>
                    <a:lnTo>
                      <a:pt x="20" y="11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30" name="Freeform 126"/>
              <p:cNvSpPr>
                <a:spLocks/>
              </p:cNvSpPr>
              <p:nvPr/>
            </p:nvSpPr>
            <p:spPr bwMode="auto">
              <a:xfrm>
                <a:off x="1822" y="1715"/>
                <a:ext cx="19" cy="22"/>
              </a:xfrm>
              <a:custGeom>
                <a:avLst/>
                <a:gdLst>
                  <a:gd name="T0" fmla="*/ 5 w 21"/>
                  <a:gd name="T1" fmla="*/ 22 h 22"/>
                  <a:gd name="T2" fmla="*/ 5 w 21"/>
                  <a:gd name="T3" fmla="*/ 22 h 22"/>
                  <a:gd name="T4" fmla="*/ 0 w 21"/>
                  <a:gd name="T5" fmla="*/ 11 h 22"/>
                  <a:gd name="T6" fmla="*/ 0 w 21"/>
                  <a:gd name="T7" fmla="*/ 0 h 22"/>
                  <a:gd name="T8" fmla="*/ 5 w 21"/>
                  <a:gd name="T9" fmla="*/ 22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"/>
                  <a:gd name="T16" fmla="*/ 0 h 22"/>
                  <a:gd name="T17" fmla="*/ 21 w 21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" h="22">
                    <a:moveTo>
                      <a:pt x="21" y="22"/>
                    </a:moveTo>
                    <a:lnTo>
                      <a:pt x="11" y="22"/>
                    </a:lnTo>
                    <a:lnTo>
                      <a:pt x="0" y="11"/>
                    </a:lnTo>
                    <a:lnTo>
                      <a:pt x="0" y="0"/>
                    </a:lnTo>
                    <a:lnTo>
                      <a:pt x="21" y="22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31" name="Freeform 127"/>
              <p:cNvSpPr>
                <a:spLocks/>
              </p:cNvSpPr>
              <p:nvPr/>
            </p:nvSpPr>
            <p:spPr bwMode="auto">
              <a:xfrm>
                <a:off x="1422" y="1699"/>
                <a:ext cx="21" cy="54"/>
              </a:xfrm>
              <a:custGeom>
                <a:avLst/>
                <a:gdLst>
                  <a:gd name="T0" fmla="*/ 11 w 22"/>
                  <a:gd name="T1" fmla="*/ 44 h 54"/>
                  <a:gd name="T2" fmla="*/ 5 w 22"/>
                  <a:gd name="T3" fmla="*/ 54 h 54"/>
                  <a:gd name="T4" fmla="*/ 0 w 22"/>
                  <a:gd name="T5" fmla="*/ 54 h 54"/>
                  <a:gd name="T6" fmla="*/ 3 w 22"/>
                  <a:gd name="T7" fmla="*/ 33 h 54"/>
                  <a:gd name="T8" fmla="*/ 5 w 22"/>
                  <a:gd name="T9" fmla="*/ 14 h 54"/>
                  <a:gd name="T10" fmla="*/ 11 w 22"/>
                  <a:gd name="T11" fmla="*/ 0 h 54"/>
                  <a:gd name="T12" fmla="*/ 11 w 22"/>
                  <a:gd name="T13" fmla="*/ 3 h 54"/>
                  <a:gd name="T14" fmla="*/ 11 w 22"/>
                  <a:gd name="T15" fmla="*/ 24 h 54"/>
                  <a:gd name="T16" fmla="*/ 11 w 22"/>
                  <a:gd name="T17" fmla="*/ 44 h 5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2"/>
                  <a:gd name="T28" fmla="*/ 0 h 54"/>
                  <a:gd name="T29" fmla="*/ 22 w 22"/>
                  <a:gd name="T30" fmla="*/ 54 h 5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2" h="54">
                    <a:moveTo>
                      <a:pt x="12" y="44"/>
                    </a:moveTo>
                    <a:lnTo>
                      <a:pt x="5" y="54"/>
                    </a:lnTo>
                    <a:lnTo>
                      <a:pt x="0" y="54"/>
                    </a:lnTo>
                    <a:lnTo>
                      <a:pt x="3" y="33"/>
                    </a:lnTo>
                    <a:lnTo>
                      <a:pt x="5" y="14"/>
                    </a:lnTo>
                    <a:lnTo>
                      <a:pt x="21" y="0"/>
                    </a:lnTo>
                    <a:lnTo>
                      <a:pt x="22" y="3"/>
                    </a:lnTo>
                    <a:lnTo>
                      <a:pt x="18" y="24"/>
                    </a:lnTo>
                    <a:lnTo>
                      <a:pt x="12" y="44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32" name="Freeform 128"/>
              <p:cNvSpPr>
                <a:spLocks/>
              </p:cNvSpPr>
              <p:nvPr/>
            </p:nvSpPr>
            <p:spPr bwMode="auto">
              <a:xfrm>
                <a:off x="1373" y="1713"/>
                <a:ext cx="62" cy="84"/>
              </a:xfrm>
              <a:custGeom>
                <a:avLst/>
                <a:gdLst>
                  <a:gd name="T0" fmla="*/ 6 w 66"/>
                  <a:gd name="T1" fmla="*/ 57 h 85"/>
                  <a:gd name="T2" fmla="*/ 0 w 66"/>
                  <a:gd name="T3" fmla="*/ 50 h 85"/>
                  <a:gd name="T4" fmla="*/ 1 w 66"/>
                  <a:gd name="T5" fmla="*/ 42 h 85"/>
                  <a:gd name="T6" fmla="*/ 8 w 66"/>
                  <a:gd name="T7" fmla="*/ 35 h 85"/>
                  <a:gd name="T8" fmla="*/ 10 w 66"/>
                  <a:gd name="T9" fmla="*/ 32 h 85"/>
                  <a:gd name="T10" fmla="*/ 8 w 66"/>
                  <a:gd name="T11" fmla="*/ 13 h 85"/>
                  <a:gd name="T12" fmla="*/ 8 w 66"/>
                  <a:gd name="T13" fmla="*/ 12 h 85"/>
                  <a:gd name="T14" fmla="*/ 8 w 66"/>
                  <a:gd name="T15" fmla="*/ 0 h 85"/>
                  <a:gd name="T16" fmla="*/ 14 w 66"/>
                  <a:gd name="T17" fmla="*/ 0 h 85"/>
                  <a:gd name="T18" fmla="*/ 19 w 66"/>
                  <a:gd name="T19" fmla="*/ 0 h 85"/>
                  <a:gd name="T20" fmla="*/ 18 w 66"/>
                  <a:gd name="T21" fmla="*/ 19 h 85"/>
                  <a:gd name="T22" fmla="*/ 17 w 66"/>
                  <a:gd name="T23" fmla="*/ 40 h 85"/>
                  <a:gd name="T24" fmla="*/ 19 w 66"/>
                  <a:gd name="T25" fmla="*/ 40 h 85"/>
                  <a:gd name="T26" fmla="*/ 20 w 66"/>
                  <a:gd name="T27" fmla="*/ 41 h 85"/>
                  <a:gd name="T28" fmla="*/ 21 w 66"/>
                  <a:gd name="T29" fmla="*/ 42 h 85"/>
                  <a:gd name="T30" fmla="*/ 18 w 66"/>
                  <a:gd name="T31" fmla="*/ 42 h 85"/>
                  <a:gd name="T32" fmla="*/ 15 w 66"/>
                  <a:gd name="T33" fmla="*/ 52 h 85"/>
                  <a:gd name="T34" fmla="*/ 10 w 66"/>
                  <a:gd name="T35" fmla="*/ 67 h 85"/>
                  <a:gd name="T36" fmla="*/ 8 w 66"/>
                  <a:gd name="T37" fmla="*/ 62 h 85"/>
                  <a:gd name="T38" fmla="*/ 6 w 66"/>
                  <a:gd name="T39" fmla="*/ 57 h 85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66"/>
                  <a:gd name="T61" fmla="*/ 0 h 85"/>
                  <a:gd name="T62" fmla="*/ 66 w 66"/>
                  <a:gd name="T63" fmla="*/ 85 h 85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66" h="85">
                    <a:moveTo>
                      <a:pt x="6" y="75"/>
                    </a:moveTo>
                    <a:lnTo>
                      <a:pt x="0" y="68"/>
                    </a:lnTo>
                    <a:lnTo>
                      <a:pt x="1" y="53"/>
                    </a:lnTo>
                    <a:lnTo>
                      <a:pt x="11" y="35"/>
                    </a:lnTo>
                    <a:lnTo>
                      <a:pt x="32" y="32"/>
                    </a:lnTo>
                    <a:lnTo>
                      <a:pt x="19" y="13"/>
                    </a:lnTo>
                    <a:lnTo>
                      <a:pt x="27" y="12"/>
                    </a:lnTo>
                    <a:lnTo>
                      <a:pt x="28" y="0"/>
                    </a:lnTo>
                    <a:lnTo>
                      <a:pt x="40" y="0"/>
                    </a:lnTo>
                    <a:lnTo>
                      <a:pt x="55" y="0"/>
                    </a:lnTo>
                    <a:lnTo>
                      <a:pt x="53" y="19"/>
                    </a:lnTo>
                    <a:lnTo>
                      <a:pt x="50" y="40"/>
                    </a:lnTo>
                    <a:lnTo>
                      <a:pt x="55" y="40"/>
                    </a:lnTo>
                    <a:lnTo>
                      <a:pt x="60" y="41"/>
                    </a:lnTo>
                    <a:lnTo>
                      <a:pt x="66" y="43"/>
                    </a:lnTo>
                    <a:lnTo>
                      <a:pt x="54" y="53"/>
                    </a:lnTo>
                    <a:lnTo>
                      <a:pt x="45" y="70"/>
                    </a:lnTo>
                    <a:lnTo>
                      <a:pt x="32" y="85"/>
                    </a:lnTo>
                    <a:lnTo>
                      <a:pt x="18" y="80"/>
                    </a:lnTo>
                    <a:lnTo>
                      <a:pt x="6" y="75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33" name="Freeform 129"/>
              <p:cNvSpPr>
                <a:spLocks/>
              </p:cNvSpPr>
              <p:nvPr/>
            </p:nvSpPr>
            <p:spPr bwMode="auto">
              <a:xfrm>
                <a:off x="1583" y="1699"/>
                <a:ext cx="32" cy="22"/>
              </a:xfrm>
              <a:custGeom>
                <a:avLst/>
                <a:gdLst>
                  <a:gd name="T0" fmla="*/ 8 w 34"/>
                  <a:gd name="T1" fmla="*/ 0 h 22"/>
                  <a:gd name="T2" fmla="*/ 0 w 34"/>
                  <a:gd name="T3" fmla="*/ 7 h 22"/>
                  <a:gd name="T4" fmla="*/ 8 w 34"/>
                  <a:gd name="T5" fmla="*/ 22 h 22"/>
                  <a:gd name="T6" fmla="*/ 11 w 34"/>
                  <a:gd name="T7" fmla="*/ 18 h 22"/>
                  <a:gd name="T8" fmla="*/ 8 w 34"/>
                  <a:gd name="T9" fmla="*/ 0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4"/>
                  <a:gd name="T16" fmla="*/ 0 h 22"/>
                  <a:gd name="T17" fmla="*/ 34 w 34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4" h="22">
                    <a:moveTo>
                      <a:pt x="13" y="0"/>
                    </a:moveTo>
                    <a:lnTo>
                      <a:pt x="0" y="7"/>
                    </a:lnTo>
                    <a:lnTo>
                      <a:pt x="18" y="22"/>
                    </a:lnTo>
                    <a:lnTo>
                      <a:pt x="34" y="18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34" name="Freeform 130"/>
              <p:cNvSpPr>
                <a:spLocks/>
              </p:cNvSpPr>
              <p:nvPr/>
            </p:nvSpPr>
            <p:spPr bwMode="auto">
              <a:xfrm>
                <a:off x="1747" y="1697"/>
                <a:ext cx="22" cy="22"/>
              </a:xfrm>
              <a:custGeom>
                <a:avLst/>
                <a:gdLst>
                  <a:gd name="T0" fmla="*/ 4 w 25"/>
                  <a:gd name="T1" fmla="*/ 11 h 22"/>
                  <a:gd name="T2" fmla="*/ 4 w 25"/>
                  <a:gd name="T3" fmla="*/ 13 h 22"/>
                  <a:gd name="T4" fmla="*/ 4 w 25"/>
                  <a:gd name="T5" fmla="*/ 22 h 22"/>
                  <a:gd name="T6" fmla="*/ 0 w 25"/>
                  <a:gd name="T7" fmla="*/ 17 h 22"/>
                  <a:gd name="T8" fmla="*/ 3 w 25"/>
                  <a:gd name="T9" fmla="*/ 0 h 22"/>
                  <a:gd name="T10" fmla="*/ 4 w 25"/>
                  <a:gd name="T11" fmla="*/ 11 h 2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"/>
                  <a:gd name="T19" fmla="*/ 0 h 22"/>
                  <a:gd name="T20" fmla="*/ 25 w 25"/>
                  <a:gd name="T21" fmla="*/ 22 h 2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" h="22">
                    <a:moveTo>
                      <a:pt x="25" y="11"/>
                    </a:moveTo>
                    <a:lnTo>
                      <a:pt x="25" y="13"/>
                    </a:lnTo>
                    <a:lnTo>
                      <a:pt x="8" y="22"/>
                    </a:lnTo>
                    <a:lnTo>
                      <a:pt x="0" y="17"/>
                    </a:lnTo>
                    <a:lnTo>
                      <a:pt x="3" y="0"/>
                    </a:lnTo>
                    <a:lnTo>
                      <a:pt x="25" y="11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35" name="Freeform 131"/>
              <p:cNvSpPr>
                <a:spLocks/>
              </p:cNvSpPr>
              <p:nvPr/>
            </p:nvSpPr>
            <p:spPr bwMode="auto">
              <a:xfrm>
                <a:off x="1777" y="1725"/>
                <a:ext cx="21" cy="22"/>
              </a:xfrm>
              <a:custGeom>
                <a:avLst/>
                <a:gdLst>
                  <a:gd name="T0" fmla="*/ 21 w 21"/>
                  <a:gd name="T1" fmla="*/ 22 h 22"/>
                  <a:gd name="T2" fmla="*/ 7 w 21"/>
                  <a:gd name="T3" fmla="*/ 0 h 22"/>
                  <a:gd name="T4" fmla="*/ 0 w 21"/>
                  <a:gd name="T5" fmla="*/ 22 h 22"/>
                  <a:gd name="T6" fmla="*/ 21 w 21"/>
                  <a:gd name="T7" fmla="*/ 22 h 2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"/>
                  <a:gd name="T13" fmla="*/ 0 h 22"/>
                  <a:gd name="T14" fmla="*/ 21 w 21"/>
                  <a:gd name="T15" fmla="*/ 22 h 2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" h="22">
                    <a:moveTo>
                      <a:pt x="21" y="22"/>
                    </a:moveTo>
                    <a:lnTo>
                      <a:pt x="7" y="0"/>
                    </a:lnTo>
                    <a:lnTo>
                      <a:pt x="0" y="22"/>
                    </a:lnTo>
                    <a:lnTo>
                      <a:pt x="21" y="22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36" name="Freeform 132"/>
              <p:cNvSpPr>
                <a:spLocks/>
              </p:cNvSpPr>
              <p:nvPr/>
            </p:nvSpPr>
            <p:spPr bwMode="auto">
              <a:xfrm>
                <a:off x="3552" y="2510"/>
                <a:ext cx="19" cy="22"/>
              </a:xfrm>
              <a:custGeom>
                <a:avLst/>
                <a:gdLst>
                  <a:gd name="T0" fmla="*/ 5 w 21"/>
                  <a:gd name="T1" fmla="*/ 0 h 22"/>
                  <a:gd name="T2" fmla="*/ 0 w 21"/>
                  <a:gd name="T3" fmla="*/ 22 h 22"/>
                  <a:gd name="T4" fmla="*/ 5 w 21"/>
                  <a:gd name="T5" fmla="*/ 7 h 22"/>
                  <a:gd name="T6" fmla="*/ 5 w 21"/>
                  <a:gd name="T7" fmla="*/ 0 h 2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"/>
                  <a:gd name="T13" fmla="*/ 0 h 22"/>
                  <a:gd name="T14" fmla="*/ 21 w 21"/>
                  <a:gd name="T15" fmla="*/ 22 h 2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" h="22">
                    <a:moveTo>
                      <a:pt x="18" y="0"/>
                    </a:moveTo>
                    <a:lnTo>
                      <a:pt x="0" y="22"/>
                    </a:lnTo>
                    <a:lnTo>
                      <a:pt x="21" y="7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37" name="Freeform 133"/>
              <p:cNvSpPr>
                <a:spLocks/>
              </p:cNvSpPr>
              <p:nvPr/>
            </p:nvSpPr>
            <p:spPr bwMode="auto">
              <a:xfrm>
                <a:off x="3522" y="2528"/>
                <a:ext cx="19" cy="22"/>
              </a:xfrm>
              <a:custGeom>
                <a:avLst/>
                <a:gdLst>
                  <a:gd name="T0" fmla="*/ 5 w 21"/>
                  <a:gd name="T1" fmla="*/ 0 h 22"/>
                  <a:gd name="T2" fmla="*/ 0 w 21"/>
                  <a:gd name="T3" fmla="*/ 22 h 22"/>
                  <a:gd name="T4" fmla="*/ 5 w 21"/>
                  <a:gd name="T5" fmla="*/ 18 h 22"/>
                  <a:gd name="T6" fmla="*/ 5 w 21"/>
                  <a:gd name="T7" fmla="*/ 0 h 2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"/>
                  <a:gd name="T13" fmla="*/ 0 h 22"/>
                  <a:gd name="T14" fmla="*/ 21 w 21"/>
                  <a:gd name="T15" fmla="*/ 22 h 2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" h="22">
                    <a:moveTo>
                      <a:pt x="6" y="0"/>
                    </a:moveTo>
                    <a:lnTo>
                      <a:pt x="0" y="22"/>
                    </a:lnTo>
                    <a:lnTo>
                      <a:pt x="21" y="18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38" name="Freeform 134"/>
              <p:cNvSpPr>
                <a:spLocks/>
              </p:cNvSpPr>
              <p:nvPr/>
            </p:nvSpPr>
            <p:spPr bwMode="auto">
              <a:xfrm>
                <a:off x="3150" y="2137"/>
                <a:ext cx="26" cy="42"/>
              </a:xfrm>
              <a:custGeom>
                <a:avLst/>
                <a:gdLst>
                  <a:gd name="T0" fmla="*/ 4 w 29"/>
                  <a:gd name="T1" fmla="*/ 10 h 43"/>
                  <a:gd name="T2" fmla="*/ 4 w 29"/>
                  <a:gd name="T3" fmla="*/ 1 h 43"/>
                  <a:gd name="T4" fmla="*/ 4 w 29"/>
                  <a:gd name="T5" fmla="*/ 0 h 43"/>
                  <a:gd name="T6" fmla="*/ 4 w 29"/>
                  <a:gd name="T7" fmla="*/ 6 h 43"/>
                  <a:gd name="T8" fmla="*/ 0 w 29"/>
                  <a:gd name="T9" fmla="*/ 6 h 43"/>
                  <a:gd name="T10" fmla="*/ 0 w 29"/>
                  <a:gd name="T11" fmla="*/ 7 h 43"/>
                  <a:gd name="T12" fmla="*/ 0 w 29"/>
                  <a:gd name="T13" fmla="*/ 8 h 43"/>
                  <a:gd name="T14" fmla="*/ 3 w 29"/>
                  <a:gd name="T15" fmla="*/ 21 h 43"/>
                  <a:gd name="T16" fmla="*/ 4 w 29"/>
                  <a:gd name="T17" fmla="*/ 25 h 43"/>
                  <a:gd name="T18" fmla="*/ 4 w 29"/>
                  <a:gd name="T19" fmla="*/ 25 h 43"/>
                  <a:gd name="T20" fmla="*/ 4 w 29"/>
                  <a:gd name="T21" fmla="*/ 21 h 43"/>
                  <a:gd name="T22" fmla="*/ 4 w 29"/>
                  <a:gd name="T23" fmla="*/ 17 h 43"/>
                  <a:gd name="T24" fmla="*/ 4 w 29"/>
                  <a:gd name="T25" fmla="*/ 10 h 4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9"/>
                  <a:gd name="T40" fmla="*/ 0 h 43"/>
                  <a:gd name="T41" fmla="*/ 29 w 29"/>
                  <a:gd name="T42" fmla="*/ 43 h 4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9" h="43">
                    <a:moveTo>
                      <a:pt x="26" y="10"/>
                    </a:moveTo>
                    <a:lnTo>
                      <a:pt x="26" y="1"/>
                    </a:lnTo>
                    <a:lnTo>
                      <a:pt x="16" y="0"/>
                    </a:lnTo>
                    <a:lnTo>
                      <a:pt x="15" y="6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3" y="27"/>
                    </a:lnTo>
                    <a:lnTo>
                      <a:pt x="8" y="43"/>
                    </a:lnTo>
                    <a:lnTo>
                      <a:pt x="10" y="43"/>
                    </a:lnTo>
                    <a:lnTo>
                      <a:pt x="19" y="30"/>
                    </a:lnTo>
                    <a:lnTo>
                      <a:pt x="29" y="17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39" name="Freeform 135"/>
              <p:cNvSpPr>
                <a:spLocks/>
              </p:cNvSpPr>
              <p:nvPr/>
            </p:nvSpPr>
            <p:spPr bwMode="auto">
              <a:xfrm>
                <a:off x="2887" y="2013"/>
                <a:ext cx="109" cy="178"/>
              </a:xfrm>
              <a:custGeom>
                <a:avLst/>
                <a:gdLst>
                  <a:gd name="T0" fmla="*/ 7 w 117"/>
                  <a:gd name="T1" fmla="*/ 108 h 180"/>
                  <a:gd name="T2" fmla="*/ 7 w 117"/>
                  <a:gd name="T3" fmla="*/ 108 h 180"/>
                  <a:gd name="T4" fmla="*/ 7 w 117"/>
                  <a:gd name="T5" fmla="*/ 114 h 180"/>
                  <a:gd name="T6" fmla="*/ 7 w 117"/>
                  <a:gd name="T7" fmla="*/ 118 h 180"/>
                  <a:gd name="T8" fmla="*/ 7 w 117"/>
                  <a:gd name="T9" fmla="*/ 123 h 180"/>
                  <a:gd name="T10" fmla="*/ 7 w 117"/>
                  <a:gd name="T11" fmla="*/ 125 h 180"/>
                  <a:gd name="T12" fmla="*/ 5 w 117"/>
                  <a:gd name="T13" fmla="*/ 123 h 180"/>
                  <a:gd name="T14" fmla="*/ 0 w 117"/>
                  <a:gd name="T15" fmla="*/ 128 h 180"/>
                  <a:gd name="T16" fmla="*/ 7 w 117"/>
                  <a:gd name="T17" fmla="*/ 144 h 180"/>
                  <a:gd name="T18" fmla="*/ 7 w 117"/>
                  <a:gd name="T19" fmla="*/ 134 h 180"/>
                  <a:gd name="T20" fmla="*/ 7 w 117"/>
                  <a:gd name="T21" fmla="*/ 135 h 180"/>
                  <a:gd name="T22" fmla="*/ 10 w 117"/>
                  <a:gd name="T23" fmla="*/ 138 h 180"/>
                  <a:gd name="T24" fmla="*/ 12 w 117"/>
                  <a:gd name="T25" fmla="*/ 134 h 180"/>
                  <a:gd name="T26" fmla="*/ 15 w 117"/>
                  <a:gd name="T27" fmla="*/ 133 h 180"/>
                  <a:gd name="T28" fmla="*/ 16 w 117"/>
                  <a:gd name="T29" fmla="*/ 142 h 180"/>
                  <a:gd name="T30" fmla="*/ 18 w 117"/>
                  <a:gd name="T31" fmla="*/ 131 h 180"/>
                  <a:gd name="T32" fmla="*/ 20 w 117"/>
                  <a:gd name="T33" fmla="*/ 124 h 180"/>
                  <a:gd name="T34" fmla="*/ 22 w 117"/>
                  <a:gd name="T35" fmla="*/ 114 h 180"/>
                  <a:gd name="T36" fmla="*/ 22 w 117"/>
                  <a:gd name="T37" fmla="*/ 100 h 180"/>
                  <a:gd name="T38" fmla="*/ 26 w 117"/>
                  <a:gd name="T39" fmla="*/ 81 h 180"/>
                  <a:gd name="T40" fmla="*/ 30 w 117"/>
                  <a:gd name="T41" fmla="*/ 65 h 180"/>
                  <a:gd name="T42" fmla="*/ 30 w 117"/>
                  <a:gd name="T43" fmla="*/ 49 h 180"/>
                  <a:gd name="T44" fmla="*/ 30 w 117"/>
                  <a:gd name="T45" fmla="*/ 45 h 180"/>
                  <a:gd name="T46" fmla="*/ 31 w 117"/>
                  <a:gd name="T47" fmla="*/ 34 h 180"/>
                  <a:gd name="T48" fmla="*/ 32 w 117"/>
                  <a:gd name="T49" fmla="*/ 21 h 180"/>
                  <a:gd name="T50" fmla="*/ 33 w 117"/>
                  <a:gd name="T51" fmla="*/ 3 h 180"/>
                  <a:gd name="T52" fmla="*/ 30 w 117"/>
                  <a:gd name="T53" fmla="*/ 1 h 180"/>
                  <a:gd name="T54" fmla="*/ 26 w 117"/>
                  <a:gd name="T55" fmla="*/ 0 h 180"/>
                  <a:gd name="T56" fmla="*/ 24 w 117"/>
                  <a:gd name="T57" fmla="*/ 7 h 180"/>
                  <a:gd name="T58" fmla="*/ 22 w 117"/>
                  <a:gd name="T59" fmla="*/ 28 h 180"/>
                  <a:gd name="T60" fmla="*/ 20 w 117"/>
                  <a:gd name="T61" fmla="*/ 38 h 180"/>
                  <a:gd name="T62" fmla="*/ 18 w 117"/>
                  <a:gd name="T63" fmla="*/ 33 h 180"/>
                  <a:gd name="T64" fmla="*/ 14 w 117"/>
                  <a:gd name="T65" fmla="*/ 29 h 180"/>
                  <a:gd name="T66" fmla="*/ 10 w 117"/>
                  <a:gd name="T67" fmla="*/ 29 h 180"/>
                  <a:gd name="T68" fmla="*/ 8 w 117"/>
                  <a:gd name="T69" fmla="*/ 45 h 180"/>
                  <a:gd name="T70" fmla="*/ 14 w 117"/>
                  <a:gd name="T71" fmla="*/ 45 h 180"/>
                  <a:gd name="T72" fmla="*/ 15 w 117"/>
                  <a:gd name="T73" fmla="*/ 45 h 180"/>
                  <a:gd name="T74" fmla="*/ 12 w 117"/>
                  <a:gd name="T75" fmla="*/ 56 h 180"/>
                  <a:gd name="T76" fmla="*/ 15 w 117"/>
                  <a:gd name="T77" fmla="*/ 74 h 180"/>
                  <a:gd name="T78" fmla="*/ 14 w 117"/>
                  <a:gd name="T79" fmla="*/ 103 h 180"/>
                  <a:gd name="T80" fmla="*/ 12 w 117"/>
                  <a:gd name="T81" fmla="*/ 108 h 180"/>
                  <a:gd name="T82" fmla="*/ 11 w 117"/>
                  <a:gd name="T83" fmla="*/ 102 h 180"/>
                  <a:gd name="T84" fmla="*/ 8 w 117"/>
                  <a:gd name="T85" fmla="*/ 106 h 180"/>
                  <a:gd name="T86" fmla="*/ 7 w 117"/>
                  <a:gd name="T87" fmla="*/ 95 h 180"/>
                  <a:gd name="T88" fmla="*/ 7 w 117"/>
                  <a:gd name="T89" fmla="*/ 108 h 18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17"/>
                  <a:gd name="T136" fmla="*/ 0 h 180"/>
                  <a:gd name="T137" fmla="*/ 117 w 117"/>
                  <a:gd name="T138" fmla="*/ 180 h 18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17" h="180">
                    <a:moveTo>
                      <a:pt x="21" y="126"/>
                    </a:moveTo>
                    <a:lnTo>
                      <a:pt x="7" y="126"/>
                    </a:lnTo>
                    <a:lnTo>
                      <a:pt x="7" y="132"/>
                    </a:lnTo>
                    <a:lnTo>
                      <a:pt x="9" y="138"/>
                    </a:lnTo>
                    <a:lnTo>
                      <a:pt x="12" y="147"/>
                    </a:lnTo>
                    <a:lnTo>
                      <a:pt x="9" y="151"/>
                    </a:lnTo>
                    <a:lnTo>
                      <a:pt x="5" y="148"/>
                    </a:lnTo>
                    <a:lnTo>
                      <a:pt x="0" y="157"/>
                    </a:lnTo>
                    <a:lnTo>
                      <a:pt x="13" y="180"/>
                    </a:lnTo>
                    <a:lnTo>
                      <a:pt x="24" y="169"/>
                    </a:lnTo>
                    <a:lnTo>
                      <a:pt x="29" y="171"/>
                    </a:lnTo>
                    <a:lnTo>
                      <a:pt x="37" y="174"/>
                    </a:lnTo>
                    <a:lnTo>
                      <a:pt x="42" y="169"/>
                    </a:lnTo>
                    <a:lnTo>
                      <a:pt x="52" y="168"/>
                    </a:lnTo>
                    <a:lnTo>
                      <a:pt x="54" y="178"/>
                    </a:lnTo>
                    <a:lnTo>
                      <a:pt x="65" y="163"/>
                    </a:lnTo>
                    <a:lnTo>
                      <a:pt x="76" y="149"/>
                    </a:lnTo>
                    <a:lnTo>
                      <a:pt x="79" y="132"/>
                    </a:lnTo>
                    <a:lnTo>
                      <a:pt x="81" y="118"/>
                    </a:lnTo>
                    <a:lnTo>
                      <a:pt x="92" y="99"/>
                    </a:lnTo>
                    <a:lnTo>
                      <a:pt x="105" y="83"/>
                    </a:lnTo>
                    <a:lnTo>
                      <a:pt x="107" y="67"/>
                    </a:lnTo>
                    <a:lnTo>
                      <a:pt x="108" y="51"/>
                    </a:lnTo>
                    <a:lnTo>
                      <a:pt x="111" y="34"/>
                    </a:lnTo>
                    <a:lnTo>
                      <a:pt x="113" y="21"/>
                    </a:lnTo>
                    <a:lnTo>
                      <a:pt x="117" y="3"/>
                    </a:lnTo>
                    <a:lnTo>
                      <a:pt x="106" y="1"/>
                    </a:lnTo>
                    <a:lnTo>
                      <a:pt x="93" y="0"/>
                    </a:lnTo>
                    <a:lnTo>
                      <a:pt x="85" y="7"/>
                    </a:lnTo>
                    <a:lnTo>
                      <a:pt x="79" y="28"/>
                    </a:lnTo>
                    <a:lnTo>
                      <a:pt x="76" y="38"/>
                    </a:lnTo>
                    <a:lnTo>
                      <a:pt x="62" y="33"/>
                    </a:lnTo>
                    <a:lnTo>
                      <a:pt x="48" y="29"/>
                    </a:lnTo>
                    <a:lnTo>
                      <a:pt x="35" y="29"/>
                    </a:lnTo>
                    <a:lnTo>
                      <a:pt x="31" y="49"/>
                    </a:lnTo>
                    <a:lnTo>
                      <a:pt x="48" y="48"/>
                    </a:lnTo>
                    <a:lnTo>
                      <a:pt x="51" y="61"/>
                    </a:lnTo>
                    <a:lnTo>
                      <a:pt x="43" y="74"/>
                    </a:lnTo>
                    <a:lnTo>
                      <a:pt x="53" y="92"/>
                    </a:lnTo>
                    <a:lnTo>
                      <a:pt x="47" y="121"/>
                    </a:lnTo>
                    <a:lnTo>
                      <a:pt x="42" y="126"/>
                    </a:lnTo>
                    <a:lnTo>
                      <a:pt x="40" y="120"/>
                    </a:lnTo>
                    <a:lnTo>
                      <a:pt x="31" y="124"/>
                    </a:lnTo>
                    <a:lnTo>
                      <a:pt x="23" y="113"/>
                    </a:lnTo>
                    <a:lnTo>
                      <a:pt x="21" y="126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40" name="Freeform 136"/>
              <p:cNvSpPr>
                <a:spLocks/>
              </p:cNvSpPr>
              <p:nvPr/>
            </p:nvSpPr>
            <p:spPr bwMode="auto">
              <a:xfrm>
                <a:off x="3223" y="1991"/>
                <a:ext cx="117" cy="192"/>
              </a:xfrm>
              <a:custGeom>
                <a:avLst/>
                <a:gdLst>
                  <a:gd name="T0" fmla="*/ 24 w 123"/>
                  <a:gd name="T1" fmla="*/ 140 h 193"/>
                  <a:gd name="T2" fmla="*/ 17 w 123"/>
                  <a:gd name="T3" fmla="*/ 129 h 193"/>
                  <a:gd name="T4" fmla="*/ 10 w 123"/>
                  <a:gd name="T5" fmla="*/ 120 h 193"/>
                  <a:gd name="T6" fmla="*/ 10 w 123"/>
                  <a:gd name="T7" fmla="*/ 109 h 193"/>
                  <a:gd name="T8" fmla="*/ 0 w 123"/>
                  <a:gd name="T9" fmla="*/ 98 h 193"/>
                  <a:gd name="T10" fmla="*/ 0 w 123"/>
                  <a:gd name="T11" fmla="*/ 94 h 193"/>
                  <a:gd name="T12" fmla="*/ 8 w 123"/>
                  <a:gd name="T13" fmla="*/ 73 h 193"/>
                  <a:gd name="T14" fmla="*/ 10 w 123"/>
                  <a:gd name="T15" fmla="*/ 56 h 193"/>
                  <a:gd name="T16" fmla="*/ 10 w 123"/>
                  <a:gd name="T17" fmla="*/ 42 h 193"/>
                  <a:gd name="T18" fmla="*/ 6 w 123"/>
                  <a:gd name="T19" fmla="*/ 26 h 193"/>
                  <a:gd name="T20" fmla="*/ 0 w 123"/>
                  <a:gd name="T21" fmla="*/ 9 h 193"/>
                  <a:gd name="T22" fmla="*/ 6 w 123"/>
                  <a:gd name="T23" fmla="*/ 0 h 193"/>
                  <a:gd name="T24" fmla="*/ 10 w 123"/>
                  <a:gd name="T25" fmla="*/ 0 h 193"/>
                  <a:gd name="T26" fmla="*/ 11 w 123"/>
                  <a:gd name="T27" fmla="*/ 0 h 193"/>
                  <a:gd name="T28" fmla="*/ 18 w 123"/>
                  <a:gd name="T29" fmla="*/ 2 h 193"/>
                  <a:gd name="T30" fmla="*/ 26 w 123"/>
                  <a:gd name="T31" fmla="*/ 18 h 193"/>
                  <a:gd name="T32" fmla="*/ 34 w 123"/>
                  <a:gd name="T33" fmla="*/ 23 h 193"/>
                  <a:gd name="T34" fmla="*/ 38 w 123"/>
                  <a:gd name="T35" fmla="*/ 16 h 193"/>
                  <a:gd name="T36" fmla="*/ 45 w 123"/>
                  <a:gd name="T37" fmla="*/ 11 h 193"/>
                  <a:gd name="T38" fmla="*/ 50 w 123"/>
                  <a:gd name="T39" fmla="*/ 14 h 193"/>
                  <a:gd name="T40" fmla="*/ 47 w 123"/>
                  <a:gd name="T41" fmla="*/ 26 h 193"/>
                  <a:gd name="T42" fmla="*/ 45 w 123"/>
                  <a:gd name="T43" fmla="*/ 38 h 193"/>
                  <a:gd name="T44" fmla="*/ 45 w 123"/>
                  <a:gd name="T45" fmla="*/ 56 h 193"/>
                  <a:gd name="T46" fmla="*/ 45 w 123"/>
                  <a:gd name="T47" fmla="*/ 76 h 193"/>
                  <a:gd name="T48" fmla="*/ 45 w 123"/>
                  <a:gd name="T49" fmla="*/ 96 h 193"/>
                  <a:gd name="T50" fmla="*/ 45 w 123"/>
                  <a:gd name="T51" fmla="*/ 96 h 193"/>
                  <a:gd name="T52" fmla="*/ 48 w 123"/>
                  <a:gd name="T53" fmla="*/ 112 h 193"/>
                  <a:gd name="T54" fmla="*/ 45 w 123"/>
                  <a:gd name="T55" fmla="*/ 119 h 193"/>
                  <a:gd name="T56" fmla="*/ 42 w 123"/>
                  <a:gd name="T57" fmla="*/ 130 h 193"/>
                  <a:gd name="T58" fmla="*/ 40 w 123"/>
                  <a:gd name="T59" fmla="*/ 139 h 193"/>
                  <a:gd name="T60" fmla="*/ 37 w 123"/>
                  <a:gd name="T61" fmla="*/ 157 h 193"/>
                  <a:gd name="T62" fmla="*/ 33 w 123"/>
                  <a:gd name="T63" fmla="*/ 175 h 193"/>
                  <a:gd name="T64" fmla="*/ 33 w 123"/>
                  <a:gd name="T65" fmla="*/ 175 h 193"/>
                  <a:gd name="T66" fmla="*/ 28 w 123"/>
                  <a:gd name="T67" fmla="*/ 161 h 193"/>
                  <a:gd name="T68" fmla="*/ 25 w 123"/>
                  <a:gd name="T69" fmla="*/ 147 h 193"/>
                  <a:gd name="T70" fmla="*/ 24 w 123"/>
                  <a:gd name="T71" fmla="*/ 140 h 193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23"/>
                  <a:gd name="T109" fmla="*/ 0 h 193"/>
                  <a:gd name="T110" fmla="*/ 123 w 123"/>
                  <a:gd name="T111" fmla="*/ 193 h 193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23" h="193">
                    <a:moveTo>
                      <a:pt x="56" y="158"/>
                    </a:moveTo>
                    <a:lnTo>
                      <a:pt x="41" y="147"/>
                    </a:lnTo>
                    <a:lnTo>
                      <a:pt x="28" y="138"/>
                    </a:lnTo>
                    <a:lnTo>
                      <a:pt x="12" y="127"/>
                    </a:lnTo>
                    <a:lnTo>
                      <a:pt x="0" y="116"/>
                    </a:lnTo>
                    <a:lnTo>
                      <a:pt x="0" y="94"/>
                    </a:lnTo>
                    <a:lnTo>
                      <a:pt x="8" y="73"/>
                    </a:lnTo>
                    <a:lnTo>
                      <a:pt x="16" y="56"/>
                    </a:lnTo>
                    <a:lnTo>
                      <a:pt x="11" y="42"/>
                    </a:lnTo>
                    <a:lnTo>
                      <a:pt x="6" y="26"/>
                    </a:lnTo>
                    <a:lnTo>
                      <a:pt x="0" y="9"/>
                    </a:lnTo>
                    <a:lnTo>
                      <a:pt x="6" y="0"/>
                    </a:lnTo>
                    <a:lnTo>
                      <a:pt x="18" y="0"/>
                    </a:lnTo>
                    <a:lnTo>
                      <a:pt x="29" y="0"/>
                    </a:lnTo>
                    <a:lnTo>
                      <a:pt x="43" y="2"/>
                    </a:lnTo>
                    <a:lnTo>
                      <a:pt x="62" y="18"/>
                    </a:lnTo>
                    <a:lnTo>
                      <a:pt x="83" y="23"/>
                    </a:lnTo>
                    <a:lnTo>
                      <a:pt x="92" y="16"/>
                    </a:lnTo>
                    <a:lnTo>
                      <a:pt x="109" y="11"/>
                    </a:lnTo>
                    <a:lnTo>
                      <a:pt x="123" y="14"/>
                    </a:lnTo>
                    <a:lnTo>
                      <a:pt x="116" y="26"/>
                    </a:lnTo>
                    <a:lnTo>
                      <a:pt x="110" y="38"/>
                    </a:lnTo>
                    <a:lnTo>
                      <a:pt x="110" y="56"/>
                    </a:lnTo>
                    <a:lnTo>
                      <a:pt x="110" y="76"/>
                    </a:lnTo>
                    <a:lnTo>
                      <a:pt x="110" y="96"/>
                    </a:lnTo>
                    <a:lnTo>
                      <a:pt x="110" y="114"/>
                    </a:lnTo>
                    <a:lnTo>
                      <a:pt x="119" y="130"/>
                    </a:lnTo>
                    <a:lnTo>
                      <a:pt x="110" y="137"/>
                    </a:lnTo>
                    <a:lnTo>
                      <a:pt x="103" y="148"/>
                    </a:lnTo>
                    <a:lnTo>
                      <a:pt x="96" y="157"/>
                    </a:lnTo>
                    <a:lnTo>
                      <a:pt x="89" y="175"/>
                    </a:lnTo>
                    <a:lnTo>
                      <a:pt x="82" y="193"/>
                    </a:lnTo>
                    <a:lnTo>
                      <a:pt x="81" y="193"/>
                    </a:lnTo>
                    <a:lnTo>
                      <a:pt x="68" y="179"/>
                    </a:lnTo>
                    <a:lnTo>
                      <a:pt x="59" y="165"/>
                    </a:lnTo>
                    <a:lnTo>
                      <a:pt x="56" y="158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41" name="Freeform 137"/>
              <p:cNvSpPr>
                <a:spLocks/>
              </p:cNvSpPr>
              <p:nvPr/>
            </p:nvSpPr>
            <p:spPr bwMode="auto">
              <a:xfrm>
                <a:off x="3148" y="2107"/>
                <a:ext cx="28" cy="34"/>
              </a:xfrm>
              <a:custGeom>
                <a:avLst/>
                <a:gdLst>
                  <a:gd name="T0" fmla="*/ 7 w 30"/>
                  <a:gd name="T1" fmla="*/ 7 h 34"/>
                  <a:gd name="T2" fmla="*/ 4 w 30"/>
                  <a:gd name="T3" fmla="*/ 23 h 34"/>
                  <a:gd name="T4" fmla="*/ 0 w 30"/>
                  <a:gd name="T5" fmla="*/ 34 h 34"/>
                  <a:gd name="T6" fmla="*/ 1 w 30"/>
                  <a:gd name="T7" fmla="*/ 34 h 34"/>
                  <a:gd name="T8" fmla="*/ 7 w 30"/>
                  <a:gd name="T9" fmla="*/ 34 h 34"/>
                  <a:gd name="T10" fmla="*/ 7 w 30"/>
                  <a:gd name="T11" fmla="*/ 28 h 34"/>
                  <a:gd name="T12" fmla="*/ 7 w 30"/>
                  <a:gd name="T13" fmla="*/ 30 h 34"/>
                  <a:gd name="T14" fmla="*/ 8 w 30"/>
                  <a:gd name="T15" fmla="*/ 26 h 34"/>
                  <a:gd name="T16" fmla="*/ 7 w 30"/>
                  <a:gd name="T17" fmla="*/ 0 h 34"/>
                  <a:gd name="T18" fmla="*/ 7 w 30"/>
                  <a:gd name="T19" fmla="*/ 7 h 34"/>
                  <a:gd name="T20" fmla="*/ 7 w 30"/>
                  <a:gd name="T21" fmla="*/ 7 h 3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0"/>
                  <a:gd name="T34" fmla="*/ 0 h 34"/>
                  <a:gd name="T35" fmla="*/ 30 w 30"/>
                  <a:gd name="T36" fmla="*/ 34 h 34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0" h="34">
                    <a:moveTo>
                      <a:pt x="11" y="7"/>
                    </a:moveTo>
                    <a:lnTo>
                      <a:pt x="4" y="23"/>
                    </a:lnTo>
                    <a:lnTo>
                      <a:pt x="0" y="34"/>
                    </a:lnTo>
                    <a:lnTo>
                      <a:pt x="1" y="34"/>
                    </a:lnTo>
                    <a:lnTo>
                      <a:pt x="16" y="34"/>
                    </a:lnTo>
                    <a:lnTo>
                      <a:pt x="17" y="28"/>
                    </a:lnTo>
                    <a:lnTo>
                      <a:pt x="27" y="30"/>
                    </a:lnTo>
                    <a:lnTo>
                      <a:pt x="30" y="26"/>
                    </a:lnTo>
                    <a:lnTo>
                      <a:pt x="26" y="0"/>
                    </a:lnTo>
                    <a:lnTo>
                      <a:pt x="16" y="7"/>
                    </a:lnTo>
                    <a:lnTo>
                      <a:pt x="11" y="7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42" name="Freeform 138"/>
              <p:cNvSpPr>
                <a:spLocks/>
              </p:cNvSpPr>
              <p:nvPr/>
            </p:nvSpPr>
            <p:spPr bwMode="auto">
              <a:xfrm>
                <a:off x="3539" y="2185"/>
                <a:ext cx="19" cy="22"/>
              </a:xfrm>
              <a:custGeom>
                <a:avLst/>
                <a:gdLst>
                  <a:gd name="T0" fmla="*/ 5 w 21"/>
                  <a:gd name="T1" fmla="*/ 22 h 22"/>
                  <a:gd name="T2" fmla="*/ 5 w 21"/>
                  <a:gd name="T3" fmla="*/ 0 h 22"/>
                  <a:gd name="T4" fmla="*/ 0 w 21"/>
                  <a:gd name="T5" fmla="*/ 0 h 22"/>
                  <a:gd name="T6" fmla="*/ 5 w 21"/>
                  <a:gd name="T7" fmla="*/ 22 h 2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"/>
                  <a:gd name="T13" fmla="*/ 0 h 22"/>
                  <a:gd name="T14" fmla="*/ 21 w 21"/>
                  <a:gd name="T15" fmla="*/ 22 h 2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" h="22">
                    <a:moveTo>
                      <a:pt x="21" y="22"/>
                    </a:moveTo>
                    <a:lnTo>
                      <a:pt x="10" y="0"/>
                    </a:lnTo>
                    <a:lnTo>
                      <a:pt x="0" y="0"/>
                    </a:lnTo>
                    <a:lnTo>
                      <a:pt x="21" y="22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43" name="Freeform 139"/>
              <p:cNvSpPr>
                <a:spLocks/>
              </p:cNvSpPr>
              <p:nvPr/>
            </p:nvSpPr>
            <p:spPr bwMode="auto">
              <a:xfrm>
                <a:off x="3405" y="2293"/>
                <a:ext cx="19" cy="22"/>
              </a:xfrm>
              <a:custGeom>
                <a:avLst/>
                <a:gdLst>
                  <a:gd name="T0" fmla="*/ 5 w 21"/>
                  <a:gd name="T1" fmla="*/ 0 h 22"/>
                  <a:gd name="T2" fmla="*/ 5 w 21"/>
                  <a:gd name="T3" fmla="*/ 0 h 22"/>
                  <a:gd name="T4" fmla="*/ 0 w 21"/>
                  <a:gd name="T5" fmla="*/ 22 h 22"/>
                  <a:gd name="T6" fmla="*/ 5 w 21"/>
                  <a:gd name="T7" fmla="*/ 0 h 2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"/>
                  <a:gd name="T13" fmla="*/ 0 h 22"/>
                  <a:gd name="T14" fmla="*/ 21 w 21"/>
                  <a:gd name="T15" fmla="*/ 22 h 2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" h="22">
                    <a:moveTo>
                      <a:pt x="21" y="0"/>
                    </a:moveTo>
                    <a:lnTo>
                      <a:pt x="15" y="0"/>
                    </a:lnTo>
                    <a:lnTo>
                      <a:pt x="0" y="22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44" name="Freeform 140"/>
              <p:cNvSpPr>
                <a:spLocks/>
              </p:cNvSpPr>
              <p:nvPr/>
            </p:nvSpPr>
            <p:spPr bwMode="auto">
              <a:xfrm>
                <a:off x="3156" y="2107"/>
                <a:ext cx="159" cy="226"/>
              </a:xfrm>
              <a:custGeom>
                <a:avLst/>
                <a:gdLst>
                  <a:gd name="T0" fmla="*/ 39 w 170"/>
                  <a:gd name="T1" fmla="*/ 48 h 225"/>
                  <a:gd name="T2" fmla="*/ 38 w 170"/>
                  <a:gd name="T3" fmla="*/ 41 h 225"/>
                  <a:gd name="T4" fmla="*/ 34 w 170"/>
                  <a:gd name="T5" fmla="*/ 30 h 225"/>
                  <a:gd name="T6" fmla="*/ 30 w 170"/>
                  <a:gd name="T7" fmla="*/ 22 h 225"/>
                  <a:gd name="T8" fmla="*/ 26 w 170"/>
                  <a:gd name="T9" fmla="*/ 11 h 225"/>
                  <a:gd name="T10" fmla="*/ 21 w 170"/>
                  <a:gd name="T11" fmla="*/ 0 h 225"/>
                  <a:gd name="T12" fmla="*/ 18 w 170"/>
                  <a:gd name="T13" fmla="*/ 1 h 225"/>
                  <a:gd name="T14" fmla="*/ 14 w 170"/>
                  <a:gd name="T15" fmla="*/ 1 h 225"/>
                  <a:gd name="T16" fmla="*/ 8 w 170"/>
                  <a:gd name="T17" fmla="*/ 1 h 225"/>
                  <a:gd name="T18" fmla="*/ 7 w 170"/>
                  <a:gd name="T19" fmla="*/ 1 h 225"/>
                  <a:gd name="T20" fmla="*/ 7 w 170"/>
                  <a:gd name="T21" fmla="*/ 26 h 225"/>
                  <a:gd name="T22" fmla="*/ 7 w 170"/>
                  <a:gd name="T23" fmla="*/ 30 h 225"/>
                  <a:gd name="T24" fmla="*/ 7 w 170"/>
                  <a:gd name="T25" fmla="*/ 39 h 225"/>
                  <a:gd name="T26" fmla="*/ 7 w 170"/>
                  <a:gd name="T27" fmla="*/ 45 h 225"/>
                  <a:gd name="T28" fmla="*/ 7 w 170"/>
                  <a:gd name="T29" fmla="*/ 59 h 225"/>
                  <a:gd name="T30" fmla="*/ 2 w 170"/>
                  <a:gd name="T31" fmla="*/ 72 h 225"/>
                  <a:gd name="T32" fmla="*/ 0 w 170"/>
                  <a:gd name="T33" fmla="*/ 72 h 225"/>
                  <a:gd name="T34" fmla="*/ 0 w 170"/>
                  <a:gd name="T35" fmla="*/ 88 h 225"/>
                  <a:gd name="T36" fmla="*/ 0 w 170"/>
                  <a:gd name="T37" fmla="*/ 102 h 225"/>
                  <a:gd name="T38" fmla="*/ 6 w 170"/>
                  <a:gd name="T39" fmla="*/ 139 h 225"/>
                  <a:gd name="T40" fmla="*/ 7 w 170"/>
                  <a:gd name="T41" fmla="*/ 152 h 225"/>
                  <a:gd name="T42" fmla="*/ 7 w 170"/>
                  <a:gd name="T43" fmla="*/ 168 h 225"/>
                  <a:gd name="T44" fmla="*/ 7 w 170"/>
                  <a:gd name="T45" fmla="*/ 172 h 225"/>
                  <a:gd name="T46" fmla="*/ 12 w 170"/>
                  <a:gd name="T47" fmla="*/ 184 h 225"/>
                  <a:gd name="T48" fmla="*/ 17 w 170"/>
                  <a:gd name="T49" fmla="*/ 195 h 225"/>
                  <a:gd name="T50" fmla="*/ 21 w 170"/>
                  <a:gd name="T51" fmla="*/ 197 h 225"/>
                  <a:gd name="T52" fmla="*/ 22 w 170"/>
                  <a:gd name="T53" fmla="*/ 201 h 225"/>
                  <a:gd name="T54" fmla="*/ 24 w 170"/>
                  <a:gd name="T55" fmla="*/ 224 h 225"/>
                  <a:gd name="T56" fmla="*/ 25 w 170"/>
                  <a:gd name="T57" fmla="*/ 240 h 225"/>
                  <a:gd name="T58" fmla="*/ 28 w 170"/>
                  <a:gd name="T59" fmla="*/ 240 h 225"/>
                  <a:gd name="T60" fmla="*/ 30 w 170"/>
                  <a:gd name="T61" fmla="*/ 239 h 225"/>
                  <a:gd name="T62" fmla="*/ 35 w 170"/>
                  <a:gd name="T63" fmla="*/ 243 h 225"/>
                  <a:gd name="T64" fmla="*/ 39 w 170"/>
                  <a:gd name="T65" fmla="*/ 238 h 225"/>
                  <a:gd name="T66" fmla="*/ 41 w 170"/>
                  <a:gd name="T67" fmla="*/ 237 h 225"/>
                  <a:gd name="T68" fmla="*/ 46 w 170"/>
                  <a:gd name="T69" fmla="*/ 227 h 225"/>
                  <a:gd name="T70" fmla="*/ 51 w 170"/>
                  <a:gd name="T71" fmla="*/ 217 h 225"/>
                  <a:gd name="T72" fmla="*/ 48 w 170"/>
                  <a:gd name="T73" fmla="*/ 205 h 225"/>
                  <a:gd name="T74" fmla="*/ 47 w 170"/>
                  <a:gd name="T75" fmla="*/ 184 h 225"/>
                  <a:gd name="T76" fmla="*/ 47 w 170"/>
                  <a:gd name="T77" fmla="*/ 167 h 225"/>
                  <a:gd name="T78" fmla="*/ 46 w 170"/>
                  <a:gd name="T79" fmla="*/ 161 h 225"/>
                  <a:gd name="T80" fmla="*/ 47 w 170"/>
                  <a:gd name="T81" fmla="*/ 141 h 225"/>
                  <a:gd name="T82" fmla="*/ 44 w 170"/>
                  <a:gd name="T83" fmla="*/ 105 h 225"/>
                  <a:gd name="T84" fmla="*/ 46 w 170"/>
                  <a:gd name="T85" fmla="*/ 75 h 225"/>
                  <a:gd name="T86" fmla="*/ 42 w 170"/>
                  <a:gd name="T87" fmla="*/ 62 h 225"/>
                  <a:gd name="T88" fmla="*/ 39 w 170"/>
                  <a:gd name="T89" fmla="*/ 48 h 225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70"/>
                  <a:gd name="T136" fmla="*/ 0 h 225"/>
                  <a:gd name="T137" fmla="*/ 170 w 170"/>
                  <a:gd name="T138" fmla="*/ 225 h 225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70" h="225">
                    <a:moveTo>
                      <a:pt x="131" y="48"/>
                    </a:moveTo>
                    <a:lnTo>
                      <a:pt x="128" y="41"/>
                    </a:lnTo>
                    <a:lnTo>
                      <a:pt x="114" y="30"/>
                    </a:lnTo>
                    <a:lnTo>
                      <a:pt x="100" y="22"/>
                    </a:lnTo>
                    <a:lnTo>
                      <a:pt x="84" y="11"/>
                    </a:lnTo>
                    <a:lnTo>
                      <a:pt x="71" y="0"/>
                    </a:lnTo>
                    <a:lnTo>
                      <a:pt x="56" y="1"/>
                    </a:lnTo>
                    <a:lnTo>
                      <a:pt x="44" y="1"/>
                    </a:lnTo>
                    <a:lnTo>
                      <a:pt x="30" y="1"/>
                    </a:lnTo>
                    <a:lnTo>
                      <a:pt x="17" y="1"/>
                    </a:lnTo>
                    <a:lnTo>
                      <a:pt x="21" y="26"/>
                    </a:lnTo>
                    <a:lnTo>
                      <a:pt x="18" y="30"/>
                    </a:lnTo>
                    <a:lnTo>
                      <a:pt x="18" y="39"/>
                    </a:lnTo>
                    <a:lnTo>
                      <a:pt x="21" y="45"/>
                    </a:lnTo>
                    <a:lnTo>
                      <a:pt x="12" y="59"/>
                    </a:lnTo>
                    <a:lnTo>
                      <a:pt x="2" y="72"/>
                    </a:lnTo>
                    <a:lnTo>
                      <a:pt x="0" y="72"/>
                    </a:lnTo>
                    <a:lnTo>
                      <a:pt x="0" y="88"/>
                    </a:lnTo>
                    <a:lnTo>
                      <a:pt x="0" y="102"/>
                    </a:lnTo>
                    <a:lnTo>
                      <a:pt x="6" y="121"/>
                    </a:lnTo>
                    <a:lnTo>
                      <a:pt x="12" y="134"/>
                    </a:lnTo>
                    <a:lnTo>
                      <a:pt x="19" y="150"/>
                    </a:lnTo>
                    <a:lnTo>
                      <a:pt x="19" y="154"/>
                    </a:lnTo>
                    <a:lnTo>
                      <a:pt x="37" y="166"/>
                    </a:lnTo>
                    <a:lnTo>
                      <a:pt x="52" y="177"/>
                    </a:lnTo>
                    <a:lnTo>
                      <a:pt x="70" y="179"/>
                    </a:lnTo>
                    <a:lnTo>
                      <a:pt x="74" y="183"/>
                    </a:lnTo>
                    <a:lnTo>
                      <a:pt x="81" y="206"/>
                    </a:lnTo>
                    <a:lnTo>
                      <a:pt x="83" y="222"/>
                    </a:lnTo>
                    <a:lnTo>
                      <a:pt x="90" y="222"/>
                    </a:lnTo>
                    <a:lnTo>
                      <a:pt x="100" y="221"/>
                    </a:lnTo>
                    <a:lnTo>
                      <a:pt x="117" y="225"/>
                    </a:lnTo>
                    <a:lnTo>
                      <a:pt x="130" y="220"/>
                    </a:lnTo>
                    <a:lnTo>
                      <a:pt x="137" y="219"/>
                    </a:lnTo>
                    <a:lnTo>
                      <a:pt x="153" y="209"/>
                    </a:lnTo>
                    <a:lnTo>
                      <a:pt x="170" y="199"/>
                    </a:lnTo>
                    <a:lnTo>
                      <a:pt x="160" y="187"/>
                    </a:lnTo>
                    <a:lnTo>
                      <a:pt x="156" y="166"/>
                    </a:lnTo>
                    <a:lnTo>
                      <a:pt x="154" y="149"/>
                    </a:lnTo>
                    <a:lnTo>
                      <a:pt x="153" y="143"/>
                    </a:lnTo>
                    <a:lnTo>
                      <a:pt x="156" y="123"/>
                    </a:lnTo>
                    <a:lnTo>
                      <a:pt x="147" y="105"/>
                    </a:lnTo>
                    <a:lnTo>
                      <a:pt x="153" y="75"/>
                    </a:lnTo>
                    <a:lnTo>
                      <a:pt x="141" y="62"/>
                    </a:lnTo>
                    <a:lnTo>
                      <a:pt x="131" y="48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45" name="Freeform 141"/>
              <p:cNvSpPr>
                <a:spLocks/>
              </p:cNvSpPr>
              <p:nvPr/>
            </p:nvSpPr>
            <p:spPr bwMode="auto">
              <a:xfrm>
                <a:off x="3300" y="2209"/>
                <a:ext cx="21" cy="22"/>
              </a:xfrm>
              <a:custGeom>
                <a:avLst/>
                <a:gdLst>
                  <a:gd name="T0" fmla="*/ 11 w 22"/>
                  <a:gd name="T1" fmla="*/ 22 h 22"/>
                  <a:gd name="T2" fmla="*/ 11 w 22"/>
                  <a:gd name="T3" fmla="*/ 0 h 22"/>
                  <a:gd name="T4" fmla="*/ 0 w 22"/>
                  <a:gd name="T5" fmla="*/ 6 h 22"/>
                  <a:gd name="T6" fmla="*/ 11 w 22"/>
                  <a:gd name="T7" fmla="*/ 22 h 2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2"/>
                  <a:gd name="T13" fmla="*/ 0 h 22"/>
                  <a:gd name="T14" fmla="*/ 22 w 22"/>
                  <a:gd name="T15" fmla="*/ 22 h 2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2" h="22">
                    <a:moveTo>
                      <a:pt x="22" y="22"/>
                    </a:moveTo>
                    <a:lnTo>
                      <a:pt x="13" y="0"/>
                    </a:lnTo>
                    <a:lnTo>
                      <a:pt x="0" y="6"/>
                    </a:lnTo>
                    <a:lnTo>
                      <a:pt x="22" y="22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46" name="Freeform 142"/>
              <p:cNvSpPr>
                <a:spLocks/>
              </p:cNvSpPr>
              <p:nvPr/>
            </p:nvSpPr>
            <p:spPr bwMode="auto">
              <a:xfrm>
                <a:off x="3159" y="1999"/>
                <a:ext cx="81" cy="118"/>
              </a:xfrm>
              <a:custGeom>
                <a:avLst/>
                <a:gdLst>
                  <a:gd name="T0" fmla="*/ 31 w 85"/>
                  <a:gd name="T1" fmla="*/ 16 h 117"/>
                  <a:gd name="T2" fmla="*/ 29 w 85"/>
                  <a:gd name="T3" fmla="*/ 0 h 117"/>
                  <a:gd name="T4" fmla="*/ 26 w 85"/>
                  <a:gd name="T5" fmla="*/ 9 h 117"/>
                  <a:gd name="T6" fmla="*/ 18 w 85"/>
                  <a:gd name="T7" fmla="*/ 9 h 117"/>
                  <a:gd name="T8" fmla="*/ 15 w 85"/>
                  <a:gd name="T9" fmla="*/ 12 h 117"/>
                  <a:gd name="T10" fmla="*/ 13 w 85"/>
                  <a:gd name="T11" fmla="*/ 9 h 117"/>
                  <a:gd name="T12" fmla="*/ 10 w 85"/>
                  <a:gd name="T13" fmla="*/ 11 h 117"/>
                  <a:gd name="T14" fmla="*/ 10 w 85"/>
                  <a:gd name="T15" fmla="*/ 14 h 117"/>
                  <a:gd name="T16" fmla="*/ 10 w 85"/>
                  <a:gd name="T17" fmla="*/ 33 h 117"/>
                  <a:gd name="T18" fmla="*/ 10 w 85"/>
                  <a:gd name="T19" fmla="*/ 41 h 117"/>
                  <a:gd name="T20" fmla="*/ 10 w 85"/>
                  <a:gd name="T21" fmla="*/ 56 h 117"/>
                  <a:gd name="T22" fmla="*/ 6 w 85"/>
                  <a:gd name="T23" fmla="*/ 87 h 117"/>
                  <a:gd name="T24" fmla="*/ 3 w 85"/>
                  <a:gd name="T25" fmla="*/ 112 h 117"/>
                  <a:gd name="T26" fmla="*/ 0 w 85"/>
                  <a:gd name="T27" fmla="*/ 135 h 117"/>
                  <a:gd name="T28" fmla="*/ 4 w 85"/>
                  <a:gd name="T29" fmla="*/ 135 h 117"/>
                  <a:gd name="T30" fmla="*/ 10 w 85"/>
                  <a:gd name="T31" fmla="*/ 128 h 117"/>
                  <a:gd name="T32" fmla="*/ 10 w 85"/>
                  <a:gd name="T33" fmla="*/ 128 h 117"/>
                  <a:gd name="T34" fmla="*/ 17 w 85"/>
                  <a:gd name="T35" fmla="*/ 128 h 117"/>
                  <a:gd name="T36" fmla="*/ 24 w 85"/>
                  <a:gd name="T37" fmla="*/ 128 h 117"/>
                  <a:gd name="T38" fmla="*/ 29 w 85"/>
                  <a:gd name="T39" fmla="*/ 127 h 117"/>
                  <a:gd name="T40" fmla="*/ 29 w 85"/>
                  <a:gd name="T41" fmla="*/ 103 h 117"/>
                  <a:gd name="T42" fmla="*/ 32 w 85"/>
                  <a:gd name="T43" fmla="*/ 82 h 117"/>
                  <a:gd name="T44" fmla="*/ 36 w 85"/>
                  <a:gd name="T45" fmla="*/ 47 h 117"/>
                  <a:gd name="T46" fmla="*/ 33 w 85"/>
                  <a:gd name="T47" fmla="*/ 31 h 117"/>
                  <a:gd name="T48" fmla="*/ 31 w 85"/>
                  <a:gd name="T49" fmla="*/ 16 h 11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85"/>
                  <a:gd name="T76" fmla="*/ 0 h 117"/>
                  <a:gd name="T77" fmla="*/ 85 w 85"/>
                  <a:gd name="T78" fmla="*/ 117 h 117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85" h="117">
                    <a:moveTo>
                      <a:pt x="74" y="16"/>
                    </a:moveTo>
                    <a:lnTo>
                      <a:pt x="68" y="0"/>
                    </a:lnTo>
                    <a:lnTo>
                      <a:pt x="59" y="9"/>
                    </a:lnTo>
                    <a:lnTo>
                      <a:pt x="42" y="9"/>
                    </a:lnTo>
                    <a:lnTo>
                      <a:pt x="36" y="12"/>
                    </a:lnTo>
                    <a:lnTo>
                      <a:pt x="31" y="9"/>
                    </a:lnTo>
                    <a:lnTo>
                      <a:pt x="20" y="11"/>
                    </a:lnTo>
                    <a:lnTo>
                      <a:pt x="19" y="14"/>
                    </a:lnTo>
                    <a:lnTo>
                      <a:pt x="18" y="33"/>
                    </a:lnTo>
                    <a:lnTo>
                      <a:pt x="26" y="41"/>
                    </a:lnTo>
                    <a:lnTo>
                      <a:pt x="17" y="56"/>
                    </a:lnTo>
                    <a:lnTo>
                      <a:pt x="6" y="69"/>
                    </a:lnTo>
                    <a:lnTo>
                      <a:pt x="3" y="94"/>
                    </a:lnTo>
                    <a:lnTo>
                      <a:pt x="0" y="117"/>
                    </a:lnTo>
                    <a:lnTo>
                      <a:pt x="4" y="117"/>
                    </a:lnTo>
                    <a:lnTo>
                      <a:pt x="13" y="110"/>
                    </a:lnTo>
                    <a:lnTo>
                      <a:pt x="26" y="110"/>
                    </a:lnTo>
                    <a:lnTo>
                      <a:pt x="40" y="110"/>
                    </a:lnTo>
                    <a:lnTo>
                      <a:pt x="53" y="110"/>
                    </a:lnTo>
                    <a:lnTo>
                      <a:pt x="68" y="109"/>
                    </a:lnTo>
                    <a:lnTo>
                      <a:pt x="68" y="85"/>
                    </a:lnTo>
                    <a:lnTo>
                      <a:pt x="77" y="64"/>
                    </a:lnTo>
                    <a:lnTo>
                      <a:pt x="85" y="47"/>
                    </a:lnTo>
                    <a:lnTo>
                      <a:pt x="79" y="31"/>
                    </a:lnTo>
                    <a:lnTo>
                      <a:pt x="74" y="16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47" name="Freeform 143"/>
              <p:cNvSpPr>
                <a:spLocks/>
              </p:cNvSpPr>
              <p:nvPr/>
            </p:nvSpPr>
            <p:spPr bwMode="auto">
              <a:xfrm>
                <a:off x="2902" y="1975"/>
                <a:ext cx="284" cy="392"/>
              </a:xfrm>
              <a:custGeom>
                <a:avLst/>
                <a:gdLst>
                  <a:gd name="T0" fmla="*/ 94 w 301"/>
                  <a:gd name="T1" fmla="*/ 155 h 392"/>
                  <a:gd name="T2" fmla="*/ 93 w 301"/>
                  <a:gd name="T3" fmla="*/ 167 h 392"/>
                  <a:gd name="T4" fmla="*/ 94 w 301"/>
                  <a:gd name="T5" fmla="*/ 186 h 392"/>
                  <a:gd name="T6" fmla="*/ 95 w 301"/>
                  <a:gd name="T7" fmla="*/ 218 h 392"/>
                  <a:gd name="T8" fmla="*/ 98 w 301"/>
                  <a:gd name="T9" fmla="*/ 252 h 392"/>
                  <a:gd name="T10" fmla="*/ 102 w 301"/>
                  <a:gd name="T11" fmla="*/ 282 h 392"/>
                  <a:gd name="T12" fmla="*/ 92 w 301"/>
                  <a:gd name="T13" fmla="*/ 289 h 392"/>
                  <a:gd name="T14" fmla="*/ 90 w 301"/>
                  <a:gd name="T15" fmla="*/ 323 h 392"/>
                  <a:gd name="T16" fmla="*/ 89 w 301"/>
                  <a:gd name="T17" fmla="*/ 359 h 392"/>
                  <a:gd name="T18" fmla="*/ 95 w 301"/>
                  <a:gd name="T19" fmla="*/ 365 h 392"/>
                  <a:gd name="T20" fmla="*/ 94 w 301"/>
                  <a:gd name="T21" fmla="*/ 390 h 392"/>
                  <a:gd name="T22" fmla="*/ 87 w 301"/>
                  <a:gd name="T23" fmla="*/ 369 h 392"/>
                  <a:gd name="T24" fmla="*/ 82 w 301"/>
                  <a:gd name="T25" fmla="*/ 354 h 392"/>
                  <a:gd name="T26" fmla="*/ 72 w 301"/>
                  <a:gd name="T27" fmla="*/ 354 h 392"/>
                  <a:gd name="T28" fmla="*/ 67 w 301"/>
                  <a:gd name="T29" fmla="*/ 349 h 392"/>
                  <a:gd name="T30" fmla="*/ 60 w 301"/>
                  <a:gd name="T31" fmla="*/ 343 h 392"/>
                  <a:gd name="T32" fmla="*/ 55 w 301"/>
                  <a:gd name="T33" fmla="*/ 337 h 392"/>
                  <a:gd name="T34" fmla="*/ 53 w 301"/>
                  <a:gd name="T35" fmla="*/ 289 h 392"/>
                  <a:gd name="T36" fmla="*/ 46 w 301"/>
                  <a:gd name="T37" fmla="*/ 263 h 392"/>
                  <a:gd name="T38" fmla="*/ 41 w 301"/>
                  <a:gd name="T39" fmla="*/ 257 h 392"/>
                  <a:gd name="T40" fmla="*/ 33 w 301"/>
                  <a:gd name="T41" fmla="*/ 279 h 392"/>
                  <a:gd name="T42" fmla="*/ 26 w 301"/>
                  <a:gd name="T43" fmla="*/ 256 h 392"/>
                  <a:gd name="T44" fmla="*/ 20 w 301"/>
                  <a:gd name="T45" fmla="*/ 235 h 392"/>
                  <a:gd name="T46" fmla="*/ 10 w 301"/>
                  <a:gd name="T47" fmla="*/ 234 h 392"/>
                  <a:gd name="T48" fmla="*/ 3 w 301"/>
                  <a:gd name="T49" fmla="*/ 235 h 392"/>
                  <a:gd name="T50" fmla="*/ 5 w 301"/>
                  <a:gd name="T51" fmla="*/ 229 h 392"/>
                  <a:gd name="T52" fmla="*/ 8 w 301"/>
                  <a:gd name="T53" fmla="*/ 207 h 392"/>
                  <a:gd name="T54" fmla="*/ 8 w 301"/>
                  <a:gd name="T55" fmla="*/ 205 h 392"/>
                  <a:gd name="T56" fmla="*/ 14 w 301"/>
                  <a:gd name="T57" fmla="*/ 213 h 392"/>
                  <a:gd name="T58" fmla="*/ 22 w 301"/>
                  <a:gd name="T59" fmla="*/ 185 h 392"/>
                  <a:gd name="T60" fmla="*/ 23 w 301"/>
                  <a:gd name="T61" fmla="*/ 153 h 392"/>
                  <a:gd name="T62" fmla="*/ 32 w 301"/>
                  <a:gd name="T63" fmla="*/ 119 h 392"/>
                  <a:gd name="T64" fmla="*/ 33 w 301"/>
                  <a:gd name="T65" fmla="*/ 87 h 392"/>
                  <a:gd name="T66" fmla="*/ 35 w 301"/>
                  <a:gd name="T67" fmla="*/ 57 h 392"/>
                  <a:gd name="T68" fmla="*/ 36 w 301"/>
                  <a:gd name="T69" fmla="*/ 22 h 392"/>
                  <a:gd name="T70" fmla="*/ 46 w 301"/>
                  <a:gd name="T71" fmla="*/ 14 h 392"/>
                  <a:gd name="T72" fmla="*/ 56 w 301"/>
                  <a:gd name="T73" fmla="*/ 25 h 392"/>
                  <a:gd name="T74" fmla="*/ 61 w 301"/>
                  <a:gd name="T75" fmla="*/ 14 h 392"/>
                  <a:gd name="T76" fmla="*/ 71 w 301"/>
                  <a:gd name="T77" fmla="*/ 6 h 392"/>
                  <a:gd name="T78" fmla="*/ 77 w 301"/>
                  <a:gd name="T79" fmla="*/ 2 h 392"/>
                  <a:gd name="T80" fmla="*/ 84 w 301"/>
                  <a:gd name="T81" fmla="*/ 5 h 392"/>
                  <a:gd name="T82" fmla="*/ 90 w 301"/>
                  <a:gd name="T83" fmla="*/ 19 h 392"/>
                  <a:gd name="T84" fmla="*/ 95 w 301"/>
                  <a:gd name="T85" fmla="*/ 14 h 392"/>
                  <a:gd name="T86" fmla="*/ 103 w 301"/>
                  <a:gd name="T87" fmla="*/ 38 h 392"/>
                  <a:gd name="T88" fmla="*/ 106 w 301"/>
                  <a:gd name="T89" fmla="*/ 65 h 392"/>
                  <a:gd name="T90" fmla="*/ 99 w 301"/>
                  <a:gd name="T91" fmla="*/ 93 h 392"/>
                  <a:gd name="T92" fmla="*/ 95 w 301"/>
                  <a:gd name="T93" fmla="*/ 139 h 392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301"/>
                  <a:gd name="T142" fmla="*/ 0 h 392"/>
                  <a:gd name="T143" fmla="*/ 301 w 301"/>
                  <a:gd name="T144" fmla="*/ 392 h 392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301" h="392">
                    <a:moveTo>
                      <a:pt x="273" y="139"/>
                    </a:moveTo>
                    <a:lnTo>
                      <a:pt x="267" y="155"/>
                    </a:lnTo>
                    <a:lnTo>
                      <a:pt x="263" y="166"/>
                    </a:lnTo>
                    <a:lnTo>
                      <a:pt x="265" y="167"/>
                    </a:lnTo>
                    <a:lnTo>
                      <a:pt x="265" y="168"/>
                    </a:lnTo>
                    <a:lnTo>
                      <a:pt x="267" y="186"/>
                    </a:lnTo>
                    <a:lnTo>
                      <a:pt x="271" y="204"/>
                    </a:lnTo>
                    <a:lnTo>
                      <a:pt x="271" y="218"/>
                    </a:lnTo>
                    <a:lnTo>
                      <a:pt x="271" y="234"/>
                    </a:lnTo>
                    <a:lnTo>
                      <a:pt x="278" y="252"/>
                    </a:lnTo>
                    <a:lnTo>
                      <a:pt x="283" y="266"/>
                    </a:lnTo>
                    <a:lnTo>
                      <a:pt x="290" y="282"/>
                    </a:lnTo>
                    <a:lnTo>
                      <a:pt x="277" y="285"/>
                    </a:lnTo>
                    <a:lnTo>
                      <a:pt x="262" y="289"/>
                    </a:lnTo>
                    <a:lnTo>
                      <a:pt x="252" y="305"/>
                    </a:lnTo>
                    <a:lnTo>
                      <a:pt x="256" y="323"/>
                    </a:lnTo>
                    <a:lnTo>
                      <a:pt x="255" y="342"/>
                    </a:lnTo>
                    <a:lnTo>
                      <a:pt x="252" y="359"/>
                    </a:lnTo>
                    <a:lnTo>
                      <a:pt x="268" y="372"/>
                    </a:lnTo>
                    <a:lnTo>
                      <a:pt x="273" y="365"/>
                    </a:lnTo>
                    <a:lnTo>
                      <a:pt x="271" y="392"/>
                    </a:lnTo>
                    <a:lnTo>
                      <a:pt x="267" y="390"/>
                    </a:lnTo>
                    <a:lnTo>
                      <a:pt x="261" y="390"/>
                    </a:lnTo>
                    <a:lnTo>
                      <a:pt x="248" y="369"/>
                    </a:lnTo>
                    <a:lnTo>
                      <a:pt x="238" y="363"/>
                    </a:lnTo>
                    <a:lnTo>
                      <a:pt x="232" y="354"/>
                    </a:lnTo>
                    <a:lnTo>
                      <a:pt x="224" y="363"/>
                    </a:lnTo>
                    <a:lnTo>
                      <a:pt x="205" y="354"/>
                    </a:lnTo>
                    <a:lnTo>
                      <a:pt x="202" y="347"/>
                    </a:lnTo>
                    <a:lnTo>
                      <a:pt x="190" y="349"/>
                    </a:lnTo>
                    <a:lnTo>
                      <a:pt x="184" y="338"/>
                    </a:lnTo>
                    <a:lnTo>
                      <a:pt x="172" y="343"/>
                    </a:lnTo>
                    <a:lnTo>
                      <a:pt x="158" y="345"/>
                    </a:lnTo>
                    <a:lnTo>
                      <a:pt x="158" y="337"/>
                    </a:lnTo>
                    <a:lnTo>
                      <a:pt x="152" y="315"/>
                    </a:lnTo>
                    <a:lnTo>
                      <a:pt x="152" y="289"/>
                    </a:lnTo>
                    <a:lnTo>
                      <a:pt x="151" y="266"/>
                    </a:lnTo>
                    <a:lnTo>
                      <a:pt x="131" y="263"/>
                    </a:lnTo>
                    <a:lnTo>
                      <a:pt x="131" y="259"/>
                    </a:lnTo>
                    <a:lnTo>
                      <a:pt x="115" y="257"/>
                    </a:lnTo>
                    <a:lnTo>
                      <a:pt x="113" y="276"/>
                    </a:lnTo>
                    <a:lnTo>
                      <a:pt x="93" y="279"/>
                    </a:lnTo>
                    <a:lnTo>
                      <a:pt x="81" y="274"/>
                    </a:lnTo>
                    <a:lnTo>
                      <a:pt x="76" y="256"/>
                    </a:lnTo>
                    <a:lnTo>
                      <a:pt x="70" y="235"/>
                    </a:lnTo>
                    <a:lnTo>
                      <a:pt x="55" y="235"/>
                    </a:lnTo>
                    <a:lnTo>
                      <a:pt x="43" y="235"/>
                    </a:lnTo>
                    <a:lnTo>
                      <a:pt x="30" y="234"/>
                    </a:lnTo>
                    <a:lnTo>
                      <a:pt x="16" y="234"/>
                    </a:lnTo>
                    <a:lnTo>
                      <a:pt x="3" y="235"/>
                    </a:lnTo>
                    <a:lnTo>
                      <a:pt x="0" y="232"/>
                    </a:lnTo>
                    <a:lnTo>
                      <a:pt x="5" y="229"/>
                    </a:lnTo>
                    <a:lnTo>
                      <a:pt x="7" y="213"/>
                    </a:lnTo>
                    <a:lnTo>
                      <a:pt x="14" y="207"/>
                    </a:lnTo>
                    <a:lnTo>
                      <a:pt x="21" y="211"/>
                    </a:lnTo>
                    <a:lnTo>
                      <a:pt x="27" y="205"/>
                    </a:lnTo>
                    <a:lnTo>
                      <a:pt x="36" y="204"/>
                    </a:lnTo>
                    <a:lnTo>
                      <a:pt x="38" y="213"/>
                    </a:lnTo>
                    <a:lnTo>
                      <a:pt x="51" y="199"/>
                    </a:lnTo>
                    <a:lnTo>
                      <a:pt x="62" y="185"/>
                    </a:lnTo>
                    <a:lnTo>
                      <a:pt x="64" y="168"/>
                    </a:lnTo>
                    <a:lnTo>
                      <a:pt x="66" y="153"/>
                    </a:lnTo>
                    <a:lnTo>
                      <a:pt x="77" y="135"/>
                    </a:lnTo>
                    <a:lnTo>
                      <a:pt x="89" y="119"/>
                    </a:lnTo>
                    <a:lnTo>
                      <a:pt x="91" y="103"/>
                    </a:lnTo>
                    <a:lnTo>
                      <a:pt x="93" y="87"/>
                    </a:lnTo>
                    <a:lnTo>
                      <a:pt x="96" y="71"/>
                    </a:lnTo>
                    <a:lnTo>
                      <a:pt x="98" y="57"/>
                    </a:lnTo>
                    <a:lnTo>
                      <a:pt x="101" y="38"/>
                    </a:lnTo>
                    <a:lnTo>
                      <a:pt x="101" y="22"/>
                    </a:lnTo>
                    <a:lnTo>
                      <a:pt x="114" y="4"/>
                    </a:lnTo>
                    <a:lnTo>
                      <a:pt x="131" y="14"/>
                    </a:lnTo>
                    <a:lnTo>
                      <a:pt x="146" y="19"/>
                    </a:lnTo>
                    <a:lnTo>
                      <a:pt x="161" y="25"/>
                    </a:lnTo>
                    <a:lnTo>
                      <a:pt x="167" y="13"/>
                    </a:lnTo>
                    <a:lnTo>
                      <a:pt x="173" y="14"/>
                    </a:lnTo>
                    <a:lnTo>
                      <a:pt x="190" y="6"/>
                    </a:lnTo>
                    <a:lnTo>
                      <a:pt x="202" y="6"/>
                    </a:lnTo>
                    <a:lnTo>
                      <a:pt x="207" y="0"/>
                    </a:lnTo>
                    <a:lnTo>
                      <a:pt x="221" y="2"/>
                    </a:lnTo>
                    <a:lnTo>
                      <a:pt x="232" y="4"/>
                    </a:lnTo>
                    <a:lnTo>
                      <a:pt x="239" y="5"/>
                    </a:lnTo>
                    <a:lnTo>
                      <a:pt x="244" y="11"/>
                    </a:lnTo>
                    <a:lnTo>
                      <a:pt x="256" y="19"/>
                    </a:lnTo>
                    <a:lnTo>
                      <a:pt x="265" y="17"/>
                    </a:lnTo>
                    <a:lnTo>
                      <a:pt x="271" y="14"/>
                    </a:lnTo>
                    <a:lnTo>
                      <a:pt x="282" y="26"/>
                    </a:lnTo>
                    <a:lnTo>
                      <a:pt x="294" y="38"/>
                    </a:lnTo>
                    <a:lnTo>
                      <a:pt x="292" y="57"/>
                    </a:lnTo>
                    <a:lnTo>
                      <a:pt x="301" y="65"/>
                    </a:lnTo>
                    <a:lnTo>
                      <a:pt x="290" y="79"/>
                    </a:lnTo>
                    <a:lnTo>
                      <a:pt x="281" y="93"/>
                    </a:lnTo>
                    <a:lnTo>
                      <a:pt x="278" y="117"/>
                    </a:lnTo>
                    <a:lnTo>
                      <a:pt x="273" y="139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48" name="Freeform 144"/>
              <p:cNvSpPr>
                <a:spLocks/>
              </p:cNvSpPr>
              <p:nvPr/>
            </p:nvSpPr>
            <p:spPr bwMode="auto">
              <a:xfrm>
                <a:off x="2893" y="2443"/>
                <a:ext cx="199" cy="251"/>
              </a:xfrm>
              <a:custGeom>
                <a:avLst/>
                <a:gdLst>
                  <a:gd name="T0" fmla="*/ 47 w 210"/>
                  <a:gd name="T1" fmla="*/ 165 h 251"/>
                  <a:gd name="T2" fmla="*/ 47 w 210"/>
                  <a:gd name="T3" fmla="*/ 136 h 251"/>
                  <a:gd name="T4" fmla="*/ 47 w 210"/>
                  <a:gd name="T5" fmla="*/ 105 h 251"/>
                  <a:gd name="T6" fmla="*/ 54 w 210"/>
                  <a:gd name="T7" fmla="*/ 105 h 251"/>
                  <a:gd name="T8" fmla="*/ 54 w 210"/>
                  <a:gd name="T9" fmla="*/ 87 h 251"/>
                  <a:gd name="T10" fmla="*/ 55 w 210"/>
                  <a:gd name="T11" fmla="*/ 67 h 251"/>
                  <a:gd name="T12" fmla="*/ 55 w 210"/>
                  <a:gd name="T13" fmla="*/ 48 h 251"/>
                  <a:gd name="T14" fmla="*/ 55 w 210"/>
                  <a:gd name="T15" fmla="*/ 28 h 251"/>
                  <a:gd name="T16" fmla="*/ 62 w 210"/>
                  <a:gd name="T17" fmla="*/ 26 h 251"/>
                  <a:gd name="T18" fmla="*/ 69 w 210"/>
                  <a:gd name="T19" fmla="*/ 22 h 251"/>
                  <a:gd name="T20" fmla="*/ 71 w 210"/>
                  <a:gd name="T21" fmla="*/ 30 h 251"/>
                  <a:gd name="T22" fmla="*/ 76 w 210"/>
                  <a:gd name="T23" fmla="*/ 22 h 251"/>
                  <a:gd name="T24" fmla="*/ 81 w 210"/>
                  <a:gd name="T25" fmla="*/ 17 h 251"/>
                  <a:gd name="T26" fmla="*/ 73 w 210"/>
                  <a:gd name="T27" fmla="*/ 11 h 251"/>
                  <a:gd name="T28" fmla="*/ 69 w 210"/>
                  <a:gd name="T29" fmla="*/ 15 h 251"/>
                  <a:gd name="T30" fmla="*/ 61 w 210"/>
                  <a:gd name="T31" fmla="*/ 17 h 251"/>
                  <a:gd name="T32" fmla="*/ 51 w 210"/>
                  <a:gd name="T33" fmla="*/ 19 h 251"/>
                  <a:gd name="T34" fmla="*/ 45 w 210"/>
                  <a:gd name="T35" fmla="*/ 17 h 251"/>
                  <a:gd name="T36" fmla="*/ 41 w 210"/>
                  <a:gd name="T37" fmla="*/ 12 h 251"/>
                  <a:gd name="T38" fmla="*/ 40 w 210"/>
                  <a:gd name="T39" fmla="*/ 8 h 251"/>
                  <a:gd name="T40" fmla="*/ 33 w 210"/>
                  <a:gd name="T41" fmla="*/ 7 h 251"/>
                  <a:gd name="T42" fmla="*/ 26 w 210"/>
                  <a:gd name="T43" fmla="*/ 7 h 251"/>
                  <a:gd name="T44" fmla="*/ 20 w 210"/>
                  <a:gd name="T45" fmla="*/ 6 h 251"/>
                  <a:gd name="T46" fmla="*/ 11 w 210"/>
                  <a:gd name="T47" fmla="*/ 6 h 251"/>
                  <a:gd name="T48" fmla="*/ 9 w 210"/>
                  <a:gd name="T49" fmla="*/ 0 h 251"/>
                  <a:gd name="T50" fmla="*/ 1 w 210"/>
                  <a:gd name="T51" fmla="*/ 6 h 251"/>
                  <a:gd name="T52" fmla="*/ 0 w 210"/>
                  <a:gd name="T53" fmla="*/ 17 h 251"/>
                  <a:gd name="T54" fmla="*/ 9 w 210"/>
                  <a:gd name="T55" fmla="*/ 44 h 251"/>
                  <a:gd name="T56" fmla="*/ 9 w 210"/>
                  <a:gd name="T57" fmla="*/ 70 h 251"/>
                  <a:gd name="T58" fmla="*/ 11 w 210"/>
                  <a:gd name="T59" fmla="*/ 95 h 251"/>
                  <a:gd name="T60" fmla="*/ 16 w 210"/>
                  <a:gd name="T61" fmla="*/ 121 h 251"/>
                  <a:gd name="T62" fmla="*/ 17 w 210"/>
                  <a:gd name="T63" fmla="*/ 131 h 251"/>
                  <a:gd name="T64" fmla="*/ 16 w 210"/>
                  <a:gd name="T65" fmla="*/ 131 h 251"/>
                  <a:gd name="T66" fmla="*/ 17 w 210"/>
                  <a:gd name="T67" fmla="*/ 152 h 251"/>
                  <a:gd name="T68" fmla="*/ 19 w 210"/>
                  <a:gd name="T69" fmla="*/ 174 h 251"/>
                  <a:gd name="T70" fmla="*/ 20 w 210"/>
                  <a:gd name="T71" fmla="*/ 196 h 251"/>
                  <a:gd name="T72" fmla="*/ 20 w 210"/>
                  <a:gd name="T73" fmla="*/ 215 h 251"/>
                  <a:gd name="T74" fmla="*/ 23 w 210"/>
                  <a:gd name="T75" fmla="*/ 231 h 251"/>
                  <a:gd name="T76" fmla="*/ 26 w 210"/>
                  <a:gd name="T77" fmla="*/ 245 h 251"/>
                  <a:gd name="T78" fmla="*/ 29 w 210"/>
                  <a:gd name="T79" fmla="*/ 234 h 251"/>
                  <a:gd name="T80" fmla="*/ 31 w 210"/>
                  <a:gd name="T81" fmla="*/ 248 h 251"/>
                  <a:gd name="T82" fmla="*/ 41 w 210"/>
                  <a:gd name="T83" fmla="*/ 251 h 251"/>
                  <a:gd name="T84" fmla="*/ 45 w 210"/>
                  <a:gd name="T85" fmla="*/ 243 h 251"/>
                  <a:gd name="T86" fmla="*/ 45 w 210"/>
                  <a:gd name="T87" fmla="*/ 223 h 251"/>
                  <a:gd name="T88" fmla="*/ 45 w 210"/>
                  <a:gd name="T89" fmla="*/ 204 h 251"/>
                  <a:gd name="T90" fmla="*/ 47 w 210"/>
                  <a:gd name="T91" fmla="*/ 185 h 251"/>
                  <a:gd name="T92" fmla="*/ 47 w 210"/>
                  <a:gd name="T93" fmla="*/ 165 h 251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210"/>
                  <a:gd name="T142" fmla="*/ 0 h 251"/>
                  <a:gd name="T143" fmla="*/ 210 w 210"/>
                  <a:gd name="T144" fmla="*/ 251 h 251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210" h="251">
                    <a:moveTo>
                      <a:pt x="124" y="165"/>
                    </a:moveTo>
                    <a:lnTo>
                      <a:pt x="126" y="136"/>
                    </a:lnTo>
                    <a:lnTo>
                      <a:pt x="126" y="105"/>
                    </a:lnTo>
                    <a:lnTo>
                      <a:pt x="142" y="105"/>
                    </a:lnTo>
                    <a:lnTo>
                      <a:pt x="142" y="87"/>
                    </a:lnTo>
                    <a:lnTo>
                      <a:pt x="143" y="67"/>
                    </a:lnTo>
                    <a:lnTo>
                      <a:pt x="143" y="48"/>
                    </a:lnTo>
                    <a:lnTo>
                      <a:pt x="143" y="28"/>
                    </a:lnTo>
                    <a:lnTo>
                      <a:pt x="161" y="26"/>
                    </a:lnTo>
                    <a:lnTo>
                      <a:pt x="181" y="22"/>
                    </a:lnTo>
                    <a:lnTo>
                      <a:pt x="186" y="30"/>
                    </a:lnTo>
                    <a:lnTo>
                      <a:pt x="198" y="22"/>
                    </a:lnTo>
                    <a:lnTo>
                      <a:pt x="210" y="17"/>
                    </a:lnTo>
                    <a:lnTo>
                      <a:pt x="193" y="11"/>
                    </a:lnTo>
                    <a:lnTo>
                      <a:pt x="182" y="15"/>
                    </a:lnTo>
                    <a:lnTo>
                      <a:pt x="160" y="17"/>
                    </a:lnTo>
                    <a:lnTo>
                      <a:pt x="135" y="19"/>
                    </a:lnTo>
                    <a:lnTo>
                      <a:pt x="121" y="17"/>
                    </a:lnTo>
                    <a:lnTo>
                      <a:pt x="106" y="12"/>
                    </a:lnTo>
                    <a:lnTo>
                      <a:pt x="104" y="8"/>
                    </a:lnTo>
                    <a:lnTo>
                      <a:pt x="86" y="7"/>
                    </a:lnTo>
                    <a:lnTo>
                      <a:pt x="68" y="7"/>
                    </a:lnTo>
                    <a:lnTo>
                      <a:pt x="50" y="6"/>
                    </a:lnTo>
                    <a:lnTo>
                      <a:pt x="31" y="6"/>
                    </a:lnTo>
                    <a:lnTo>
                      <a:pt x="19" y="0"/>
                    </a:lnTo>
                    <a:lnTo>
                      <a:pt x="1" y="6"/>
                    </a:lnTo>
                    <a:lnTo>
                      <a:pt x="0" y="17"/>
                    </a:lnTo>
                    <a:lnTo>
                      <a:pt x="11" y="44"/>
                    </a:lnTo>
                    <a:lnTo>
                      <a:pt x="20" y="70"/>
                    </a:lnTo>
                    <a:lnTo>
                      <a:pt x="31" y="95"/>
                    </a:lnTo>
                    <a:lnTo>
                      <a:pt x="41" y="121"/>
                    </a:lnTo>
                    <a:lnTo>
                      <a:pt x="42" y="131"/>
                    </a:lnTo>
                    <a:lnTo>
                      <a:pt x="40" y="131"/>
                    </a:lnTo>
                    <a:lnTo>
                      <a:pt x="42" y="152"/>
                    </a:lnTo>
                    <a:lnTo>
                      <a:pt x="46" y="174"/>
                    </a:lnTo>
                    <a:lnTo>
                      <a:pt x="49" y="196"/>
                    </a:lnTo>
                    <a:lnTo>
                      <a:pt x="50" y="215"/>
                    </a:lnTo>
                    <a:lnTo>
                      <a:pt x="60" y="231"/>
                    </a:lnTo>
                    <a:lnTo>
                      <a:pt x="69" y="245"/>
                    </a:lnTo>
                    <a:lnTo>
                      <a:pt x="77" y="234"/>
                    </a:lnTo>
                    <a:lnTo>
                      <a:pt x="82" y="248"/>
                    </a:lnTo>
                    <a:lnTo>
                      <a:pt x="105" y="251"/>
                    </a:lnTo>
                    <a:lnTo>
                      <a:pt x="120" y="243"/>
                    </a:lnTo>
                    <a:lnTo>
                      <a:pt x="121" y="223"/>
                    </a:lnTo>
                    <a:lnTo>
                      <a:pt x="121" y="204"/>
                    </a:lnTo>
                    <a:lnTo>
                      <a:pt x="123" y="185"/>
                    </a:lnTo>
                    <a:lnTo>
                      <a:pt x="124" y="165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49" name="Freeform 145"/>
              <p:cNvSpPr>
                <a:spLocks/>
              </p:cNvSpPr>
              <p:nvPr/>
            </p:nvSpPr>
            <p:spPr bwMode="auto">
              <a:xfrm>
                <a:off x="1701" y="2293"/>
                <a:ext cx="185" cy="275"/>
              </a:xfrm>
              <a:custGeom>
                <a:avLst/>
                <a:gdLst>
                  <a:gd name="T0" fmla="*/ 55 w 194"/>
                  <a:gd name="T1" fmla="*/ 235 h 274"/>
                  <a:gd name="T2" fmla="*/ 54 w 194"/>
                  <a:gd name="T3" fmla="*/ 257 h 274"/>
                  <a:gd name="T4" fmla="*/ 51 w 194"/>
                  <a:gd name="T5" fmla="*/ 280 h 274"/>
                  <a:gd name="T6" fmla="*/ 51 w 194"/>
                  <a:gd name="T7" fmla="*/ 274 h 274"/>
                  <a:gd name="T8" fmla="*/ 43 w 194"/>
                  <a:gd name="T9" fmla="*/ 279 h 274"/>
                  <a:gd name="T10" fmla="*/ 42 w 194"/>
                  <a:gd name="T11" fmla="*/ 290 h 274"/>
                  <a:gd name="T12" fmla="*/ 39 w 194"/>
                  <a:gd name="T13" fmla="*/ 277 h 274"/>
                  <a:gd name="T14" fmla="*/ 30 w 194"/>
                  <a:gd name="T15" fmla="*/ 273 h 274"/>
                  <a:gd name="T16" fmla="*/ 29 w 194"/>
                  <a:gd name="T17" fmla="*/ 272 h 274"/>
                  <a:gd name="T18" fmla="*/ 25 w 194"/>
                  <a:gd name="T19" fmla="*/ 292 h 274"/>
                  <a:gd name="T20" fmla="*/ 20 w 194"/>
                  <a:gd name="T21" fmla="*/ 290 h 274"/>
                  <a:gd name="T22" fmla="*/ 17 w 194"/>
                  <a:gd name="T23" fmla="*/ 272 h 274"/>
                  <a:gd name="T24" fmla="*/ 12 w 194"/>
                  <a:gd name="T25" fmla="*/ 253 h 274"/>
                  <a:gd name="T26" fmla="*/ 10 w 194"/>
                  <a:gd name="T27" fmla="*/ 235 h 274"/>
                  <a:gd name="T28" fmla="*/ 10 w 194"/>
                  <a:gd name="T29" fmla="*/ 218 h 274"/>
                  <a:gd name="T30" fmla="*/ 10 w 194"/>
                  <a:gd name="T31" fmla="*/ 204 h 274"/>
                  <a:gd name="T32" fmla="*/ 10 w 194"/>
                  <a:gd name="T33" fmla="*/ 191 h 274"/>
                  <a:gd name="T34" fmla="*/ 10 w 194"/>
                  <a:gd name="T35" fmla="*/ 181 h 274"/>
                  <a:gd name="T36" fmla="*/ 10 w 194"/>
                  <a:gd name="T37" fmla="*/ 171 h 274"/>
                  <a:gd name="T38" fmla="*/ 10 w 194"/>
                  <a:gd name="T39" fmla="*/ 155 h 274"/>
                  <a:gd name="T40" fmla="*/ 10 w 194"/>
                  <a:gd name="T41" fmla="*/ 135 h 274"/>
                  <a:gd name="T42" fmla="*/ 10 w 194"/>
                  <a:gd name="T43" fmla="*/ 117 h 274"/>
                  <a:gd name="T44" fmla="*/ 10 w 194"/>
                  <a:gd name="T45" fmla="*/ 99 h 274"/>
                  <a:gd name="T46" fmla="*/ 10 w 194"/>
                  <a:gd name="T47" fmla="*/ 88 h 274"/>
                  <a:gd name="T48" fmla="*/ 10 w 194"/>
                  <a:gd name="T49" fmla="*/ 61 h 274"/>
                  <a:gd name="T50" fmla="*/ 10 w 194"/>
                  <a:gd name="T51" fmla="*/ 57 h 274"/>
                  <a:gd name="T52" fmla="*/ 7 w 194"/>
                  <a:gd name="T53" fmla="*/ 41 h 274"/>
                  <a:gd name="T54" fmla="*/ 0 w 194"/>
                  <a:gd name="T55" fmla="*/ 24 h 274"/>
                  <a:gd name="T56" fmla="*/ 10 w 194"/>
                  <a:gd name="T57" fmla="*/ 26 h 274"/>
                  <a:gd name="T58" fmla="*/ 10 w 194"/>
                  <a:gd name="T59" fmla="*/ 19 h 274"/>
                  <a:gd name="T60" fmla="*/ 18 w 194"/>
                  <a:gd name="T61" fmla="*/ 9 h 274"/>
                  <a:gd name="T62" fmla="*/ 23 w 194"/>
                  <a:gd name="T63" fmla="*/ 0 h 274"/>
                  <a:gd name="T64" fmla="*/ 28 w 194"/>
                  <a:gd name="T65" fmla="*/ 2 h 274"/>
                  <a:gd name="T66" fmla="*/ 28 w 194"/>
                  <a:gd name="T67" fmla="*/ 19 h 274"/>
                  <a:gd name="T68" fmla="*/ 29 w 194"/>
                  <a:gd name="T69" fmla="*/ 37 h 274"/>
                  <a:gd name="T70" fmla="*/ 34 w 194"/>
                  <a:gd name="T71" fmla="*/ 50 h 274"/>
                  <a:gd name="T72" fmla="*/ 39 w 194"/>
                  <a:gd name="T73" fmla="*/ 57 h 274"/>
                  <a:gd name="T74" fmla="*/ 45 w 194"/>
                  <a:gd name="T75" fmla="*/ 63 h 274"/>
                  <a:gd name="T76" fmla="*/ 51 w 194"/>
                  <a:gd name="T77" fmla="*/ 79 h 274"/>
                  <a:gd name="T78" fmla="*/ 60 w 194"/>
                  <a:gd name="T79" fmla="*/ 81 h 274"/>
                  <a:gd name="T80" fmla="*/ 62 w 194"/>
                  <a:gd name="T81" fmla="*/ 91 h 274"/>
                  <a:gd name="T82" fmla="*/ 63 w 194"/>
                  <a:gd name="T83" fmla="*/ 112 h 274"/>
                  <a:gd name="T84" fmla="*/ 61 w 194"/>
                  <a:gd name="T85" fmla="*/ 112 h 274"/>
                  <a:gd name="T86" fmla="*/ 64 w 194"/>
                  <a:gd name="T87" fmla="*/ 120 h 274"/>
                  <a:gd name="T88" fmla="*/ 65 w 194"/>
                  <a:gd name="T89" fmla="*/ 155 h 274"/>
                  <a:gd name="T90" fmla="*/ 70 w 194"/>
                  <a:gd name="T91" fmla="*/ 157 h 274"/>
                  <a:gd name="T92" fmla="*/ 77 w 194"/>
                  <a:gd name="T93" fmla="*/ 158 h 274"/>
                  <a:gd name="T94" fmla="*/ 77 w 194"/>
                  <a:gd name="T95" fmla="*/ 176 h 274"/>
                  <a:gd name="T96" fmla="*/ 82 w 194"/>
                  <a:gd name="T97" fmla="*/ 187 h 274"/>
                  <a:gd name="T98" fmla="*/ 83 w 194"/>
                  <a:gd name="T99" fmla="*/ 196 h 274"/>
                  <a:gd name="T100" fmla="*/ 81 w 194"/>
                  <a:gd name="T101" fmla="*/ 212 h 274"/>
                  <a:gd name="T102" fmla="*/ 81 w 194"/>
                  <a:gd name="T103" fmla="*/ 228 h 274"/>
                  <a:gd name="T104" fmla="*/ 81 w 194"/>
                  <a:gd name="T105" fmla="*/ 235 h 274"/>
                  <a:gd name="T106" fmla="*/ 80 w 194"/>
                  <a:gd name="T107" fmla="*/ 236 h 274"/>
                  <a:gd name="T108" fmla="*/ 81 w 194"/>
                  <a:gd name="T109" fmla="*/ 234 h 274"/>
                  <a:gd name="T110" fmla="*/ 73 w 194"/>
                  <a:gd name="T111" fmla="*/ 220 h 274"/>
                  <a:gd name="T112" fmla="*/ 66 w 194"/>
                  <a:gd name="T113" fmla="*/ 223 h 274"/>
                  <a:gd name="T114" fmla="*/ 56 w 194"/>
                  <a:gd name="T115" fmla="*/ 225 h 274"/>
                  <a:gd name="T116" fmla="*/ 55 w 194"/>
                  <a:gd name="T117" fmla="*/ 235 h 274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94"/>
                  <a:gd name="T178" fmla="*/ 0 h 274"/>
                  <a:gd name="T179" fmla="*/ 194 w 194"/>
                  <a:gd name="T180" fmla="*/ 274 h 274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94" h="274">
                    <a:moveTo>
                      <a:pt x="131" y="217"/>
                    </a:moveTo>
                    <a:lnTo>
                      <a:pt x="128" y="239"/>
                    </a:lnTo>
                    <a:lnTo>
                      <a:pt x="122" y="262"/>
                    </a:lnTo>
                    <a:lnTo>
                      <a:pt x="121" y="256"/>
                    </a:lnTo>
                    <a:lnTo>
                      <a:pt x="101" y="261"/>
                    </a:lnTo>
                    <a:lnTo>
                      <a:pt x="98" y="272"/>
                    </a:lnTo>
                    <a:lnTo>
                      <a:pt x="90" y="259"/>
                    </a:lnTo>
                    <a:lnTo>
                      <a:pt x="70" y="255"/>
                    </a:lnTo>
                    <a:lnTo>
                      <a:pt x="67" y="254"/>
                    </a:lnTo>
                    <a:lnTo>
                      <a:pt x="55" y="274"/>
                    </a:lnTo>
                    <a:lnTo>
                      <a:pt x="44" y="272"/>
                    </a:lnTo>
                    <a:lnTo>
                      <a:pt x="38" y="254"/>
                    </a:lnTo>
                    <a:lnTo>
                      <a:pt x="30" y="235"/>
                    </a:lnTo>
                    <a:lnTo>
                      <a:pt x="27" y="217"/>
                    </a:lnTo>
                    <a:lnTo>
                      <a:pt x="27" y="200"/>
                    </a:lnTo>
                    <a:lnTo>
                      <a:pt x="19" y="186"/>
                    </a:lnTo>
                    <a:lnTo>
                      <a:pt x="13" y="173"/>
                    </a:lnTo>
                    <a:lnTo>
                      <a:pt x="10" y="163"/>
                    </a:lnTo>
                    <a:lnTo>
                      <a:pt x="10" y="153"/>
                    </a:lnTo>
                    <a:lnTo>
                      <a:pt x="16" y="137"/>
                    </a:lnTo>
                    <a:lnTo>
                      <a:pt x="11" y="135"/>
                    </a:lnTo>
                    <a:lnTo>
                      <a:pt x="10" y="117"/>
                    </a:lnTo>
                    <a:lnTo>
                      <a:pt x="11" y="99"/>
                    </a:lnTo>
                    <a:lnTo>
                      <a:pt x="12" y="88"/>
                    </a:lnTo>
                    <a:lnTo>
                      <a:pt x="12" y="61"/>
                    </a:lnTo>
                    <a:lnTo>
                      <a:pt x="15" y="57"/>
                    </a:lnTo>
                    <a:lnTo>
                      <a:pt x="7" y="41"/>
                    </a:lnTo>
                    <a:lnTo>
                      <a:pt x="0" y="24"/>
                    </a:lnTo>
                    <a:lnTo>
                      <a:pt x="21" y="26"/>
                    </a:lnTo>
                    <a:lnTo>
                      <a:pt x="27" y="19"/>
                    </a:lnTo>
                    <a:lnTo>
                      <a:pt x="40" y="9"/>
                    </a:lnTo>
                    <a:lnTo>
                      <a:pt x="51" y="0"/>
                    </a:lnTo>
                    <a:lnTo>
                      <a:pt x="65" y="2"/>
                    </a:lnTo>
                    <a:lnTo>
                      <a:pt x="66" y="19"/>
                    </a:lnTo>
                    <a:lnTo>
                      <a:pt x="67" y="37"/>
                    </a:lnTo>
                    <a:lnTo>
                      <a:pt x="81" y="50"/>
                    </a:lnTo>
                    <a:lnTo>
                      <a:pt x="92" y="57"/>
                    </a:lnTo>
                    <a:lnTo>
                      <a:pt x="104" y="63"/>
                    </a:lnTo>
                    <a:lnTo>
                      <a:pt x="122" y="79"/>
                    </a:lnTo>
                    <a:lnTo>
                      <a:pt x="141" y="81"/>
                    </a:lnTo>
                    <a:lnTo>
                      <a:pt x="145" y="91"/>
                    </a:lnTo>
                    <a:lnTo>
                      <a:pt x="148" y="112"/>
                    </a:lnTo>
                    <a:lnTo>
                      <a:pt x="144" y="112"/>
                    </a:lnTo>
                    <a:lnTo>
                      <a:pt x="150" y="120"/>
                    </a:lnTo>
                    <a:lnTo>
                      <a:pt x="152" y="137"/>
                    </a:lnTo>
                    <a:lnTo>
                      <a:pt x="166" y="139"/>
                    </a:lnTo>
                    <a:lnTo>
                      <a:pt x="181" y="140"/>
                    </a:lnTo>
                    <a:lnTo>
                      <a:pt x="182" y="158"/>
                    </a:lnTo>
                    <a:lnTo>
                      <a:pt x="192" y="169"/>
                    </a:lnTo>
                    <a:lnTo>
                      <a:pt x="194" y="178"/>
                    </a:lnTo>
                    <a:lnTo>
                      <a:pt x="191" y="194"/>
                    </a:lnTo>
                    <a:lnTo>
                      <a:pt x="190" y="210"/>
                    </a:lnTo>
                    <a:lnTo>
                      <a:pt x="191" y="217"/>
                    </a:lnTo>
                    <a:lnTo>
                      <a:pt x="188" y="218"/>
                    </a:lnTo>
                    <a:lnTo>
                      <a:pt x="190" y="216"/>
                    </a:lnTo>
                    <a:lnTo>
                      <a:pt x="172" y="202"/>
                    </a:lnTo>
                    <a:lnTo>
                      <a:pt x="153" y="205"/>
                    </a:lnTo>
                    <a:lnTo>
                      <a:pt x="132" y="207"/>
                    </a:lnTo>
                    <a:lnTo>
                      <a:pt x="131" y="217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50" name="Freeform 146"/>
              <p:cNvSpPr>
                <a:spLocks/>
              </p:cNvSpPr>
              <p:nvPr/>
            </p:nvSpPr>
            <p:spPr bwMode="auto">
              <a:xfrm>
                <a:off x="3011" y="2459"/>
                <a:ext cx="133" cy="193"/>
              </a:xfrm>
              <a:custGeom>
                <a:avLst/>
                <a:gdLst>
                  <a:gd name="T0" fmla="*/ 0 w 144"/>
                  <a:gd name="T1" fmla="*/ 185 h 191"/>
                  <a:gd name="T2" fmla="*/ 2 w 144"/>
                  <a:gd name="T3" fmla="*/ 138 h 191"/>
                  <a:gd name="T4" fmla="*/ 2 w 144"/>
                  <a:gd name="T5" fmla="*/ 106 h 191"/>
                  <a:gd name="T6" fmla="*/ 6 w 144"/>
                  <a:gd name="T7" fmla="*/ 106 h 191"/>
                  <a:gd name="T8" fmla="*/ 6 w 144"/>
                  <a:gd name="T9" fmla="*/ 88 h 191"/>
                  <a:gd name="T10" fmla="*/ 6 w 144"/>
                  <a:gd name="T11" fmla="*/ 68 h 191"/>
                  <a:gd name="T12" fmla="*/ 6 w 144"/>
                  <a:gd name="T13" fmla="*/ 31 h 191"/>
                  <a:gd name="T14" fmla="*/ 6 w 144"/>
                  <a:gd name="T15" fmla="*/ 11 h 191"/>
                  <a:gd name="T16" fmla="*/ 9 w 144"/>
                  <a:gd name="T17" fmla="*/ 9 h 191"/>
                  <a:gd name="T18" fmla="*/ 14 w 144"/>
                  <a:gd name="T19" fmla="*/ 6 h 191"/>
                  <a:gd name="T20" fmla="*/ 15 w 144"/>
                  <a:gd name="T21" fmla="*/ 13 h 191"/>
                  <a:gd name="T22" fmla="*/ 17 w 144"/>
                  <a:gd name="T23" fmla="*/ 6 h 191"/>
                  <a:gd name="T24" fmla="*/ 20 w 144"/>
                  <a:gd name="T25" fmla="*/ 0 h 191"/>
                  <a:gd name="T26" fmla="*/ 22 w 144"/>
                  <a:gd name="T27" fmla="*/ 21 h 191"/>
                  <a:gd name="T28" fmla="*/ 25 w 144"/>
                  <a:gd name="T29" fmla="*/ 42 h 191"/>
                  <a:gd name="T30" fmla="*/ 28 w 144"/>
                  <a:gd name="T31" fmla="*/ 72 h 191"/>
                  <a:gd name="T32" fmla="*/ 28 w 144"/>
                  <a:gd name="T33" fmla="*/ 75 h 191"/>
                  <a:gd name="T34" fmla="*/ 28 w 144"/>
                  <a:gd name="T35" fmla="*/ 82 h 191"/>
                  <a:gd name="T36" fmla="*/ 30 w 144"/>
                  <a:gd name="T37" fmla="*/ 100 h 191"/>
                  <a:gd name="T38" fmla="*/ 33 w 144"/>
                  <a:gd name="T39" fmla="*/ 105 h 191"/>
                  <a:gd name="T40" fmla="*/ 35 w 144"/>
                  <a:gd name="T41" fmla="*/ 110 h 191"/>
                  <a:gd name="T42" fmla="*/ 33 w 144"/>
                  <a:gd name="T43" fmla="*/ 111 h 191"/>
                  <a:gd name="T44" fmla="*/ 30 w 144"/>
                  <a:gd name="T45" fmla="*/ 127 h 191"/>
                  <a:gd name="T46" fmla="*/ 26 w 144"/>
                  <a:gd name="T47" fmla="*/ 143 h 191"/>
                  <a:gd name="T48" fmla="*/ 24 w 144"/>
                  <a:gd name="T49" fmla="*/ 180 h 191"/>
                  <a:gd name="T50" fmla="*/ 22 w 144"/>
                  <a:gd name="T51" fmla="*/ 188 h 191"/>
                  <a:gd name="T52" fmla="*/ 19 w 144"/>
                  <a:gd name="T53" fmla="*/ 206 h 191"/>
                  <a:gd name="T54" fmla="*/ 14 w 144"/>
                  <a:gd name="T55" fmla="*/ 201 h 191"/>
                  <a:gd name="T56" fmla="*/ 12 w 144"/>
                  <a:gd name="T57" fmla="*/ 196 h 191"/>
                  <a:gd name="T58" fmla="*/ 9 w 144"/>
                  <a:gd name="T59" fmla="*/ 210 h 191"/>
                  <a:gd name="T60" fmla="*/ 7 w 144"/>
                  <a:gd name="T61" fmla="*/ 224 h 191"/>
                  <a:gd name="T62" fmla="*/ 6 w 144"/>
                  <a:gd name="T63" fmla="*/ 227 h 191"/>
                  <a:gd name="T64" fmla="*/ 6 w 144"/>
                  <a:gd name="T65" fmla="*/ 224 h 191"/>
                  <a:gd name="T66" fmla="*/ 6 w 144"/>
                  <a:gd name="T67" fmla="*/ 205 h 191"/>
                  <a:gd name="T68" fmla="*/ 0 w 144"/>
                  <a:gd name="T69" fmla="*/ 185 h 191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44"/>
                  <a:gd name="T106" fmla="*/ 0 h 191"/>
                  <a:gd name="T107" fmla="*/ 144 w 144"/>
                  <a:gd name="T108" fmla="*/ 191 h 191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44" h="191">
                    <a:moveTo>
                      <a:pt x="0" y="149"/>
                    </a:moveTo>
                    <a:lnTo>
                      <a:pt x="2" y="120"/>
                    </a:lnTo>
                    <a:lnTo>
                      <a:pt x="2" y="88"/>
                    </a:lnTo>
                    <a:lnTo>
                      <a:pt x="18" y="88"/>
                    </a:lnTo>
                    <a:lnTo>
                      <a:pt x="18" y="70"/>
                    </a:lnTo>
                    <a:lnTo>
                      <a:pt x="19" y="50"/>
                    </a:lnTo>
                    <a:lnTo>
                      <a:pt x="19" y="31"/>
                    </a:lnTo>
                    <a:lnTo>
                      <a:pt x="19" y="11"/>
                    </a:lnTo>
                    <a:lnTo>
                      <a:pt x="37" y="9"/>
                    </a:lnTo>
                    <a:lnTo>
                      <a:pt x="57" y="6"/>
                    </a:lnTo>
                    <a:lnTo>
                      <a:pt x="60" y="13"/>
                    </a:lnTo>
                    <a:lnTo>
                      <a:pt x="74" y="6"/>
                    </a:lnTo>
                    <a:lnTo>
                      <a:pt x="86" y="0"/>
                    </a:lnTo>
                    <a:lnTo>
                      <a:pt x="95" y="21"/>
                    </a:lnTo>
                    <a:lnTo>
                      <a:pt x="104" y="42"/>
                    </a:lnTo>
                    <a:lnTo>
                      <a:pt x="114" y="54"/>
                    </a:lnTo>
                    <a:lnTo>
                      <a:pt x="115" y="57"/>
                    </a:lnTo>
                    <a:lnTo>
                      <a:pt x="120" y="64"/>
                    </a:lnTo>
                    <a:lnTo>
                      <a:pt x="125" y="82"/>
                    </a:lnTo>
                    <a:lnTo>
                      <a:pt x="140" y="87"/>
                    </a:lnTo>
                    <a:lnTo>
                      <a:pt x="144" y="92"/>
                    </a:lnTo>
                    <a:lnTo>
                      <a:pt x="142" y="93"/>
                    </a:lnTo>
                    <a:lnTo>
                      <a:pt x="123" y="109"/>
                    </a:lnTo>
                    <a:lnTo>
                      <a:pt x="106" y="125"/>
                    </a:lnTo>
                    <a:lnTo>
                      <a:pt x="98" y="144"/>
                    </a:lnTo>
                    <a:lnTo>
                      <a:pt x="90" y="152"/>
                    </a:lnTo>
                    <a:lnTo>
                      <a:pt x="82" y="170"/>
                    </a:lnTo>
                    <a:lnTo>
                      <a:pt x="58" y="165"/>
                    </a:lnTo>
                    <a:lnTo>
                      <a:pt x="47" y="160"/>
                    </a:lnTo>
                    <a:lnTo>
                      <a:pt x="37" y="174"/>
                    </a:lnTo>
                    <a:lnTo>
                      <a:pt x="31" y="188"/>
                    </a:lnTo>
                    <a:lnTo>
                      <a:pt x="14" y="191"/>
                    </a:lnTo>
                    <a:lnTo>
                      <a:pt x="8" y="188"/>
                    </a:lnTo>
                    <a:lnTo>
                      <a:pt x="11" y="169"/>
                    </a:lnTo>
                    <a:lnTo>
                      <a:pt x="0" y="149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51" name="Freeform 147"/>
              <p:cNvSpPr>
                <a:spLocks/>
              </p:cNvSpPr>
              <p:nvPr/>
            </p:nvSpPr>
            <p:spPr bwMode="auto">
              <a:xfrm>
                <a:off x="3357" y="2327"/>
                <a:ext cx="18" cy="24"/>
              </a:xfrm>
              <a:custGeom>
                <a:avLst/>
                <a:gdLst>
                  <a:gd name="T0" fmla="*/ 3 w 21"/>
                  <a:gd name="T1" fmla="*/ 47 h 23"/>
                  <a:gd name="T2" fmla="*/ 3 w 21"/>
                  <a:gd name="T3" fmla="*/ 34 h 23"/>
                  <a:gd name="T4" fmla="*/ 0 w 21"/>
                  <a:gd name="T5" fmla="*/ 0 h 23"/>
                  <a:gd name="T6" fmla="*/ 3 w 21"/>
                  <a:gd name="T7" fmla="*/ 47 h 2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"/>
                  <a:gd name="T13" fmla="*/ 0 h 23"/>
                  <a:gd name="T14" fmla="*/ 21 w 21"/>
                  <a:gd name="T15" fmla="*/ 23 h 2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" h="23">
                    <a:moveTo>
                      <a:pt x="21" y="23"/>
                    </a:moveTo>
                    <a:lnTo>
                      <a:pt x="21" y="16"/>
                    </a:lnTo>
                    <a:lnTo>
                      <a:pt x="0" y="0"/>
                    </a:lnTo>
                    <a:lnTo>
                      <a:pt x="21" y="23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52" name="Freeform 148"/>
              <p:cNvSpPr>
                <a:spLocks/>
              </p:cNvSpPr>
              <p:nvPr/>
            </p:nvSpPr>
            <p:spPr bwMode="auto">
              <a:xfrm>
                <a:off x="3109" y="2692"/>
                <a:ext cx="30" cy="40"/>
              </a:xfrm>
              <a:custGeom>
                <a:avLst/>
                <a:gdLst>
                  <a:gd name="T0" fmla="*/ 8 w 32"/>
                  <a:gd name="T1" fmla="*/ 5 h 40"/>
                  <a:gd name="T2" fmla="*/ 0 w 32"/>
                  <a:gd name="T3" fmla="*/ 22 h 40"/>
                  <a:gd name="T4" fmla="*/ 8 w 32"/>
                  <a:gd name="T5" fmla="*/ 40 h 40"/>
                  <a:gd name="T6" fmla="*/ 8 w 32"/>
                  <a:gd name="T7" fmla="*/ 34 h 40"/>
                  <a:gd name="T8" fmla="*/ 9 w 32"/>
                  <a:gd name="T9" fmla="*/ 21 h 40"/>
                  <a:gd name="T10" fmla="*/ 9 w 32"/>
                  <a:gd name="T11" fmla="*/ 9 h 40"/>
                  <a:gd name="T12" fmla="*/ 8 w 32"/>
                  <a:gd name="T13" fmla="*/ 0 h 40"/>
                  <a:gd name="T14" fmla="*/ 8 w 32"/>
                  <a:gd name="T15" fmla="*/ 5 h 4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2"/>
                  <a:gd name="T25" fmla="*/ 0 h 40"/>
                  <a:gd name="T26" fmla="*/ 32 w 32"/>
                  <a:gd name="T27" fmla="*/ 40 h 4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2" h="40">
                    <a:moveTo>
                      <a:pt x="13" y="5"/>
                    </a:moveTo>
                    <a:lnTo>
                      <a:pt x="0" y="22"/>
                    </a:lnTo>
                    <a:lnTo>
                      <a:pt x="10" y="40"/>
                    </a:lnTo>
                    <a:lnTo>
                      <a:pt x="15" y="34"/>
                    </a:lnTo>
                    <a:lnTo>
                      <a:pt x="31" y="21"/>
                    </a:lnTo>
                    <a:lnTo>
                      <a:pt x="32" y="9"/>
                    </a:lnTo>
                    <a:lnTo>
                      <a:pt x="20" y="0"/>
                    </a:lnTo>
                    <a:lnTo>
                      <a:pt x="13" y="5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53" name="Freeform 149"/>
              <p:cNvSpPr>
                <a:spLocks/>
              </p:cNvSpPr>
              <p:nvPr/>
            </p:nvSpPr>
            <p:spPr bwMode="auto">
              <a:xfrm>
                <a:off x="3347" y="2341"/>
                <a:ext cx="113" cy="283"/>
              </a:xfrm>
              <a:custGeom>
                <a:avLst/>
                <a:gdLst>
                  <a:gd name="T0" fmla="*/ 16 w 120"/>
                  <a:gd name="T1" fmla="*/ 80 h 283"/>
                  <a:gd name="T2" fmla="*/ 14 w 120"/>
                  <a:gd name="T3" fmla="*/ 81 h 283"/>
                  <a:gd name="T4" fmla="*/ 8 w 120"/>
                  <a:gd name="T5" fmla="*/ 90 h 283"/>
                  <a:gd name="T6" fmla="*/ 8 w 120"/>
                  <a:gd name="T7" fmla="*/ 104 h 283"/>
                  <a:gd name="T8" fmla="*/ 8 w 120"/>
                  <a:gd name="T9" fmla="*/ 121 h 283"/>
                  <a:gd name="T10" fmla="*/ 8 w 120"/>
                  <a:gd name="T11" fmla="*/ 143 h 283"/>
                  <a:gd name="T12" fmla="*/ 8 w 120"/>
                  <a:gd name="T13" fmla="*/ 165 h 283"/>
                  <a:gd name="T14" fmla="*/ 8 w 120"/>
                  <a:gd name="T15" fmla="*/ 180 h 283"/>
                  <a:gd name="T16" fmla="*/ 5 w 120"/>
                  <a:gd name="T17" fmla="*/ 194 h 283"/>
                  <a:gd name="T18" fmla="*/ 0 w 120"/>
                  <a:gd name="T19" fmla="*/ 222 h 283"/>
                  <a:gd name="T20" fmla="*/ 4 w 120"/>
                  <a:gd name="T21" fmla="*/ 244 h 283"/>
                  <a:gd name="T22" fmla="*/ 8 w 120"/>
                  <a:gd name="T23" fmla="*/ 272 h 283"/>
                  <a:gd name="T24" fmla="*/ 9 w 120"/>
                  <a:gd name="T25" fmla="*/ 283 h 283"/>
                  <a:gd name="T26" fmla="*/ 15 w 120"/>
                  <a:gd name="T27" fmla="*/ 274 h 283"/>
                  <a:gd name="T28" fmla="*/ 20 w 120"/>
                  <a:gd name="T29" fmla="*/ 266 h 283"/>
                  <a:gd name="T30" fmla="*/ 21 w 120"/>
                  <a:gd name="T31" fmla="*/ 246 h 283"/>
                  <a:gd name="T32" fmla="*/ 23 w 120"/>
                  <a:gd name="T33" fmla="*/ 228 h 283"/>
                  <a:gd name="T34" fmla="*/ 24 w 120"/>
                  <a:gd name="T35" fmla="*/ 208 h 283"/>
                  <a:gd name="T36" fmla="*/ 26 w 120"/>
                  <a:gd name="T37" fmla="*/ 190 h 283"/>
                  <a:gd name="T38" fmla="*/ 30 w 120"/>
                  <a:gd name="T39" fmla="*/ 170 h 283"/>
                  <a:gd name="T40" fmla="*/ 32 w 120"/>
                  <a:gd name="T41" fmla="*/ 151 h 283"/>
                  <a:gd name="T42" fmla="*/ 32 w 120"/>
                  <a:gd name="T43" fmla="*/ 131 h 283"/>
                  <a:gd name="T44" fmla="*/ 34 w 120"/>
                  <a:gd name="T45" fmla="*/ 112 h 283"/>
                  <a:gd name="T46" fmla="*/ 37 w 120"/>
                  <a:gd name="T47" fmla="*/ 101 h 283"/>
                  <a:gd name="T48" fmla="*/ 37 w 120"/>
                  <a:gd name="T49" fmla="*/ 70 h 283"/>
                  <a:gd name="T50" fmla="*/ 40 w 120"/>
                  <a:gd name="T51" fmla="*/ 80 h 283"/>
                  <a:gd name="T52" fmla="*/ 40 w 120"/>
                  <a:gd name="T53" fmla="*/ 68 h 283"/>
                  <a:gd name="T54" fmla="*/ 39 w 120"/>
                  <a:gd name="T55" fmla="*/ 41 h 283"/>
                  <a:gd name="T56" fmla="*/ 38 w 120"/>
                  <a:gd name="T57" fmla="*/ 14 h 283"/>
                  <a:gd name="T58" fmla="*/ 36 w 120"/>
                  <a:gd name="T59" fmla="*/ 0 h 283"/>
                  <a:gd name="T60" fmla="*/ 34 w 120"/>
                  <a:gd name="T61" fmla="*/ 0 h 283"/>
                  <a:gd name="T62" fmla="*/ 34 w 120"/>
                  <a:gd name="T63" fmla="*/ 6 h 283"/>
                  <a:gd name="T64" fmla="*/ 32 w 120"/>
                  <a:gd name="T65" fmla="*/ 27 h 283"/>
                  <a:gd name="T66" fmla="*/ 30 w 120"/>
                  <a:gd name="T67" fmla="*/ 31 h 283"/>
                  <a:gd name="T68" fmla="*/ 30 w 120"/>
                  <a:gd name="T69" fmla="*/ 33 h 283"/>
                  <a:gd name="T70" fmla="*/ 28 w 120"/>
                  <a:gd name="T71" fmla="*/ 31 h 283"/>
                  <a:gd name="T72" fmla="*/ 28 w 120"/>
                  <a:gd name="T73" fmla="*/ 42 h 283"/>
                  <a:gd name="T74" fmla="*/ 26 w 120"/>
                  <a:gd name="T75" fmla="*/ 50 h 283"/>
                  <a:gd name="T76" fmla="*/ 27 w 120"/>
                  <a:gd name="T77" fmla="*/ 53 h 283"/>
                  <a:gd name="T78" fmla="*/ 24 w 120"/>
                  <a:gd name="T79" fmla="*/ 60 h 283"/>
                  <a:gd name="T80" fmla="*/ 24 w 120"/>
                  <a:gd name="T81" fmla="*/ 53 h 283"/>
                  <a:gd name="T82" fmla="*/ 23 w 120"/>
                  <a:gd name="T83" fmla="*/ 69 h 283"/>
                  <a:gd name="T84" fmla="*/ 22 w 120"/>
                  <a:gd name="T85" fmla="*/ 69 h 283"/>
                  <a:gd name="T86" fmla="*/ 21 w 120"/>
                  <a:gd name="T87" fmla="*/ 68 h 283"/>
                  <a:gd name="T88" fmla="*/ 20 w 120"/>
                  <a:gd name="T89" fmla="*/ 79 h 283"/>
                  <a:gd name="T90" fmla="*/ 16 w 120"/>
                  <a:gd name="T91" fmla="*/ 80 h 283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20"/>
                  <a:gd name="T139" fmla="*/ 0 h 283"/>
                  <a:gd name="T140" fmla="*/ 120 w 120"/>
                  <a:gd name="T141" fmla="*/ 283 h 283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20" h="283">
                    <a:moveTo>
                      <a:pt x="44" y="80"/>
                    </a:moveTo>
                    <a:lnTo>
                      <a:pt x="39" y="81"/>
                    </a:lnTo>
                    <a:lnTo>
                      <a:pt x="24" y="90"/>
                    </a:lnTo>
                    <a:lnTo>
                      <a:pt x="20" y="104"/>
                    </a:lnTo>
                    <a:lnTo>
                      <a:pt x="17" y="121"/>
                    </a:lnTo>
                    <a:lnTo>
                      <a:pt x="18" y="143"/>
                    </a:lnTo>
                    <a:lnTo>
                      <a:pt x="21" y="165"/>
                    </a:lnTo>
                    <a:lnTo>
                      <a:pt x="12" y="180"/>
                    </a:lnTo>
                    <a:lnTo>
                      <a:pt x="5" y="194"/>
                    </a:lnTo>
                    <a:lnTo>
                      <a:pt x="0" y="222"/>
                    </a:lnTo>
                    <a:lnTo>
                      <a:pt x="4" y="244"/>
                    </a:lnTo>
                    <a:lnTo>
                      <a:pt x="9" y="272"/>
                    </a:lnTo>
                    <a:lnTo>
                      <a:pt x="29" y="283"/>
                    </a:lnTo>
                    <a:lnTo>
                      <a:pt x="43" y="274"/>
                    </a:lnTo>
                    <a:lnTo>
                      <a:pt x="57" y="266"/>
                    </a:lnTo>
                    <a:lnTo>
                      <a:pt x="62" y="246"/>
                    </a:lnTo>
                    <a:lnTo>
                      <a:pt x="68" y="228"/>
                    </a:lnTo>
                    <a:lnTo>
                      <a:pt x="73" y="208"/>
                    </a:lnTo>
                    <a:lnTo>
                      <a:pt x="78" y="190"/>
                    </a:lnTo>
                    <a:lnTo>
                      <a:pt x="86" y="170"/>
                    </a:lnTo>
                    <a:lnTo>
                      <a:pt x="91" y="151"/>
                    </a:lnTo>
                    <a:lnTo>
                      <a:pt x="95" y="131"/>
                    </a:lnTo>
                    <a:lnTo>
                      <a:pt x="100" y="112"/>
                    </a:lnTo>
                    <a:lnTo>
                      <a:pt x="108" y="101"/>
                    </a:lnTo>
                    <a:lnTo>
                      <a:pt x="108" y="70"/>
                    </a:lnTo>
                    <a:lnTo>
                      <a:pt x="116" y="80"/>
                    </a:lnTo>
                    <a:lnTo>
                      <a:pt x="120" y="68"/>
                    </a:lnTo>
                    <a:lnTo>
                      <a:pt x="115" y="41"/>
                    </a:lnTo>
                    <a:lnTo>
                      <a:pt x="109" y="14"/>
                    </a:lnTo>
                    <a:lnTo>
                      <a:pt x="105" y="0"/>
                    </a:lnTo>
                    <a:lnTo>
                      <a:pt x="100" y="0"/>
                    </a:lnTo>
                    <a:lnTo>
                      <a:pt x="97" y="6"/>
                    </a:lnTo>
                    <a:lnTo>
                      <a:pt x="94" y="27"/>
                    </a:lnTo>
                    <a:lnTo>
                      <a:pt x="89" y="31"/>
                    </a:lnTo>
                    <a:lnTo>
                      <a:pt x="86" y="33"/>
                    </a:lnTo>
                    <a:lnTo>
                      <a:pt x="81" y="31"/>
                    </a:lnTo>
                    <a:lnTo>
                      <a:pt x="82" y="42"/>
                    </a:lnTo>
                    <a:lnTo>
                      <a:pt x="78" y="50"/>
                    </a:lnTo>
                    <a:lnTo>
                      <a:pt x="80" y="53"/>
                    </a:lnTo>
                    <a:lnTo>
                      <a:pt x="72" y="60"/>
                    </a:lnTo>
                    <a:lnTo>
                      <a:pt x="73" y="53"/>
                    </a:lnTo>
                    <a:lnTo>
                      <a:pt x="68" y="69"/>
                    </a:lnTo>
                    <a:lnTo>
                      <a:pt x="65" y="69"/>
                    </a:lnTo>
                    <a:lnTo>
                      <a:pt x="61" y="68"/>
                    </a:lnTo>
                    <a:lnTo>
                      <a:pt x="56" y="79"/>
                    </a:lnTo>
                    <a:lnTo>
                      <a:pt x="44" y="8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54" name="Freeform 150"/>
              <p:cNvSpPr>
                <a:spLocks/>
              </p:cNvSpPr>
              <p:nvPr/>
            </p:nvSpPr>
            <p:spPr bwMode="auto">
              <a:xfrm>
                <a:off x="3203" y="2283"/>
                <a:ext cx="43" cy="162"/>
              </a:xfrm>
              <a:custGeom>
                <a:avLst/>
                <a:gdLst>
                  <a:gd name="T0" fmla="*/ 7 w 46"/>
                  <a:gd name="T1" fmla="*/ 132 h 161"/>
                  <a:gd name="T2" fmla="*/ 7 w 46"/>
                  <a:gd name="T3" fmla="*/ 152 h 161"/>
                  <a:gd name="T4" fmla="*/ 7 w 46"/>
                  <a:gd name="T5" fmla="*/ 167 h 161"/>
                  <a:gd name="T6" fmla="*/ 11 w 46"/>
                  <a:gd name="T7" fmla="*/ 179 h 161"/>
                  <a:gd name="T8" fmla="*/ 10 w 46"/>
                  <a:gd name="T9" fmla="*/ 168 h 161"/>
                  <a:gd name="T10" fmla="*/ 13 w 46"/>
                  <a:gd name="T11" fmla="*/ 158 h 161"/>
                  <a:gd name="T12" fmla="*/ 14 w 46"/>
                  <a:gd name="T13" fmla="*/ 143 h 161"/>
                  <a:gd name="T14" fmla="*/ 15 w 46"/>
                  <a:gd name="T15" fmla="*/ 128 h 161"/>
                  <a:gd name="T16" fmla="*/ 12 w 46"/>
                  <a:gd name="T17" fmla="*/ 116 h 161"/>
                  <a:gd name="T18" fmla="*/ 7 w 46"/>
                  <a:gd name="T19" fmla="*/ 102 h 161"/>
                  <a:gd name="T20" fmla="*/ 7 w 46"/>
                  <a:gd name="T21" fmla="*/ 63 h 161"/>
                  <a:gd name="T22" fmla="*/ 8 w 46"/>
                  <a:gd name="T23" fmla="*/ 50 h 161"/>
                  <a:gd name="T24" fmla="*/ 10 w 46"/>
                  <a:gd name="T25" fmla="*/ 46 h 161"/>
                  <a:gd name="T26" fmla="*/ 8 w 46"/>
                  <a:gd name="T27" fmla="*/ 29 h 161"/>
                  <a:gd name="T28" fmla="*/ 7 w 46"/>
                  <a:gd name="T29" fmla="*/ 7 h 161"/>
                  <a:gd name="T30" fmla="*/ 7 w 46"/>
                  <a:gd name="T31" fmla="*/ 2 h 161"/>
                  <a:gd name="T32" fmla="*/ 3 w 46"/>
                  <a:gd name="T33" fmla="*/ 0 h 161"/>
                  <a:gd name="T34" fmla="*/ 5 w 46"/>
                  <a:gd name="T35" fmla="*/ 3 h 161"/>
                  <a:gd name="T36" fmla="*/ 7 w 46"/>
                  <a:gd name="T37" fmla="*/ 22 h 161"/>
                  <a:gd name="T38" fmla="*/ 7 w 46"/>
                  <a:gd name="T39" fmla="*/ 29 h 161"/>
                  <a:gd name="T40" fmla="*/ 7 w 46"/>
                  <a:gd name="T41" fmla="*/ 46 h 161"/>
                  <a:gd name="T42" fmla="*/ 7 w 46"/>
                  <a:gd name="T43" fmla="*/ 61 h 161"/>
                  <a:gd name="T44" fmla="*/ 7 w 46"/>
                  <a:gd name="T45" fmla="*/ 67 h 161"/>
                  <a:gd name="T46" fmla="*/ 0 w 46"/>
                  <a:gd name="T47" fmla="*/ 105 h 161"/>
                  <a:gd name="T48" fmla="*/ 6 w 46"/>
                  <a:gd name="T49" fmla="*/ 114 h 161"/>
                  <a:gd name="T50" fmla="*/ 7 w 46"/>
                  <a:gd name="T51" fmla="*/ 123 h 161"/>
                  <a:gd name="T52" fmla="*/ 7 w 46"/>
                  <a:gd name="T53" fmla="*/ 123 h 161"/>
                  <a:gd name="T54" fmla="*/ 7 w 46"/>
                  <a:gd name="T55" fmla="*/ 132 h 16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46"/>
                  <a:gd name="T85" fmla="*/ 0 h 161"/>
                  <a:gd name="T86" fmla="*/ 46 w 46"/>
                  <a:gd name="T87" fmla="*/ 161 h 161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46" h="161">
                    <a:moveTo>
                      <a:pt x="27" y="114"/>
                    </a:moveTo>
                    <a:lnTo>
                      <a:pt x="22" y="134"/>
                    </a:lnTo>
                    <a:lnTo>
                      <a:pt x="28" y="149"/>
                    </a:lnTo>
                    <a:lnTo>
                      <a:pt x="35" y="161"/>
                    </a:lnTo>
                    <a:lnTo>
                      <a:pt x="33" y="150"/>
                    </a:lnTo>
                    <a:lnTo>
                      <a:pt x="41" y="140"/>
                    </a:lnTo>
                    <a:lnTo>
                      <a:pt x="44" y="125"/>
                    </a:lnTo>
                    <a:lnTo>
                      <a:pt x="46" y="110"/>
                    </a:lnTo>
                    <a:lnTo>
                      <a:pt x="38" y="98"/>
                    </a:lnTo>
                    <a:lnTo>
                      <a:pt x="28" y="84"/>
                    </a:lnTo>
                    <a:lnTo>
                      <a:pt x="25" y="63"/>
                    </a:lnTo>
                    <a:lnTo>
                      <a:pt x="29" y="50"/>
                    </a:lnTo>
                    <a:lnTo>
                      <a:pt x="33" y="46"/>
                    </a:lnTo>
                    <a:lnTo>
                      <a:pt x="30" y="29"/>
                    </a:lnTo>
                    <a:lnTo>
                      <a:pt x="25" y="7"/>
                    </a:lnTo>
                    <a:lnTo>
                      <a:pt x="21" y="2"/>
                    </a:lnTo>
                    <a:lnTo>
                      <a:pt x="3" y="0"/>
                    </a:lnTo>
                    <a:lnTo>
                      <a:pt x="5" y="3"/>
                    </a:lnTo>
                    <a:lnTo>
                      <a:pt x="14" y="22"/>
                    </a:lnTo>
                    <a:lnTo>
                      <a:pt x="12" y="29"/>
                    </a:lnTo>
                    <a:lnTo>
                      <a:pt x="10" y="46"/>
                    </a:lnTo>
                    <a:lnTo>
                      <a:pt x="10" y="61"/>
                    </a:lnTo>
                    <a:lnTo>
                      <a:pt x="7" y="67"/>
                    </a:lnTo>
                    <a:lnTo>
                      <a:pt x="0" y="87"/>
                    </a:lnTo>
                    <a:lnTo>
                      <a:pt x="6" y="96"/>
                    </a:lnTo>
                    <a:lnTo>
                      <a:pt x="12" y="105"/>
                    </a:lnTo>
                    <a:lnTo>
                      <a:pt x="21" y="105"/>
                    </a:lnTo>
                    <a:lnTo>
                      <a:pt x="27" y="114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55" name="Freeform 151"/>
              <p:cNvSpPr>
                <a:spLocks/>
              </p:cNvSpPr>
              <p:nvPr/>
            </p:nvSpPr>
            <p:spPr bwMode="auto">
              <a:xfrm>
                <a:off x="3163" y="2309"/>
                <a:ext cx="156" cy="345"/>
              </a:xfrm>
              <a:custGeom>
                <a:avLst/>
                <a:gdLst>
                  <a:gd name="T0" fmla="*/ 24 w 165"/>
                  <a:gd name="T1" fmla="*/ 201 h 345"/>
                  <a:gd name="T2" fmla="*/ 26 w 165"/>
                  <a:gd name="T3" fmla="*/ 194 h 345"/>
                  <a:gd name="T4" fmla="*/ 37 w 165"/>
                  <a:gd name="T5" fmla="*/ 158 h 345"/>
                  <a:gd name="T6" fmla="*/ 47 w 165"/>
                  <a:gd name="T7" fmla="*/ 138 h 345"/>
                  <a:gd name="T8" fmla="*/ 59 w 165"/>
                  <a:gd name="T9" fmla="*/ 99 h 345"/>
                  <a:gd name="T10" fmla="*/ 60 w 165"/>
                  <a:gd name="T11" fmla="*/ 83 h 345"/>
                  <a:gd name="T12" fmla="*/ 60 w 165"/>
                  <a:gd name="T13" fmla="*/ 43 h 345"/>
                  <a:gd name="T14" fmla="*/ 60 w 165"/>
                  <a:gd name="T15" fmla="*/ 0 h 345"/>
                  <a:gd name="T16" fmla="*/ 53 w 165"/>
                  <a:gd name="T17" fmla="*/ 10 h 345"/>
                  <a:gd name="T18" fmla="*/ 43 w 165"/>
                  <a:gd name="T19" fmla="*/ 21 h 345"/>
                  <a:gd name="T20" fmla="*/ 34 w 165"/>
                  <a:gd name="T21" fmla="*/ 22 h 345"/>
                  <a:gd name="T22" fmla="*/ 27 w 165"/>
                  <a:gd name="T23" fmla="*/ 23 h 345"/>
                  <a:gd name="T24" fmla="*/ 25 w 165"/>
                  <a:gd name="T25" fmla="*/ 42 h 345"/>
                  <a:gd name="T26" fmla="*/ 29 w 165"/>
                  <a:gd name="T27" fmla="*/ 75 h 345"/>
                  <a:gd name="T28" fmla="*/ 31 w 165"/>
                  <a:gd name="T29" fmla="*/ 103 h 345"/>
                  <a:gd name="T30" fmla="*/ 27 w 165"/>
                  <a:gd name="T31" fmla="*/ 129 h 345"/>
                  <a:gd name="T32" fmla="*/ 25 w 165"/>
                  <a:gd name="T33" fmla="*/ 126 h 345"/>
                  <a:gd name="T34" fmla="*/ 25 w 165"/>
                  <a:gd name="T35" fmla="*/ 92 h 345"/>
                  <a:gd name="T36" fmla="*/ 20 w 165"/>
                  <a:gd name="T37" fmla="*/ 83 h 345"/>
                  <a:gd name="T38" fmla="*/ 13 w 165"/>
                  <a:gd name="T39" fmla="*/ 80 h 345"/>
                  <a:gd name="T40" fmla="*/ 9 w 165"/>
                  <a:gd name="T41" fmla="*/ 92 h 345"/>
                  <a:gd name="T42" fmla="*/ 3 w 165"/>
                  <a:gd name="T43" fmla="*/ 109 h 345"/>
                  <a:gd name="T44" fmla="*/ 9 w 165"/>
                  <a:gd name="T45" fmla="*/ 116 h 345"/>
                  <a:gd name="T46" fmla="*/ 16 w 165"/>
                  <a:gd name="T47" fmla="*/ 132 h 345"/>
                  <a:gd name="T48" fmla="*/ 14 w 165"/>
                  <a:gd name="T49" fmla="*/ 174 h 345"/>
                  <a:gd name="T50" fmla="*/ 12 w 165"/>
                  <a:gd name="T51" fmla="*/ 212 h 345"/>
                  <a:gd name="T52" fmla="*/ 9 w 165"/>
                  <a:gd name="T53" fmla="*/ 240 h 345"/>
                  <a:gd name="T54" fmla="*/ 9 w 165"/>
                  <a:gd name="T55" fmla="*/ 267 h 345"/>
                  <a:gd name="T56" fmla="*/ 9 w 165"/>
                  <a:gd name="T57" fmla="*/ 304 h 345"/>
                  <a:gd name="T58" fmla="*/ 9 w 165"/>
                  <a:gd name="T59" fmla="*/ 343 h 345"/>
                  <a:gd name="T60" fmla="*/ 11 w 165"/>
                  <a:gd name="T61" fmla="*/ 332 h 345"/>
                  <a:gd name="T62" fmla="*/ 18 w 165"/>
                  <a:gd name="T63" fmla="*/ 309 h 345"/>
                  <a:gd name="T64" fmla="*/ 26 w 165"/>
                  <a:gd name="T65" fmla="*/ 290 h 345"/>
                  <a:gd name="T66" fmla="*/ 26 w 165"/>
                  <a:gd name="T67" fmla="*/ 262 h 345"/>
                  <a:gd name="T68" fmla="*/ 26 w 165"/>
                  <a:gd name="T69" fmla="*/ 250 h 345"/>
                  <a:gd name="T70" fmla="*/ 25 w 165"/>
                  <a:gd name="T71" fmla="*/ 214 h 345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65"/>
                  <a:gd name="T109" fmla="*/ 0 h 345"/>
                  <a:gd name="T110" fmla="*/ 165 w 165"/>
                  <a:gd name="T111" fmla="*/ 345 h 345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65" h="345">
                    <a:moveTo>
                      <a:pt x="67" y="214"/>
                    </a:moveTo>
                    <a:lnTo>
                      <a:pt x="66" y="201"/>
                    </a:lnTo>
                    <a:lnTo>
                      <a:pt x="65" y="195"/>
                    </a:lnTo>
                    <a:lnTo>
                      <a:pt x="72" y="194"/>
                    </a:lnTo>
                    <a:lnTo>
                      <a:pt x="90" y="178"/>
                    </a:lnTo>
                    <a:lnTo>
                      <a:pt x="102" y="158"/>
                    </a:lnTo>
                    <a:lnTo>
                      <a:pt x="115" y="148"/>
                    </a:lnTo>
                    <a:lnTo>
                      <a:pt x="130" y="138"/>
                    </a:lnTo>
                    <a:lnTo>
                      <a:pt x="148" y="125"/>
                    </a:lnTo>
                    <a:lnTo>
                      <a:pt x="163" y="99"/>
                    </a:lnTo>
                    <a:lnTo>
                      <a:pt x="165" y="82"/>
                    </a:lnTo>
                    <a:lnTo>
                      <a:pt x="164" y="83"/>
                    </a:lnTo>
                    <a:lnTo>
                      <a:pt x="162" y="53"/>
                    </a:lnTo>
                    <a:lnTo>
                      <a:pt x="164" y="43"/>
                    </a:lnTo>
                    <a:lnTo>
                      <a:pt x="164" y="14"/>
                    </a:lnTo>
                    <a:lnTo>
                      <a:pt x="164" y="0"/>
                    </a:lnTo>
                    <a:lnTo>
                      <a:pt x="163" y="0"/>
                    </a:lnTo>
                    <a:lnTo>
                      <a:pt x="146" y="10"/>
                    </a:lnTo>
                    <a:lnTo>
                      <a:pt x="130" y="20"/>
                    </a:lnTo>
                    <a:lnTo>
                      <a:pt x="121" y="21"/>
                    </a:lnTo>
                    <a:lnTo>
                      <a:pt x="110" y="25"/>
                    </a:lnTo>
                    <a:lnTo>
                      <a:pt x="93" y="22"/>
                    </a:lnTo>
                    <a:lnTo>
                      <a:pt x="83" y="23"/>
                    </a:lnTo>
                    <a:lnTo>
                      <a:pt x="76" y="23"/>
                    </a:lnTo>
                    <a:lnTo>
                      <a:pt x="71" y="27"/>
                    </a:lnTo>
                    <a:lnTo>
                      <a:pt x="67" y="42"/>
                    </a:lnTo>
                    <a:lnTo>
                      <a:pt x="70" y="63"/>
                    </a:lnTo>
                    <a:lnTo>
                      <a:pt x="80" y="75"/>
                    </a:lnTo>
                    <a:lnTo>
                      <a:pt x="88" y="87"/>
                    </a:lnTo>
                    <a:lnTo>
                      <a:pt x="86" y="103"/>
                    </a:lnTo>
                    <a:lnTo>
                      <a:pt x="83" y="119"/>
                    </a:lnTo>
                    <a:lnTo>
                      <a:pt x="76" y="129"/>
                    </a:lnTo>
                    <a:lnTo>
                      <a:pt x="77" y="140"/>
                    </a:lnTo>
                    <a:lnTo>
                      <a:pt x="70" y="126"/>
                    </a:lnTo>
                    <a:lnTo>
                      <a:pt x="64" y="113"/>
                    </a:lnTo>
                    <a:lnTo>
                      <a:pt x="69" y="92"/>
                    </a:lnTo>
                    <a:lnTo>
                      <a:pt x="63" y="83"/>
                    </a:lnTo>
                    <a:lnTo>
                      <a:pt x="53" y="83"/>
                    </a:lnTo>
                    <a:lnTo>
                      <a:pt x="48" y="74"/>
                    </a:lnTo>
                    <a:lnTo>
                      <a:pt x="36" y="80"/>
                    </a:lnTo>
                    <a:lnTo>
                      <a:pt x="22" y="86"/>
                    </a:lnTo>
                    <a:lnTo>
                      <a:pt x="12" y="92"/>
                    </a:lnTo>
                    <a:lnTo>
                      <a:pt x="0" y="97"/>
                    </a:lnTo>
                    <a:lnTo>
                      <a:pt x="3" y="109"/>
                    </a:lnTo>
                    <a:lnTo>
                      <a:pt x="3" y="116"/>
                    </a:lnTo>
                    <a:lnTo>
                      <a:pt x="11" y="116"/>
                    </a:lnTo>
                    <a:lnTo>
                      <a:pt x="26" y="124"/>
                    </a:lnTo>
                    <a:lnTo>
                      <a:pt x="42" y="132"/>
                    </a:lnTo>
                    <a:lnTo>
                      <a:pt x="42" y="156"/>
                    </a:lnTo>
                    <a:lnTo>
                      <a:pt x="37" y="174"/>
                    </a:lnTo>
                    <a:lnTo>
                      <a:pt x="39" y="194"/>
                    </a:lnTo>
                    <a:lnTo>
                      <a:pt x="33" y="212"/>
                    </a:lnTo>
                    <a:lnTo>
                      <a:pt x="31" y="229"/>
                    </a:lnTo>
                    <a:lnTo>
                      <a:pt x="21" y="240"/>
                    </a:lnTo>
                    <a:lnTo>
                      <a:pt x="11" y="251"/>
                    </a:lnTo>
                    <a:lnTo>
                      <a:pt x="14" y="267"/>
                    </a:lnTo>
                    <a:lnTo>
                      <a:pt x="16" y="282"/>
                    </a:lnTo>
                    <a:lnTo>
                      <a:pt x="17" y="304"/>
                    </a:lnTo>
                    <a:lnTo>
                      <a:pt x="17" y="327"/>
                    </a:lnTo>
                    <a:lnTo>
                      <a:pt x="19" y="343"/>
                    </a:lnTo>
                    <a:lnTo>
                      <a:pt x="31" y="345"/>
                    </a:lnTo>
                    <a:lnTo>
                      <a:pt x="32" y="332"/>
                    </a:lnTo>
                    <a:lnTo>
                      <a:pt x="27" y="327"/>
                    </a:lnTo>
                    <a:lnTo>
                      <a:pt x="45" y="309"/>
                    </a:lnTo>
                    <a:lnTo>
                      <a:pt x="59" y="300"/>
                    </a:lnTo>
                    <a:lnTo>
                      <a:pt x="72" y="290"/>
                    </a:lnTo>
                    <a:lnTo>
                      <a:pt x="72" y="282"/>
                    </a:lnTo>
                    <a:lnTo>
                      <a:pt x="72" y="262"/>
                    </a:lnTo>
                    <a:lnTo>
                      <a:pt x="76" y="244"/>
                    </a:lnTo>
                    <a:lnTo>
                      <a:pt x="72" y="250"/>
                    </a:lnTo>
                    <a:lnTo>
                      <a:pt x="70" y="233"/>
                    </a:lnTo>
                    <a:lnTo>
                      <a:pt x="67" y="214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56" name="Freeform 152"/>
              <p:cNvSpPr>
                <a:spLocks/>
              </p:cNvSpPr>
              <p:nvPr/>
            </p:nvSpPr>
            <p:spPr bwMode="auto">
              <a:xfrm>
                <a:off x="2958" y="2552"/>
                <a:ext cx="233" cy="268"/>
              </a:xfrm>
              <a:custGeom>
                <a:avLst/>
                <a:gdLst>
                  <a:gd name="T0" fmla="*/ 17 w 249"/>
                  <a:gd name="T1" fmla="*/ 76 h 268"/>
                  <a:gd name="T2" fmla="*/ 17 w 249"/>
                  <a:gd name="T3" fmla="*/ 114 h 268"/>
                  <a:gd name="T4" fmla="*/ 11 w 249"/>
                  <a:gd name="T5" fmla="*/ 142 h 268"/>
                  <a:gd name="T6" fmla="*/ 7 w 249"/>
                  <a:gd name="T7" fmla="*/ 125 h 268"/>
                  <a:gd name="T8" fmla="*/ 5 w 249"/>
                  <a:gd name="T9" fmla="*/ 155 h 268"/>
                  <a:gd name="T10" fmla="*/ 7 w 249"/>
                  <a:gd name="T11" fmla="*/ 194 h 268"/>
                  <a:gd name="T12" fmla="*/ 7 w 249"/>
                  <a:gd name="T13" fmla="*/ 222 h 268"/>
                  <a:gd name="T14" fmla="*/ 7 w 249"/>
                  <a:gd name="T15" fmla="*/ 255 h 268"/>
                  <a:gd name="T16" fmla="*/ 12 w 249"/>
                  <a:gd name="T17" fmla="*/ 260 h 268"/>
                  <a:gd name="T18" fmla="*/ 19 w 249"/>
                  <a:gd name="T19" fmla="*/ 260 h 268"/>
                  <a:gd name="T20" fmla="*/ 28 w 249"/>
                  <a:gd name="T21" fmla="*/ 254 h 268"/>
                  <a:gd name="T22" fmla="*/ 39 w 249"/>
                  <a:gd name="T23" fmla="*/ 249 h 268"/>
                  <a:gd name="T24" fmla="*/ 48 w 249"/>
                  <a:gd name="T25" fmla="*/ 235 h 268"/>
                  <a:gd name="T26" fmla="*/ 54 w 249"/>
                  <a:gd name="T27" fmla="*/ 210 h 268"/>
                  <a:gd name="T28" fmla="*/ 61 w 249"/>
                  <a:gd name="T29" fmla="*/ 187 h 268"/>
                  <a:gd name="T30" fmla="*/ 68 w 249"/>
                  <a:gd name="T31" fmla="*/ 156 h 268"/>
                  <a:gd name="T32" fmla="*/ 73 w 249"/>
                  <a:gd name="T33" fmla="*/ 120 h 268"/>
                  <a:gd name="T34" fmla="*/ 72 w 249"/>
                  <a:gd name="T35" fmla="*/ 98 h 268"/>
                  <a:gd name="T36" fmla="*/ 66 w 249"/>
                  <a:gd name="T37" fmla="*/ 101 h 268"/>
                  <a:gd name="T38" fmla="*/ 68 w 249"/>
                  <a:gd name="T39" fmla="*/ 76 h 268"/>
                  <a:gd name="T40" fmla="*/ 71 w 249"/>
                  <a:gd name="T41" fmla="*/ 58 h 268"/>
                  <a:gd name="T42" fmla="*/ 70 w 249"/>
                  <a:gd name="T43" fmla="*/ 21 h 268"/>
                  <a:gd name="T44" fmla="*/ 65 w 249"/>
                  <a:gd name="T45" fmla="*/ 2 h 268"/>
                  <a:gd name="T46" fmla="*/ 60 w 249"/>
                  <a:gd name="T47" fmla="*/ 0 h 268"/>
                  <a:gd name="T48" fmla="*/ 49 w 249"/>
                  <a:gd name="T49" fmla="*/ 32 h 268"/>
                  <a:gd name="T50" fmla="*/ 45 w 249"/>
                  <a:gd name="T51" fmla="*/ 58 h 268"/>
                  <a:gd name="T52" fmla="*/ 34 w 249"/>
                  <a:gd name="T53" fmla="*/ 73 h 268"/>
                  <a:gd name="T54" fmla="*/ 28 w 249"/>
                  <a:gd name="T55" fmla="*/ 82 h 268"/>
                  <a:gd name="T56" fmla="*/ 21 w 249"/>
                  <a:gd name="T57" fmla="*/ 98 h 268"/>
                  <a:gd name="T58" fmla="*/ 20 w 249"/>
                  <a:gd name="T59" fmla="*/ 76 h 268"/>
                  <a:gd name="T60" fmla="*/ 52 w 249"/>
                  <a:gd name="T61" fmla="*/ 143 h 268"/>
                  <a:gd name="T62" fmla="*/ 51 w 249"/>
                  <a:gd name="T63" fmla="*/ 180 h 268"/>
                  <a:gd name="T64" fmla="*/ 58 w 249"/>
                  <a:gd name="T65" fmla="*/ 160 h 268"/>
                  <a:gd name="T66" fmla="*/ 54 w 249"/>
                  <a:gd name="T67" fmla="*/ 137 h 268"/>
                  <a:gd name="T68" fmla="*/ 17 w 249"/>
                  <a:gd name="T69" fmla="*/ 56 h 268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249"/>
                  <a:gd name="T106" fmla="*/ 0 h 268"/>
                  <a:gd name="T107" fmla="*/ 249 w 249"/>
                  <a:gd name="T108" fmla="*/ 268 h 268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249" h="268">
                    <a:moveTo>
                      <a:pt x="55" y="56"/>
                    </a:moveTo>
                    <a:lnTo>
                      <a:pt x="54" y="76"/>
                    </a:lnTo>
                    <a:lnTo>
                      <a:pt x="52" y="95"/>
                    </a:lnTo>
                    <a:lnTo>
                      <a:pt x="52" y="114"/>
                    </a:lnTo>
                    <a:lnTo>
                      <a:pt x="51" y="134"/>
                    </a:lnTo>
                    <a:lnTo>
                      <a:pt x="36" y="142"/>
                    </a:lnTo>
                    <a:lnTo>
                      <a:pt x="13" y="139"/>
                    </a:lnTo>
                    <a:lnTo>
                      <a:pt x="8" y="125"/>
                    </a:lnTo>
                    <a:lnTo>
                      <a:pt x="0" y="136"/>
                    </a:lnTo>
                    <a:lnTo>
                      <a:pt x="5" y="155"/>
                    </a:lnTo>
                    <a:lnTo>
                      <a:pt x="13" y="175"/>
                    </a:lnTo>
                    <a:lnTo>
                      <a:pt x="19" y="194"/>
                    </a:lnTo>
                    <a:lnTo>
                      <a:pt x="24" y="215"/>
                    </a:lnTo>
                    <a:lnTo>
                      <a:pt x="19" y="222"/>
                    </a:lnTo>
                    <a:lnTo>
                      <a:pt x="20" y="235"/>
                    </a:lnTo>
                    <a:lnTo>
                      <a:pt x="24" y="255"/>
                    </a:lnTo>
                    <a:lnTo>
                      <a:pt x="30" y="255"/>
                    </a:lnTo>
                    <a:lnTo>
                      <a:pt x="37" y="260"/>
                    </a:lnTo>
                    <a:lnTo>
                      <a:pt x="48" y="268"/>
                    </a:lnTo>
                    <a:lnTo>
                      <a:pt x="62" y="260"/>
                    </a:lnTo>
                    <a:lnTo>
                      <a:pt x="79" y="254"/>
                    </a:lnTo>
                    <a:lnTo>
                      <a:pt x="93" y="254"/>
                    </a:lnTo>
                    <a:lnTo>
                      <a:pt x="110" y="252"/>
                    </a:lnTo>
                    <a:lnTo>
                      <a:pt x="130" y="249"/>
                    </a:lnTo>
                    <a:lnTo>
                      <a:pt x="141" y="246"/>
                    </a:lnTo>
                    <a:lnTo>
                      <a:pt x="157" y="235"/>
                    </a:lnTo>
                    <a:lnTo>
                      <a:pt x="172" y="222"/>
                    </a:lnTo>
                    <a:lnTo>
                      <a:pt x="181" y="210"/>
                    </a:lnTo>
                    <a:lnTo>
                      <a:pt x="191" y="198"/>
                    </a:lnTo>
                    <a:lnTo>
                      <a:pt x="201" y="187"/>
                    </a:lnTo>
                    <a:lnTo>
                      <a:pt x="211" y="174"/>
                    </a:lnTo>
                    <a:lnTo>
                      <a:pt x="223" y="156"/>
                    </a:lnTo>
                    <a:lnTo>
                      <a:pt x="234" y="140"/>
                    </a:lnTo>
                    <a:lnTo>
                      <a:pt x="241" y="120"/>
                    </a:lnTo>
                    <a:lnTo>
                      <a:pt x="249" y="99"/>
                    </a:lnTo>
                    <a:lnTo>
                      <a:pt x="237" y="98"/>
                    </a:lnTo>
                    <a:lnTo>
                      <a:pt x="234" y="107"/>
                    </a:lnTo>
                    <a:lnTo>
                      <a:pt x="219" y="101"/>
                    </a:lnTo>
                    <a:lnTo>
                      <a:pt x="221" y="87"/>
                    </a:lnTo>
                    <a:lnTo>
                      <a:pt x="228" y="76"/>
                    </a:lnTo>
                    <a:lnTo>
                      <a:pt x="235" y="82"/>
                    </a:lnTo>
                    <a:lnTo>
                      <a:pt x="235" y="58"/>
                    </a:lnTo>
                    <a:lnTo>
                      <a:pt x="234" y="36"/>
                    </a:lnTo>
                    <a:lnTo>
                      <a:pt x="232" y="21"/>
                    </a:lnTo>
                    <a:lnTo>
                      <a:pt x="229" y="6"/>
                    </a:lnTo>
                    <a:lnTo>
                      <a:pt x="215" y="2"/>
                    </a:lnTo>
                    <a:lnTo>
                      <a:pt x="200" y="0"/>
                    </a:lnTo>
                    <a:lnTo>
                      <a:pt x="197" y="0"/>
                    </a:lnTo>
                    <a:lnTo>
                      <a:pt x="178" y="17"/>
                    </a:lnTo>
                    <a:lnTo>
                      <a:pt x="161" y="32"/>
                    </a:lnTo>
                    <a:lnTo>
                      <a:pt x="155" y="51"/>
                    </a:lnTo>
                    <a:lnTo>
                      <a:pt x="145" y="58"/>
                    </a:lnTo>
                    <a:lnTo>
                      <a:pt x="137" y="77"/>
                    </a:lnTo>
                    <a:lnTo>
                      <a:pt x="113" y="73"/>
                    </a:lnTo>
                    <a:lnTo>
                      <a:pt x="102" y="67"/>
                    </a:lnTo>
                    <a:lnTo>
                      <a:pt x="92" y="82"/>
                    </a:lnTo>
                    <a:lnTo>
                      <a:pt x="86" y="95"/>
                    </a:lnTo>
                    <a:lnTo>
                      <a:pt x="69" y="98"/>
                    </a:lnTo>
                    <a:lnTo>
                      <a:pt x="64" y="95"/>
                    </a:lnTo>
                    <a:lnTo>
                      <a:pt x="66" y="76"/>
                    </a:lnTo>
                    <a:lnTo>
                      <a:pt x="55" y="56"/>
                    </a:lnTo>
                    <a:lnTo>
                      <a:pt x="172" y="143"/>
                    </a:lnTo>
                    <a:lnTo>
                      <a:pt x="159" y="161"/>
                    </a:lnTo>
                    <a:lnTo>
                      <a:pt x="169" y="180"/>
                    </a:lnTo>
                    <a:lnTo>
                      <a:pt x="174" y="174"/>
                    </a:lnTo>
                    <a:lnTo>
                      <a:pt x="190" y="160"/>
                    </a:lnTo>
                    <a:lnTo>
                      <a:pt x="191" y="147"/>
                    </a:lnTo>
                    <a:lnTo>
                      <a:pt x="179" y="137"/>
                    </a:lnTo>
                    <a:lnTo>
                      <a:pt x="172" y="143"/>
                    </a:lnTo>
                    <a:lnTo>
                      <a:pt x="55" y="56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57" name="Freeform 153"/>
              <p:cNvSpPr>
                <a:spLocks/>
              </p:cNvSpPr>
              <p:nvPr/>
            </p:nvSpPr>
            <p:spPr bwMode="auto">
              <a:xfrm>
                <a:off x="2958" y="2552"/>
                <a:ext cx="233" cy="268"/>
              </a:xfrm>
              <a:custGeom>
                <a:avLst/>
                <a:gdLst>
                  <a:gd name="T0" fmla="*/ 17 w 249"/>
                  <a:gd name="T1" fmla="*/ 56 h 268"/>
                  <a:gd name="T2" fmla="*/ 17 w 249"/>
                  <a:gd name="T3" fmla="*/ 76 h 268"/>
                  <a:gd name="T4" fmla="*/ 17 w 249"/>
                  <a:gd name="T5" fmla="*/ 95 h 268"/>
                  <a:gd name="T6" fmla="*/ 17 w 249"/>
                  <a:gd name="T7" fmla="*/ 114 h 268"/>
                  <a:gd name="T8" fmla="*/ 16 w 249"/>
                  <a:gd name="T9" fmla="*/ 134 h 268"/>
                  <a:gd name="T10" fmla="*/ 11 w 249"/>
                  <a:gd name="T11" fmla="*/ 142 h 268"/>
                  <a:gd name="T12" fmla="*/ 7 w 249"/>
                  <a:gd name="T13" fmla="*/ 139 h 268"/>
                  <a:gd name="T14" fmla="*/ 7 w 249"/>
                  <a:gd name="T15" fmla="*/ 125 h 268"/>
                  <a:gd name="T16" fmla="*/ 0 w 249"/>
                  <a:gd name="T17" fmla="*/ 136 h 268"/>
                  <a:gd name="T18" fmla="*/ 5 w 249"/>
                  <a:gd name="T19" fmla="*/ 155 h 268"/>
                  <a:gd name="T20" fmla="*/ 7 w 249"/>
                  <a:gd name="T21" fmla="*/ 175 h 268"/>
                  <a:gd name="T22" fmla="*/ 7 w 249"/>
                  <a:gd name="T23" fmla="*/ 194 h 268"/>
                  <a:gd name="T24" fmla="*/ 7 w 249"/>
                  <a:gd name="T25" fmla="*/ 215 h 268"/>
                  <a:gd name="T26" fmla="*/ 7 w 249"/>
                  <a:gd name="T27" fmla="*/ 222 h 268"/>
                  <a:gd name="T28" fmla="*/ 7 w 249"/>
                  <a:gd name="T29" fmla="*/ 235 h 268"/>
                  <a:gd name="T30" fmla="*/ 7 w 249"/>
                  <a:gd name="T31" fmla="*/ 255 h 268"/>
                  <a:gd name="T32" fmla="*/ 8 w 249"/>
                  <a:gd name="T33" fmla="*/ 255 h 268"/>
                  <a:gd name="T34" fmla="*/ 12 w 249"/>
                  <a:gd name="T35" fmla="*/ 260 h 268"/>
                  <a:gd name="T36" fmla="*/ 15 w 249"/>
                  <a:gd name="T37" fmla="*/ 268 h 268"/>
                  <a:gd name="T38" fmla="*/ 19 w 249"/>
                  <a:gd name="T39" fmla="*/ 260 h 268"/>
                  <a:gd name="T40" fmla="*/ 24 w 249"/>
                  <a:gd name="T41" fmla="*/ 254 h 268"/>
                  <a:gd name="T42" fmla="*/ 28 w 249"/>
                  <a:gd name="T43" fmla="*/ 254 h 268"/>
                  <a:gd name="T44" fmla="*/ 34 w 249"/>
                  <a:gd name="T45" fmla="*/ 252 h 268"/>
                  <a:gd name="T46" fmla="*/ 39 w 249"/>
                  <a:gd name="T47" fmla="*/ 249 h 268"/>
                  <a:gd name="T48" fmla="*/ 43 w 249"/>
                  <a:gd name="T49" fmla="*/ 246 h 268"/>
                  <a:gd name="T50" fmla="*/ 48 w 249"/>
                  <a:gd name="T51" fmla="*/ 235 h 268"/>
                  <a:gd name="T52" fmla="*/ 52 w 249"/>
                  <a:gd name="T53" fmla="*/ 222 h 268"/>
                  <a:gd name="T54" fmla="*/ 54 w 249"/>
                  <a:gd name="T55" fmla="*/ 210 h 268"/>
                  <a:gd name="T56" fmla="*/ 58 w 249"/>
                  <a:gd name="T57" fmla="*/ 198 h 268"/>
                  <a:gd name="T58" fmla="*/ 61 w 249"/>
                  <a:gd name="T59" fmla="*/ 187 h 268"/>
                  <a:gd name="T60" fmla="*/ 64 w 249"/>
                  <a:gd name="T61" fmla="*/ 174 h 268"/>
                  <a:gd name="T62" fmla="*/ 68 w 249"/>
                  <a:gd name="T63" fmla="*/ 156 h 268"/>
                  <a:gd name="T64" fmla="*/ 71 w 249"/>
                  <a:gd name="T65" fmla="*/ 140 h 268"/>
                  <a:gd name="T66" fmla="*/ 73 w 249"/>
                  <a:gd name="T67" fmla="*/ 120 h 268"/>
                  <a:gd name="T68" fmla="*/ 75 w 249"/>
                  <a:gd name="T69" fmla="*/ 99 h 268"/>
                  <a:gd name="T70" fmla="*/ 72 w 249"/>
                  <a:gd name="T71" fmla="*/ 98 h 268"/>
                  <a:gd name="T72" fmla="*/ 71 w 249"/>
                  <a:gd name="T73" fmla="*/ 107 h 268"/>
                  <a:gd name="T74" fmla="*/ 66 w 249"/>
                  <a:gd name="T75" fmla="*/ 101 h 268"/>
                  <a:gd name="T76" fmla="*/ 67 w 249"/>
                  <a:gd name="T77" fmla="*/ 87 h 268"/>
                  <a:gd name="T78" fmla="*/ 68 w 249"/>
                  <a:gd name="T79" fmla="*/ 76 h 268"/>
                  <a:gd name="T80" fmla="*/ 71 w 249"/>
                  <a:gd name="T81" fmla="*/ 82 h 268"/>
                  <a:gd name="T82" fmla="*/ 71 w 249"/>
                  <a:gd name="T83" fmla="*/ 58 h 268"/>
                  <a:gd name="T84" fmla="*/ 71 w 249"/>
                  <a:gd name="T85" fmla="*/ 36 h 268"/>
                  <a:gd name="T86" fmla="*/ 70 w 249"/>
                  <a:gd name="T87" fmla="*/ 21 h 268"/>
                  <a:gd name="T88" fmla="*/ 68 w 249"/>
                  <a:gd name="T89" fmla="*/ 6 h 268"/>
                  <a:gd name="T90" fmla="*/ 65 w 249"/>
                  <a:gd name="T91" fmla="*/ 2 h 268"/>
                  <a:gd name="T92" fmla="*/ 60 w 249"/>
                  <a:gd name="T93" fmla="*/ 0 h 268"/>
                  <a:gd name="T94" fmla="*/ 60 w 249"/>
                  <a:gd name="T95" fmla="*/ 0 h 268"/>
                  <a:gd name="T96" fmla="*/ 54 w 249"/>
                  <a:gd name="T97" fmla="*/ 17 h 268"/>
                  <a:gd name="T98" fmla="*/ 49 w 249"/>
                  <a:gd name="T99" fmla="*/ 32 h 268"/>
                  <a:gd name="T100" fmla="*/ 48 w 249"/>
                  <a:gd name="T101" fmla="*/ 51 h 268"/>
                  <a:gd name="T102" fmla="*/ 45 w 249"/>
                  <a:gd name="T103" fmla="*/ 58 h 268"/>
                  <a:gd name="T104" fmla="*/ 42 w 249"/>
                  <a:gd name="T105" fmla="*/ 77 h 268"/>
                  <a:gd name="T106" fmla="*/ 34 w 249"/>
                  <a:gd name="T107" fmla="*/ 73 h 268"/>
                  <a:gd name="T108" fmla="*/ 31 w 249"/>
                  <a:gd name="T109" fmla="*/ 67 h 268"/>
                  <a:gd name="T110" fmla="*/ 28 w 249"/>
                  <a:gd name="T111" fmla="*/ 82 h 268"/>
                  <a:gd name="T112" fmla="*/ 26 w 249"/>
                  <a:gd name="T113" fmla="*/ 95 h 268"/>
                  <a:gd name="T114" fmla="*/ 21 w 249"/>
                  <a:gd name="T115" fmla="*/ 98 h 268"/>
                  <a:gd name="T116" fmla="*/ 20 w 249"/>
                  <a:gd name="T117" fmla="*/ 95 h 268"/>
                  <a:gd name="T118" fmla="*/ 20 w 249"/>
                  <a:gd name="T119" fmla="*/ 76 h 268"/>
                  <a:gd name="T120" fmla="*/ 17 w 249"/>
                  <a:gd name="T121" fmla="*/ 56 h 268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249"/>
                  <a:gd name="T184" fmla="*/ 0 h 268"/>
                  <a:gd name="T185" fmla="*/ 249 w 249"/>
                  <a:gd name="T186" fmla="*/ 268 h 268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249" h="268">
                    <a:moveTo>
                      <a:pt x="55" y="56"/>
                    </a:moveTo>
                    <a:lnTo>
                      <a:pt x="54" y="76"/>
                    </a:lnTo>
                    <a:lnTo>
                      <a:pt x="52" y="95"/>
                    </a:lnTo>
                    <a:lnTo>
                      <a:pt x="52" y="114"/>
                    </a:lnTo>
                    <a:lnTo>
                      <a:pt x="51" y="134"/>
                    </a:lnTo>
                    <a:lnTo>
                      <a:pt x="36" y="142"/>
                    </a:lnTo>
                    <a:lnTo>
                      <a:pt x="13" y="139"/>
                    </a:lnTo>
                    <a:lnTo>
                      <a:pt x="8" y="125"/>
                    </a:lnTo>
                    <a:lnTo>
                      <a:pt x="0" y="136"/>
                    </a:lnTo>
                    <a:lnTo>
                      <a:pt x="5" y="155"/>
                    </a:lnTo>
                    <a:lnTo>
                      <a:pt x="13" y="175"/>
                    </a:lnTo>
                    <a:lnTo>
                      <a:pt x="19" y="194"/>
                    </a:lnTo>
                    <a:lnTo>
                      <a:pt x="24" y="215"/>
                    </a:lnTo>
                    <a:lnTo>
                      <a:pt x="19" y="222"/>
                    </a:lnTo>
                    <a:lnTo>
                      <a:pt x="20" y="235"/>
                    </a:lnTo>
                    <a:lnTo>
                      <a:pt x="24" y="255"/>
                    </a:lnTo>
                    <a:lnTo>
                      <a:pt x="30" y="255"/>
                    </a:lnTo>
                    <a:lnTo>
                      <a:pt x="37" y="260"/>
                    </a:lnTo>
                    <a:lnTo>
                      <a:pt x="48" y="268"/>
                    </a:lnTo>
                    <a:lnTo>
                      <a:pt x="62" y="260"/>
                    </a:lnTo>
                    <a:lnTo>
                      <a:pt x="79" y="254"/>
                    </a:lnTo>
                    <a:lnTo>
                      <a:pt x="93" y="254"/>
                    </a:lnTo>
                    <a:lnTo>
                      <a:pt x="110" y="252"/>
                    </a:lnTo>
                    <a:lnTo>
                      <a:pt x="130" y="249"/>
                    </a:lnTo>
                    <a:lnTo>
                      <a:pt x="141" y="246"/>
                    </a:lnTo>
                    <a:lnTo>
                      <a:pt x="157" y="235"/>
                    </a:lnTo>
                    <a:lnTo>
                      <a:pt x="172" y="222"/>
                    </a:lnTo>
                    <a:lnTo>
                      <a:pt x="181" y="210"/>
                    </a:lnTo>
                    <a:lnTo>
                      <a:pt x="191" y="198"/>
                    </a:lnTo>
                    <a:lnTo>
                      <a:pt x="201" y="187"/>
                    </a:lnTo>
                    <a:lnTo>
                      <a:pt x="211" y="174"/>
                    </a:lnTo>
                    <a:lnTo>
                      <a:pt x="223" y="156"/>
                    </a:lnTo>
                    <a:lnTo>
                      <a:pt x="234" y="140"/>
                    </a:lnTo>
                    <a:lnTo>
                      <a:pt x="241" y="120"/>
                    </a:lnTo>
                    <a:lnTo>
                      <a:pt x="249" y="99"/>
                    </a:lnTo>
                    <a:lnTo>
                      <a:pt x="237" y="98"/>
                    </a:lnTo>
                    <a:lnTo>
                      <a:pt x="234" y="107"/>
                    </a:lnTo>
                    <a:lnTo>
                      <a:pt x="219" y="101"/>
                    </a:lnTo>
                    <a:lnTo>
                      <a:pt x="221" y="87"/>
                    </a:lnTo>
                    <a:lnTo>
                      <a:pt x="228" y="76"/>
                    </a:lnTo>
                    <a:lnTo>
                      <a:pt x="235" y="82"/>
                    </a:lnTo>
                    <a:lnTo>
                      <a:pt x="235" y="58"/>
                    </a:lnTo>
                    <a:lnTo>
                      <a:pt x="234" y="36"/>
                    </a:lnTo>
                    <a:lnTo>
                      <a:pt x="232" y="21"/>
                    </a:lnTo>
                    <a:lnTo>
                      <a:pt x="229" y="6"/>
                    </a:lnTo>
                    <a:lnTo>
                      <a:pt x="215" y="2"/>
                    </a:lnTo>
                    <a:lnTo>
                      <a:pt x="200" y="0"/>
                    </a:lnTo>
                    <a:lnTo>
                      <a:pt x="197" y="0"/>
                    </a:lnTo>
                    <a:lnTo>
                      <a:pt x="178" y="17"/>
                    </a:lnTo>
                    <a:lnTo>
                      <a:pt x="161" y="32"/>
                    </a:lnTo>
                    <a:lnTo>
                      <a:pt x="155" y="51"/>
                    </a:lnTo>
                    <a:lnTo>
                      <a:pt x="145" y="58"/>
                    </a:lnTo>
                    <a:lnTo>
                      <a:pt x="137" y="77"/>
                    </a:lnTo>
                    <a:lnTo>
                      <a:pt x="113" y="73"/>
                    </a:lnTo>
                    <a:lnTo>
                      <a:pt x="102" y="67"/>
                    </a:lnTo>
                    <a:lnTo>
                      <a:pt x="92" y="82"/>
                    </a:lnTo>
                    <a:lnTo>
                      <a:pt x="86" y="95"/>
                    </a:lnTo>
                    <a:lnTo>
                      <a:pt x="69" y="98"/>
                    </a:lnTo>
                    <a:lnTo>
                      <a:pt x="64" y="95"/>
                    </a:lnTo>
                    <a:lnTo>
                      <a:pt x="66" y="76"/>
                    </a:lnTo>
                    <a:lnTo>
                      <a:pt x="55" y="56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58" name="Freeform 154"/>
              <p:cNvSpPr>
                <a:spLocks/>
              </p:cNvSpPr>
              <p:nvPr/>
            </p:nvSpPr>
            <p:spPr bwMode="auto">
              <a:xfrm>
                <a:off x="3109" y="2692"/>
                <a:ext cx="30" cy="40"/>
              </a:xfrm>
              <a:custGeom>
                <a:avLst/>
                <a:gdLst>
                  <a:gd name="T0" fmla="*/ 8 w 32"/>
                  <a:gd name="T1" fmla="*/ 5 h 40"/>
                  <a:gd name="T2" fmla="*/ 0 w 32"/>
                  <a:gd name="T3" fmla="*/ 22 h 40"/>
                  <a:gd name="T4" fmla="*/ 8 w 32"/>
                  <a:gd name="T5" fmla="*/ 40 h 40"/>
                  <a:gd name="T6" fmla="*/ 8 w 32"/>
                  <a:gd name="T7" fmla="*/ 34 h 40"/>
                  <a:gd name="T8" fmla="*/ 9 w 32"/>
                  <a:gd name="T9" fmla="*/ 21 h 40"/>
                  <a:gd name="T10" fmla="*/ 9 w 32"/>
                  <a:gd name="T11" fmla="*/ 9 h 40"/>
                  <a:gd name="T12" fmla="*/ 8 w 32"/>
                  <a:gd name="T13" fmla="*/ 0 h 40"/>
                  <a:gd name="T14" fmla="*/ 8 w 32"/>
                  <a:gd name="T15" fmla="*/ 5 h 4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2"/>
                  <a:gd name="T25" fmla="*/ 0 h 40"/>
                  <a:gd name="T26" fmla="*/ 32 w 32"/>
                  <a:gd name="T27" fmla="*/ 40 h 4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2" h="40">
                    <a:moveTo>
                      <a:pt x="13" y="5"/>
                    </a:moveTo>
                    <a:lnTo>
                      <a:pt x="0" y="22"/>
                    </a:lnTo>
                    <a:lnTo>
                      <a:pt x="10" y="40"/>
                    </a:lnTo>
                    <a:lnTo>
                      <a:pt x="15" y="34"/>
                    </a:lnTo>
                    <a:lnTo>
                      <a:pt x="31" y="21"/>
                    </a:lnTo>
                    <a:lnTo>
                      <a:pt x="32" y="9"/>
                    </a:lnTo>
                    <a:lnTo>
                      <a:pt x="20" y="0"/>
                    </a:lnTo>
                    <a:lnTo>
                      <a:pt x="13" y="5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59" name="Freeform 155"/>
              <p:cNvSpPr>
                <a:spLocks/>
              </p:cNvSpPr>
              <p:nvPr/>
            </p:nvSpPr>
            <p:spPr bwMode="auto">
              <a:xfrm>
                <a:off x="2930" y="2566"/>
                <a:ext cx="21" cy="22"/>
              </a:xfrm>
              <a:custGeom>
                <a:avLst/>
                <a:gdLst>
                  <a:gd name="T0" fmla="*/ 21 w 21"/>
                  <a:gd name="T1" fmla="*/ 22 h 22"/>
                  <a:gd name="T2" fmla="*/ 0 w 21"/>
                  <a:gd name="T3" fmla="*/ 22 h 22"/>
                  <a:gd name="T4" fmla="*/ 10 w 21"/>
                  <a:gd name="T5" fmla="*/ 0 h 22"/>
                  <a:gd name="T6" fmla="*/ 21 w 21"/>
                  <a:gd name="T7" fmla="*/ 22 h 2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"/>
                  <a:gd name="T13" fmla="*/ 0 h 22"/>
                  <a:gd name="T14" fmla="*/ 21 w 21"/>
                  <a:gd name="T15" fmla="*/ 22 h 2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" h="22">
                    <a:moveTo>
                      <a:pt x="21" y="22"/>
                    </a:moveTo>
                    <a:lnTo>
                      <a:pt x="0" y="22"/>
                    </a:lnTo>
                    <a:lnTo>
                      <a:pt x="10" y="0"/>
                    </a:lnTo>
                    <a:lnTo>
                      <a:pt x="21" y="22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60" name="Freeform 156"/>
              <p:cNvSpPr>
                <a:spLocks/>
              </p:cNvSpPr>
              <p:nvPr/>
            </p:nvSpPr>
            <p:spPr bwMode="auto">
              <a:xfrm>
                <a:off x="3165" y="2630"/>
                <a:ext cx="21" cy="32"/>
              </a:xfrm>
              <a:custGeom>
                <a:avLst/>
                <a:gdLst>
                  <a:gd name="T0" fmla="*/ 9 w 22"/>
                  <a:gd name="T1" fmla="*/ 0 h 32"/>
                  <a:gd name="T2" fmla="*/ 1 w 22"/>
                  <a:gd name="T3" fmla="*/ 11 h 32"/>
                  <a:gd name="T4" fmla="*/ 0 w 22"/>
                  <a:gd name="T5" fmla="*/ 24 h 32"/>
                  <a:gd name="T6" fmla="*/ 11 w 22"/>
                  <a:gd name="T7" fmla="*/ 32 h 32"/>
                  <a:gd name="T8" fmla="*/ 11 w 22"/>
                  <a:gd name="T9" fmla="*/ 22 h 32"/>
                  <a:gd name="T10" fmla="*/ 11 w 22"/>
                  <a:gd name="T11" fmla="*/ 5 h 32"/>
                  <a:gd name="T12" fmla="*/ 9 w 22"/>
                  <a:gd name="T13" fmla="*/ 0 h 3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"/>
                  <a:gd name="T22" fmla="*/ 0 h 32"/>
                  <a:gd name="T23" fmla="*/ 22 w 22"/>
                  <a:gd name="T24" fmla="*/ 32 h 3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" h="32">
                    <a:moveTo>
                      <a:pt x="9" y="0"/>
                    </a:moveTo>
                    <a:lnTo>
                      <a:pt x="1" y="11"/>
                    </a:lnTo>
                    <a:lnTo>
                      <a:pt x="0" y="24"/>
                    </a:lnTo>
                    <a:lnTo>
                      <a:pt x="18" y="32"/>
                    </a:lnTo>
                    <a:lnTo>
                      <a:pt x="22" y="22"/>
                    </a:lnTo>
                    <a:lnTo>
                      <a:pt x="19" y="5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61" name="Freeform 157"/>
              <p:cNvSpPr>
                <a:spLocks/>
              </p:cNvSpPr>
              <p:nvPr/>
            </p:nvSpPr>
            <p:spPr bwMode="auto">
              <a:xfrm>
                <a:off x="3043" y="2257"/>
                <a:ext cx="173" cy="210"/>
              </a:xfrm>
              <a:custGeom>
                <a:avLst/>
                <a:gdLst>
                  <a:gd name="T0" fmla="*/ 13 w 182"/>
                  <a:gd name="T1" fmla="*/ 101 h 209"/>
                  <a:gd name="T2" fmla="*/ 10 w 182"/>
                  <a:gd name="T3" fmla="*/ 101 h 209"/>
                  <a:gd name="T4" fmla="*/ 1 w 182"/>
                  <a:gd name="T5" fmla="*/ 103 h 209"/>
                  <a:gd name="T6" fmla="*/ 1 w 182"/>
                  <a:gd name="T7" fmla="*/ 138 h 209"/>
                  <a:gd name="T8" fmla="*/ 0 w 182"/>
                  <a:gd name="T9" fmla="*/ 154 h 209"/>
                  <a:gd name="T10" fmla="*/ 0 w 182"/>
                  <a:gd name="T11" fmla="*/ 171 h 209"/>
                  <a:gd name="T12" fmla="*/ 0 w 182"/>
                  <a:gd name="T13" fmla="*/ 188 h 209"/>
                  <a:gd name="T14" fmla="*/ 10 w 182"/>
                  <a:gd name="T15" fmla="*/ 204 h 209"/>
                  <a:gd name="T16" fmla="*/ 10 w 182"/>
                  <a:gd name="T17" fmla="*/ 219 h 209"/>
                  <a:gd name="T18" fmla="*/ 13 w 182"/>
                  <a:gd name="T19" fmla="*/ 216 h 209"/>
                  <a:gd name="T20" fmla="*/ 22 w 182"/>
                  <a:gd name="T21" fmla="*/ 221 h 209"/>
                  <a:gd name="T22" fmla="*/ 28 w 182"/>
                  <a:gd name="T23" fmla="*/ 227 h 209"/>
                  <a:gd name="T24" fmla="*/ 35 w 182"/>
                  <a:gd name="T25" fmla="*/ 211 h 209"/>
                  <a:gd name="T26" fmla="*/ 41 w 182"/>
                  <a:gd name="T27" fmla="*/ 196 h 209"/>
                  <a:gd name="T28" fmla="*/ 43 w 182"/>
                  <a:gd name="T29" fmla="*/ 183 h 209"/>
                  <a:gd name="T30" fmla="*/ 47 w 182"/>
                  <a:gd name="T31" fmla="*/ 181 h 209"/>
                  <a:gd name="T32" fmla="*/ 52 w 182"/>
                  <a:gd name="T33" fmla="*/ 177 h 209"/>
                  <a:gd name="T34" fmla="*/ 51 w 182"/>
                  <a:gd name="T35" fmla="*/ 166 h 209"/>
                  <a:gd name="T36" fmla="*/ 55 w 182"/>
                  <a:gd name="T37" fmla="*/ 160 h 209"/>
                  <a:gd name="T38" fmla="*/ 61 w 182"/>
                  <a:gd name="T39" fmla="*/ 154 h 209"/>
                  <a:gd name="T40" fmla="*/ 65 w 182"/>
                  <a:gd name="T41" fmla="*/ 148 h 209"/>
                  <a:gd name="T42" fmla="*/ 71 w 182"/>
                  <a:gd name="T43" fmla="*/ 141 h 209"/>
                  <a:gd name="T44" fmla="*/ 67 w 182"/>
                  <a:gd name="T45" fmla="*/ 132 h 209"/>
                  <a:gd name="T46" fmla="*/ 71 w 182"/>
                  <a:gd name="T47" fmla="*/ 94 h 209"/>
                  <a:gd name="T48" fmla="*/ 71 w 182"/>
                  <a:gd name="T49" fmla="*/ 88 h 209"/>
                  <a:gd name="T50" fmla="*/ 71 w 182"/>
                  <a:gd name="T51" fmla="*/ 73 h 209"/>
                  <a:gd name="T52" fmla="*/ 72 w 182"/>
                  <a:gd name="T53" fmla="*/ 56 h 209"/>
                  <a:gd name="T54" fmla="*/ 73 w 182"/>
                  <a:gd name="T55" fmla="*/ 49 h 209"/>
                  <a:gd name="T56" fmla="*/ 68 w 182"/>
                  <a:gd name="T57" fmla="*/ 30 h 209"/>
                  <a:gd name="T58" fmla="*/ 68 w 182"/>
                  <a:gd name="T59" fmla="*/ 27 h 209"/>
                  <a:gd name="T60" fmla="*/ 64 w 182"/>
                  <a:gd name="T61" fmla="*/ 16 h 209"/>
                  <a:gd name="T62" fmla="*/ 55 w 182"/>
                  <a:gd name="T63" fmla="*/ 5 h 209"/>
                  <a:gd name="T64" fmla="*/ 55 w 182"/>
                  <a:gd name="T65" fmla="*/ 0 h 209"/>
                  <a:gd name="T66" fmla="*/ 49 w 182"/>
                  <a:gd name="T67" fmla="*/ 5 h 209"/>
                  <a:gd name="T68" fmla="*/ 45 w 182"/>
                  <a:gd name="T69" fmla="*/ 8 h 209"/>
                  <a:gd name="T70" fmla="*/ 41 w 182"/>
                  <a:gd name="T71" fmla="*/ 24 h 209"/>
                  <a:gd name="T72" fmla="*/ 43 w 182"/>
                  <a:gd name="T73" fmla="*/ 43 h 209"/>
                  <a:gd name="T74" fmla="*/ 42 w 182"/>
                  <a:gd name="T75" fmla="*/ 60 h 209"/>
                  <a:gd name="T76" fmla="*/ 41 w 182"/>
                  <a:gd name="T77" fmla="*/ 78 h 209"/>
                  <a:gd name="T78" fmla="*/ 47 w 182"/>
                  <a:gd name="T79" fmla="*/ 92 h 209"/>
                  <a:gd name="T80" fmla="*/ 49 w 182"/>
                  <a:gd name="T81" fmla="*/ 84 h 209"/>
                  <a:gd name="T82" fmla="*/ 48 w 182"/>
                  <a:gd name="T83" fmla="*/ 129 h 209"/>
                  <a:gd name="T84" fmla="*/ 46 w 182"/>
                  <a:gd name="T85" fmla="*/ 128 h 209"/>
                  <a:gd name="T86" fmla="*/ 44 w 182"/>
                  <a:gd name="T87" fmla="*/ 128 h 209"/>
                  <a:gd name="T88" fmla="*/ 39 w 182"/>
                  <a:gd name="T89" fmla="*/ 88 h 209"/>
                  <a:gd name="T90" fmla="*/ 35 w 182"/>
                  <a:gd name="T91" fmla="*/ 82 h 209"/>
                  <a:gd name="T92" fmla="*/ 31 w 182"/>
                  <a:gd name="T93" fmla="*/ 73 h 209"/>
                  <a:gd name="T94" fmla="*/ 29 w 182"/>
                  <a:gd name="T95" fmla="*/ 82 h 209"/>
                  <a:gd name="T96" fmla="*/ 23 w 182"/>
                  <a:gd name="T97" fmla="*/ 73 h 209"/>
                  <a:gd name="T98" fmla="*/ 22 w 182"/>
                  <a:gd name="T99" fmla="*/ 66 h 209"/>
                  <a:gd name="T100" fmla="*/ 16 w 182"/>
                  <a:gd name="T101" fmla="*/ 68 h 209"/>
                  <a:gd name="T102" fmla="*/ 13 w 182"/>
                  <a:gd name="T103" fmla="*/ 57 h 209"/>
                  <a:gd name="T104" fmla="*/ 13 w 182"/>
                  <a:gd name="T105" fmla="*/ 79 h 209"/>
                  <a:gd name="T106" fmla="*/ 13 w 182"/>
                  <a:gd name="T107" fmla="*/ 101 h 209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82"/>
                  <a:gd name="T163" fmla="*/ 0 h 209"/>
                  <a:gd name="T164" fmla="*/ 182 w 182"/>
                  <a:gd name="T165" fmla="*/ 209 h 209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82" h="209">
                    <a:moveTo>
                      <a:pt x="33" y="101"/>
                    </a:moveTo>
                    <a:lnTo>
                      <a:pt x="17" y="101"/>
                    </a:lnTo>
                    <a:lnTo>
                      <a:pt x="1" y="103"/>
                    </a:lnTo>
                    <a:lnTo>
                      <a:pt x="1" y="120"/>
                    </a:lnTo>
                    <a:lnTo>
                      <a:pt x="0" y="136"/>
                    </a:lnTo>
                    <a:lnTo>
                      <a:pt x="0" y="153"/>
                    </a:lnTo>
                    <a:lnTo>
                      <a:pt x="0" y="170"/>
                    </a:lnTo>
                    <a:lnTo>
                      <a:pt x="11" y="186"/>
                    </a:lnTo>
                    <a:lnTo>
                      <a:pt x="22" y="201"/>
                    </a:lnTo>
                    <a:lnTo>
                      <a:pt x="33" y="198"/>
                    </a:lnTo>
                    <a:lnTo>
                      <a:pt x="50" y="203"/>
                    </a:lnTo>
                    <a:lnTo>
                      <a:pt x="70" y="209"/>
                    </a:lnTo>
                    <a:lnTo>
                      <a:pt x="86" y="193"/>
                    </a:lnTo>
                    <a:lnTo>
                      <a:pt x="101" y="178"/>
                    </a:lnTo>
                    <a:lnTo>
                      <a:pt x="106" y="165"/>
                    </a:lnTo>
                    <a:lnTo>
                      <a:pt x="117" y="163"/>
                    </a:lnTo>
                    <a:lnTo>
                      <a:pt x="130" y="159"/>
                    </a:lnTo>
                    <a:lnTo>
                      <a:pt x="127" y="148"/>
                    </a:lnTo>
                    <a:lnTo>
                      <a:pt x="139" y="142"/>
                    </a:lnTo>
                    <a:lnTo>
                      <a:pt x="149" y="136"/>
                    </a:lnTo>
                    <a:lnTo>
                      <a:pt x="163" y="130"/>
                    </a:lnTo>
                    <a:lnTo>
                      <a:pt x="175" y="123"/>
                    </a:lnTo>
                    <a:lnTo>
                      <a:pt x="168" y="114"/>
                    </a:lnTo>
                    <a:lnTo>
                      <a:pt x="176" y="94"/>
                    </a:lnTo>
                    <a:lnTo>
                      <a:pt x="179" y="88"/>
                    </a:lnTo>
                    <a:lnTo>
                      <a:pt x="179" y="73"/>
                    </a:lnTo>
                    <a:lnTo>
                      <a:pt x="180" y="56"/>
                    </a:lnTo>
                    <a:lnTo>
                      <a:pt x="182" y="49"/>
                    </a:lnTo>
                    <a:lnTo>
                      <a:pt x="172" y="30"/>
                    </a:lnTo>
                    <a:lnTo>
                      <a:pt x="171" y="27"/>
                    </a:lnTo>
                    <a:lnTo>
                      <a:pt x="157" y="16"/>
                    </a:lnTo>
                    <a:lnTo>
                      <a:pt x="139" y="5"/>
                    </a:lnTo>
                    <a:lnTo>
                      <a:pt x="139" y="0"/>
                    </a:lnTo>
                    <a:lnTo>
                      <a:pt x="125" y="5"/>
                    </a:lnTo>
                    <a:lnTo>
                      <a:pt x="110" y="8"/>
                    </a:lnTo>
                    <a:lnTo>
                      <a:pt x="101" y="24"/>
                    </a:lnTo>
                    <a:lnTo>
                      <a:pt x="105" y="43"/>
                    </a:lnTo>
                    <a:lnTo>
                      <a:pt x="104" y="60"/>
                    </a:lnTo>
                    <a:lnTo>
                      <a:pt x="101" y="78"/>
                    </a:lnTo>
                    <a:lnTo>
                      <a:pt x="116" y="92"/>
                    </a:lnTo>
                    <a:lnTo>
                      <a:pt x="122" y="84"/>
                    </a:lnTo>
                    <a:lnTo>
                      <a:pt x="120" y="111"/>
                    </a:lnTo>
                    <a:lnTo>
                      <a:pt x="115" y="110"/>
                    </a:lnTo>
                    <a:lnTo>
                      <a:pt x="109" y="110"/>
                    </a:lnTo>
                    <a:lnTo>
                      <a:pt x="95" y="88"/>
                    </a:lnTo>
                    <a:lnTo>
                      <a:pt x="87" y="82"/>
                    </a:lnTo>
                    <a:lnTo>
                      <a:pt x="79" y="73"/>
                    </a:lnTo>
                    <a:lnTo>
                      <a:pt x="73" y="82"/>
                    </a:lnTo>
                    <a:lnTo>
                      <a:pt x="54" y="73"/>
                    </a:lnTo>
                    <a:lnTo>
                      <a:pt x="51" y="66"/>
                    </a:lnTo>
                    <a:lnTo>
                      <a:pt x="39" y="68"/>
                    </a:lnTo>
                    <a:lnTo>
                      <a:pt x="33" y="57"/>
                    </a:lnTo>
                    <a:lnTo>
                      <a:pt x="33" y="79"/>
                    </a:lnTo>
                    <a:lnTo>
                      <a:pt x="33" y="101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62" name="Freeform 158"/>
              <p:cNvSpPr>
                <a:spLocks/>
              </p:cNvSpPr>
              <p:nvPr/>
            </p:nvSpPr>
            <p:spPr bwMode="auto">
              <a:xfrm>
                <a:off x="3092" y="2415"/>
                <a:ext cx="112" cy="143"/>
              </a:xfrm>
              <a:custGeom>
                <a:avLst/>
                <a:gdLst>
                  <a:gd name="T0" fmla="*/ 20 w 119"/>
                  <a:gd name="T1" fmla="*/ 153 h 142"/>
                  <a:gd name="T2" fmla="*/ 19 w 119"/>
                  <a:gd name="T3" fmla="*/ 149 h 142"/>
                  <a:gd name="T4" fmla="*/ 14 w 119"/>
                  <a:gd name="T5" fmla="*/ 143 h 142"/>
                  <a:gd name="T6" fmla="*/ 12 w 119"/>
                  <a:gd name="T7" fmla="*/ 126 h 142"/>
                  <a:gd name="T8" fmla="*/ 9 w 119"/>
                  <a:gd name="T9" fmla="*/ 119 h 142"/>
                  <a:gd name="T10" fmla="*/ 8 w 119"/>
                  <a:gd name="T11" fmla="*/ 116 h 142"/>
                  <a:gd name="T12" fmla="*/ 8 w 119"/>
                  <a:gd name="T13" fmla="*/ 105 h 142"/>
                  <a:gd name="T14" fmla="*/ 8 w 119"/>
                  <a:gd name="T15" fmla="*/ 65 h 142"/>
                  <a:gd name="T16" fmla="*/ 0 w 119"/>
                  <a:gd name="T17" fmla="*/ 44 h 142"/>
                  <a:gd name="T18" fmla="*/ 8 w 119"/>
                  <a:gd name="T19" fmla="*/ 50 h 142"/>
                  <a:gd name="T20" fmla="*/ 12 w 119"/>
                  <a:gd name="T21" fmla="*/ 34 h 142"/>
                  <a:gd name="T22" fmla="*/ 18 w 119"/>
                  <a:gd name="T23" fmla="*/ 19 h 142"/>
                  <a:gd name="T24" fmla="*/ 20 w 119"/>
                  <a:gd name="T25" fmla="*/ 7 h 142"/>
                  <a:gd name="T26" fmla="*/ 23 w 119"/>
                  <a:gd name="T27" fmla="*/ 4 h 142"/>
                  <a:gd name="T28" fmla="*/ 27 w 119"/>
                  <a:gd name="T29" fmla="*/ 0 h 142"/>
                  <a:gd name="T30" fmla="*/ 27 w 119"/>
                  <a:gd name="T31" fmla="*/ 8 h 142"/>
                  <a:gd name="T32" fmla="*/ 30 w 119"/>
                  <a:gd name="T33" fmla="*/ 8 h 142"/>
                  <a:gd name="T34" fmla="*/ 35 w 119"/>
                  <a:gd name="T35" fmla="*/ 16 h 142"/>
                  <a:gd name="T36" fmla="*/ 40 w 119"/>
                  <a:gd name="T37" fmla="*/ 23 h 142"/>
                  <a:gd name="T38" fmla="*/ 40 w 119"/>
                  <a:gd name="T39" fmla="*/ 48 h 142"/>
                  <a:gd name="T40" fmla="*/ 38 w 119"/>
                  <a:gd name="T41" fmla="*/ 65 h 142"/>
                  <a:gd name="T42" fmla="*/ 39 w 119"/>
                  <a:gd name="T43" fmla="*/ 102 h 142"/>
                  <a:gd name="T44" fmla="*/ 37 w 119"/>
                  <a:gd name="T45" fmla="*/ 121 h 142"/>
                  <a:gd name="T46" fmla="*/ 37 w 119"/>
                  <a:gd name="T47" fmla="*/ 138 h 142"/>
                  <a:gd name="T48" fmla="*/ 33 w 119"/>
                  <a:gd name="T49" fmla="*/ 149 h 142"/>
                  <a:gd name="T50" fmla="*/ 30 w 119"/>
                  <a:gd name="T51" fmla="*/ 160 h 142"/>
                  <a:gd name="T52" fmla="*/ 24 w 119"/>
                  <a:gd name="T53" fmla="*/ 157 h 142"/>
                  <a:gd name="T54" fmla="*/ 21 w 119"/>
                  <a:gd name="T55" fmla="*/ 154 h 142"/>
                  <a:gd name="T56" fmla="*/ 20 w 119"/>
                  <a:gd name="T57" fmla="*/ 153 h 142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19"/>
                  <a:gd name="T88" fmla="*/ 0 h 142"/>
                  <a:gd name="T89" fmla="*/ 119 w 119"/>
                  <a:gd name="T90" fmla="*/ 142 h 142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19" h="142">
                    <a:moveTo>
                      <a:pt x="58" y="135"/>
                    </a:moveTo>
                    <a:lnTo>
                      <a:pt x="54" y="131"/>
                    </a:lnTo>
                    <a:lnTo>
                      <a:pt x="39" y="125"/>
                    </a:lnTo>
                    <a:lnTo>
                      <a:pt x="35" y="108"/>
                    </a:lnTo>
                    <a:lnTo>
                      <a:pt x="30" y="101"/>
                    </a:lnTo>
                    <a:lnTo>
                      <a:pt x="28" y="98"/>
                    </a:lnTo>
                    <a:lnTo>
                      <a:pt x="19" y="87"/>
                    </a:lnTo>
                    <a:lnTo>
                      <a:pt x="9" y="65"/>
                    </a:lnTo>
                    <a:lnTo>
                      <a:pt x="0" y="44"/>
                    </a:lnTo>
                    <a:lnTo>
                      <a:pt x="20" y="50"/>
                    </a:lnTo>
                    <a:lnTo>
                      <a:pt x="36" y="34"/>
                    </a:lnTo>
                    <a:lnTo>
                      <a:pt x="52" y="19"/>
                    </a:lnTo>
                    <a:lnTo>
                      <a:pt x="57" y="7"/>
                    </a:lnTo>
                    <a:lnTo>
                      <a:pt x="69" y="4"/>
                    </a:lnTo>
                    <a:lnTo>
                      <a:pt x="80" y="0"/>
                    </a:lnTo>
                    <a:lnTo>
                      <a:pt x="80" y="8"/>
                    </a:lnTo>
                    <a:lnTo>
                      <a:pt x="88" y="8"/>
                    </a:lnTo>
                    <a:lnTo>
                      <a:pt x="103" y="16"/>
                    </a:lnTo>
                    <a:lnTo>
                      <a:pt x="119" y="23"/>
                    </a:lnTo>
                    <a:lnTo>
                      <a:pt x="119" y="48"/>
                    </a:lnTo>
                    <a:lnTo>
                      <a:pt x="114" y="65"/>
                    </a:lnTo>
                    <a:lnTo>
                      <a:pt x="117" y="84"/>
                    </a:lnTo>
                    <a:lnTo>
                      <a:pt x="110" y="103"/>
                    </a:lnTo>
                    <a:lnTo>
                      <a:pt x="108" y="120"/>
                    </a:lnTo>
                    <a:lnTo>
                      <a:pt x="98" y="131"/>
                    </a:lnTo>
                    <a:lnTo>
                      <a:pt x="88" y="142"/>
                    </a:lnTo>
                    <a:lnTo>
                      <a:pt x="74" y="139"/>
                    </a:lnTo>
                    <a:lnTo>
                      <a:pt x="59" y="136"/>
                    </a:lnTo>
                    <a:lnTo>
                      <a:pt x="58" y="135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63" name="Freeform 159"/>
              <p:cNvSpPr>
                <a:spLocks/>
              </p:cNvSpPr>
              <p:nvPr/>
            </p:nvSpPr>
            <p:spPr bwMode="auto">
              <a:xfrm>
                <a:off x="2894" y="2211"/>
                <a:ext cx="181" cy="252"/>
              </a:xfrm>
              <a:custGeom>
                <a:avLst/>
                <a:gdLst>
                  <a:gd name="T0" fmla="*/ 67 w 192"/>
                  <a:gd name="T1" fmla="*/ 146 h 252"/>
                  <a:gd name="T2" fmla="*/ 60 w 192"/>
                  <a:gd name="T3" fmla="*/ 146 h 252"/>
                  <a:gd name="T4" fmla="*/ 55 w 192"/>
                  <a:gd name="T5" fmla="*/ 148 h 252"/>
                  <a:gd name="T6" fmla="*/ 55 w 192"/>
                  <a:gd name="T7" fmla="*/ 165 h 252"/>
                  <a:gd name="T8" fmla="*/ 55 w 192"/>
                  <a:gd name="T9" fmla="*/ 182 h 252"/>
                  <a:gd name="T10" fmla="*/ 55 w 192"/>
                  <a:gd name="T11" fmla="*/ 198 h 252"/>
                  <a:gd name="T12" fmla="*/ 55 w 192"/>
                  <a:gd name="T13" fmla="*/ 215 h 252"/>
                  <a:gd name="T14" fmla="*/ 58 w 192"/>
                  <a:gd name="T15" fmla="*/ 230 h 252"/>
                  <a:gd name="T16" fmla="*/ 63 w 192"/>
                  <a:gd name="T17" fmla="*/ 246 h 252"/>
                  <a:gd name="T18" fmla="*/ 55 w 192"/>
                  <a:gd name="T19" fmla="*/ 248 h 252"/>
                  <a:gd name="T20" fmla="*/ 46 w 192"/>
                  <a:gd name="T21" fmla="*/ 252 h 252"/>
                  <a:gd name="T22" fmla="*/ 41 w 192"/>
                  <a:gd name="T23" fmla="*/ 248 h 252"/>
                  <a:gd name="T24" fmla="*/ 37 w 192"/>
                  <a:gd name="T25" fmla="*/ 244 h 252"/>
                  <a:gd name="T26" fmla="*/ 35 w 192"/>
                  <a:gd name="T27" fmla="*/ 239 h 252"/>
                  <a:gd name="T28" fmla="*/ 29 w 192"/>
                  <a:gd name="T29" fmla="*/ 238 h 252"/>
                  <a:gd name="T30" fmla="*/ 23 w 192"/>
                  <a:gd name="T31" fmla="*/ 238 h 252"/>
                  <a:gd name="T32" fmla="*/ 18 w 192"/>
                  <a:gd name="T33" fmla="*/ 237 h 252"/>
                  <a:gd name="T34" fmla="*/ 9 w 192"/>
                  <a:gd name="T35" fmla="*/ 237 h 252"/>
                  <a:gd name="T36" fmla="*/ 8 w 192"/>
                  <a:gd name="T37" fmla="*/ 232 h 252"/>
                  <a:gd name="T38" fmla="*/ 0 w 192"/>
                  <a:gd name="T39" fmla="*/ 237 h 252"/>
                  <a:gd name="T40" fmla="*/ 1 w 192"/>
                  <a:gd name="T41" fmla="*/ 222 h 252"/>
                  <a:gd name="T42" fmla="*/ 2 w 192"/>
                  <a:gd name="T43" fmla="*/ 204 h 252"/>
                  <a:gd name="T44" fmla="*/ 8 w 192"/>
                  <a:gd name="T45" fmla="*/ 177 h 252"/>
                  <a:gd name="T46" fmla="*/ 8 w 192"/>
                  <a:gd name="T47" fmla="*/ 151 h 252"/>
                  <a:gd name="T48" fmla="*/ 8 w 192"/>
                  <a:gd name="T49" fmla="*/ 137 h 252"/>
                  <a:gd name="T50" fmla="*/ 11 w 192"/>
                  <a:gd name="T51" fmla="*/ 123 h 252"/>
                  <a:gd name="T52" fmla="*/ 9 w 192"/>
                  <a:gd name="T53" fmla="*/ 95 h 252"/>
                  <a:gd name="T54" fmla="*/ 8 w 192"/>
                  <a:gd name="T55" fmla="*/ 80 h 252"/>
                  <a:gd name="T56" fmla="*/ 8 w 192"/>
                  <a:gd name="T57" fmla="*/ 63 h 252"/>
                  <a:gd name="T58" fmla="*/ 8 w 192"/>
                  <a:gd name="T59" fmla="*/ 52 h 252"/>
                  <a:gd name="T60" fmla="*/ 8 w 192"/>
                  <a:gd name="T61" fmla="*/ 28 h 252"/>
                  <a:gd name="T62" fmla="*/ 8 w 192"/>
                  <a:gd name="T63" fmla="*/ 3 h 252"/>
                  <a:gd name="T64" fmla="*/ 8 w 192"/>
                  <a:gd name="T65" fmla="*/ 0 h 252"/>
                  <a:gd name="T66" fmla="*/ 14 w 192"/>
                  <a:gd name="T67" fmla="*/ 0 h 252"/>
                  <a:gd name="T68" fmla="*/ 18 w 192"/>
                  <a:gd name="T69" fmla="*/ 1 h 252"/>
                  <a:gd name="T70" fmla="*/ 22 w 192"/>
                  <a:gd name="T71" fmla="*/ 1 h 252"/>
                  <a:gd name="T72" fmla="*/ 27 w 192"/>
                  <a:gd name="T73" fmla="*/ 1 h 252"/>
                  <a:gd name="T74" fmla="*/ 29 w 192"/>
                  <a:gd name="T75" fmla="*/ 22 h 252"/>
                  <a:gd name="T76" fmla="*/ 31 w 192"/>
                  <a:gd name="T77" fmla="*/ 40 h 252"/>
                  <a:gd name="T78" fmla="*/ 35 w 192"/>
                  <a:gd name="T79" fmla="*/ 45 h 252"/>
                  <a:gd name="T80" fmla="*/ 41 w 192"/>
                  <a:gd name="T81" fmla="*/ 41 h 252"/>
                  <a:gd name="T82" fmla="*/ 42 w 192"/>
                  <a:gd name="T83" fmla="*/ 23 h 252"/>
                  <a:gd name="T84" fmla="*/ 48 w 192"/>
                  <a:gd name="T85" fmla="*/ 24 h 252"/>
                  <a:gd name="T86" fmla="*/ 48 w 192"/>
                  <a:gd name="T87" fmla="*/ 28 h 252"/>
                  <a:gd name="T88" fmla="*/ 55 w 192"/>
                  <a:gd name="T89" fmla="*/ 31 h 252"/>
                  <a:gd name="T90" fmla="*/ 55 w 192"/>
                  <a:gd name="T91" fmla="*/ 55 h 252"/>
                  <a:gd name="T92" fmla="*/ 55 w 192"/>
                  <a:gd name="T93" fmla="*/ 80 h 252"/>
                  <a:gd name="T94" fmla="*/ 57 w 192"/>
                  <a:gd name="T95" fmla="*/ 102 h 252"/>
                  <a:gd name="T96" fmla="*/ 57 w 192"/>
                  <a:gd name="T97" fmla="*/ 111 h 252"/>
                  <a:gd name="T98" fmla="*/ 62 w 192"/>
                  <a:gd name="T99" fmla="*/ 107 h 252"/>
                  <a:gd name="T100" fmla="*/ 67 w 192"/>
                  <a:gd name="T101" fmla="*/ 104 h 252"/>
                  <a:gd name="T102" fmla="*/ 67 w 192"/>
                  <a:gd name="T103" fmla="*/ 126 h 252"/>
                  <a:gd name="T104" fmla="*/ 67 w 192"/>
                  <a:gd name="T105" fmla="*/ 146 h 25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92"/>
                  <a:gd name="T160" fmla="*/ 0 h 252"/>
                  <a:gd name="T161" fmla="*/ 192 w 192"/>
                  <a:gd name="T162" fmla="*/ 252 h 25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92" h="252">
                    <a:moveTo>
                      <a:pt x="192" y="146"/>
                    </a:moveTo>
                    <a:lnTo>
                      <a:pt x="176" y="146"/>
                    </a:lnTo>
                    <a:lnTo>
                      <a:pt x="160" y="148"/>
                    </a:lnTo>
                    <a:lnTo>
                      <a:pt x="160" y="165"/>
                    </a:lnTo>
                    <a:lnTo>
                      <a:pt x="159" y="182"/>
                    </a:lnTo>
                    <a:lnTo>
                      <a:pt x="159" y="198"/>
                    </a:lnTo>
                    <a:lnTo>
                      <a:pt x="159" y="215"/>
                    </a:lnTo>
                    <a:lnTo>
                      <a:pt x="169" y="230"/>
                    </a:lnTo>
                    <a:lnTo>
                      <a:pt x="181" y="246"/>
                    </a:lnTo>
                    <a:lnTo>
                      <a:pt x="159" y="248"/>
                    </a:lnTo>
                    <a:lnTo>
                      <a:pt x="133" y="252"/>
                    </a:lnTo>
                    <a:lnTo>
                      <a:pt x="119" y="248"/>
                    </a:lnTo>
                    <a:lnTo>
                      <a:pt x="105" y="244"/>
                    </a:lnTo>
                    <a:lnTo>
                      <a:pt x="101" y="239"/>
                    </a:lnTo>
                    <a:lnTo>
                      <a:pt x="84" y="238"/>
                    </a:lnTo>
                    <a:lnTo>
                      <a:pt x="66" y="238"/>
                    </a:lnTo>
                    <a:lnTo>
                      <a:pt x="48" y="237"/>
                    </a:lnTo>
                    <a:lnTo>
                      <a:pt x="29" y="237"/>
                    </a:lnTo>
                    <a:lnTo>
                      <a:pt x="18" y="232"/>
                    </a:lnTo>
                    <a:lnTo>
                      <a:pt x="0" y="237"/>
                    </a:lnTo>
                    <a:lnTo>
                      <a:pt x="1" y="222"/>
                    </a:lnTo>
                    <a:lnTo>
                      <a:pt x="2" y="204"/>
                    </a:lnTo>
                    <a:lnTo>
                      <a:pt x="8" y="177"/>
                    </a:lnTo>
                    <a:lnTo>
                      <a:pt x="16" y="151"/>
                    </a:lnTo>
                    <a:lnTo>
                      <a:pt x="24" y="137"/>
                    </a:lnTo>
                    <a:lnTo>
                      <a:pt x="32" y="123"/>
                    </a:lnTo>
                    <a:lnTo>
                      <a:pt x="29" y="95"/>
                    </a:lnTo>
                    <a:lnTo>
                      <a:pt x="26" y="80"/>
                    </a:lnTo>
                    <a:lnTo>
                      <a:pt x="21" y="63"/>
                    </a:lnTo>
                    <a:lnTo>
                      <a:pt x="27" y="52"/>
                    </a:lnTo>
                    <a:lnTo>
                      <a:pt x="18" y="28"/>
                    </a:lnTo>
                    <a:lnTo>
                      <a:pt x="10" y="3"/>
                    </a:lnTo>
                    <a:lnTo>
                      <a:pt x="24" y="0"/>
                    </a:lnTo>
                    <a:lnTo>
                      <a:pt x="38" y="0"/>
                    </a:lnTo>
                    <a:lnTo>
                      <a:pt x="50" y="1"/>
                    </a:lnTo>
                    <a:lnTo>
                      <a:pt x="63" y="1"/>
                    </a:lnTo>
                    <a:lnTo>
                      <a:pt x="78" y="1"/>
                    </a:lnTo>
                    <a:lnTo>
                      <a:pt x="83" y="22"/>
                    </a:lnTo>
                    <a:lnTo>
                      <a:pt x="89" y="40"/>
                    </a:lnTo>
                    <a:lnTo>
                      <a:pt x="100" y="45"/>
                    </a:lnTo>
                    <a:lnTo>
                      <a:pt x="120" y="41"/>
                    </a:lnTo>
                    <a:lnTo>
                      <a:pt x="123" y="23"/>
                    </a:lnTo>
                    <a:lnTo>
                      <a:pt x="138" y="24"/>
                    </a:lnTo>
                    <a:lnTo>
                      <a:pt x="138" y="28"/>
                    </a:lnTo>
                    <a:lnTo>
                      <a:pt x="159" y="31"/>
                    </a:lnTo>
                    <a:lnTo>
                      <a:pt x="160" y="55"/>
                    </a:lnTo>
                    <a:lnTo>
                      <a:pt x="160" y="80"/>
                    </a:lnTo>
                    <a:lnTo>
                      <a:pt x="166" y="102"/>
                    </a:lnTo>
                    <a:lnTo>
                      <a:pt x="166" y="111"/>
                    </a:lnTo>
                    <a:lnTo>
                      <a:pt x="180" y="107"/>
                    </a:lnTo>
                    <a:lnTo>
                      <a:pt x="192" y="104"/>
                    </a:lnTo>
                    <a:lnTo>
                      <a:pt x="192" y="126"/>
                    </a:lnTo>
                    <a:lnTo>
                      <a:pt x="192" y="146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64" name="Freeform 160"/>
              <p:cNvSpPr>
                <a:spLocks/>
              </p:cNvSpPr>
              <p:nvPr/>
            </p:nvSpPr>
            <p:spPr bwMode="auto">
              <a:xfrm>
                <a:off x="2900" y="2181"/>
                <a:ext cx="19" cy="26"/>
              </a:xfrm>
              <a:custGeom>
                <a:avLst/>
                <a:gdLst>
                  <a:gd name="T0" fmla="*/ 2 w 21"/>
                  <a:gd name="T1" fmla="*/ 26 h 26"/>
                  <a:gd name="T2" fmla="*/ 0 w 21"/>
                  <a:gd name="T3" fmla="*/ 11 h 26"/>
                  <a:gd name="T4" fmla="*/ 5 w 21"/>
                  <a:gd name="T5" fmla="*/ 0 h 26"/>
                  <a:gd name="T6" fmla="*/ 5 w 21"/>
                  <a:gd name="T7" fmla="*/ 2 h 26"/>
                  <a:gd name="T8" fmla="*/ 5 w 21"/>
                  <a:gd name="T9" fmla="*/ 9 h 26"/>
                  <a:gd name="T10" fmla="*/ 5 w 21"/>
                  <a:gd name="T11" fmla="*/ 24 h 26"/>
                  <a:gd name="T12" fmla="*/ 2 w 21"/>
                  <a:gd name="T13" fmla="*/ 26 h 2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1"/>
                  <a:gd name="T22" fmla="*/ 0 h 26"/>
                  <a:gd name="T23" fmla="*/ 21 w 21"/>
                  <a:gd name="T24" fmla="*/ 26 h 2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" h="26">
                    <a:moveTo>
                      <a:pt x="2" y="26"/>
                    </a:moveTo>
                    <a:lnTo>
                      <a:pt x="0" y="11"/>
                    </a:lnTo>
                    <a:lnTo>
                      <a:pt x="13" y="0"/>
                    </a:lnTo>
                    <a:lnTo>
                      <a:pt x="21" y="2"/>
                    </a:lnTo>
                    <a:lnTo>
                      <a:pt x="11" y="9"/>
                    </a:lnTo>
                    <a:lnTo>
                      <a:pt x="10" y="24"/>
                    </a:lnTo>
                    <a:lnTo>
                      <a:pt x="2" y="26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65" name="Freeform 161"/>
              <p:cNvSpPr>
                <a:spLocks/>
              </p:cNvSpPr>
              <p:nvPr/>
            </p:nvSpPr>
            <p:spPr bwMode="auto">
              <a:xfrm>
                <a:off x="1638" y="1977"/>
                <a:ext cx="573" cy="821"/>
              </a:xfrm>
              <a:custGeom>
                <a:avLst/>
                <a:gdLst>
                  <a:gd name="T0" fmla="*/ 144 w 611"/>
                  <a:gd name="T1" fmla="*/ 160 h 819"/>
                  <a:gd name="T2" fmla="*/ 140 w 611"/>
                  <a:gd name="T3" fmla="*/ 142 h 819"/>
                  <a:gd name="T4" fmla="*/ 135 w 611"/>
                  <a:gd name="T5" fmla="*/ 131 h 819"/>
                  <a:gd name="T6" fmla="*/ 130 w 611"/>
                  <a:gd name="T7" fmla="*/ 123 h 819"/>
                  <a:gd name="T8" fmla="*/ 122 w 611"/>
                  <a:gd name="T9" fmla="*/ 145 h 819"/>
                  <a:gd name="T10" fmla="*/ 114 w 611"/>
                  <a:gd name="T11" fmla="*/ 149 h 819"/>
                  <a:gd name="T12" fmla="*/ 106 w 611"/>
                  <a:gd name="T13" fmla="*/ 143 h 819"/>
                  <a:gd name="T14" fmla="*/ 114 w 611"/>
                  <a:gd name="T15" fmla="*/ 96 h 819"/>
                  <a:gd name="T16" fmla="*/ 113 w 611"/>
                  <a:gd name="T17" fmla="*/ 46 h 819"/>
                  <a:gd name="T18" fmla="*/ 108 w 611"/>
                  <a:gd name="T19" fmla="*/ 24 h 819"/>
                  <a:gd name="T20" fmla="*/ 98 w 611"/>
                  <a:gd name="T21" fmla="*/ 62 h 819"/>
                  <a:gd name="T22" fmla="*/ 87 w 611"/>
                  <a:gd name="T23" fmla="*/ 71 h 819"/>
                  <a:gd name="T24" fmla="*/ 72 w 611"/>
                  <a:gd name="T25" fmla="*/ 82 h 819"/>
                  <a:gd name="T26" fmla="*/ 68 w 611"/>
                  <a:gd name="T27" fmla="*/ 12 h 819"/>
                  <a:gd name="T28" fmla="*/ 64 w 611"/>
                  <a:gd name="T29" fmla="*/ 12 h 819"/>
                  <a:gd name="T30" fmla="*/ 50 w 611"/>
                  <a:gd name="T31" fmla="*/ 27 h 819"/>
                  <a:gd name="T32" fmla="*/ 52 w 611"/>
                  <a:gd name="T33" fmla="*/ 57 h 819"/>
                  <a:gd name="T34" fmla="*/ 41 w 611"/>
                  <a:gd name="T35" fmla="*/ 91 h 819"/>
                  <a:gd name="T36" fmla="*/ 31 w 611"/>
                  <a:gd name="T37" fmla="*/ 64 h 819"/>
                  <a:gd name="T38" fmla="*/ 23 w 611"/>
                  <a:gd name="T39" fmla="*/ 73 h 819"/>
                  <a:gd name="T40" fmla="*/ 21 w 611"/>
                  <a:gd name="T41" fmla="*/ 95 h 819"/>
                  <a:gd name="T42" fmla="*/ 20 w 611"/>
                  <a:gd name="T43" fmla="*/ 167 h 819"/>
                  <a:gd name="T44" fmla="*/ 8 w 611"/>
                  <a:gd name="T45" fmla="*/ 226 h 819"/>
                  <a:gd name="T46" fmla="*/ 0 w 611"/>
                  <a:gd name="T47" fmla="*/ 281 h 819"/>
                  <a:gd name="T48" fmla="*/ 8 w 611"/>
                  <a:gd name="T49" fmla="*/ 325 h 819"/>
                  <a:gd name="T50" fmla="*/ 17 w 611"/>
                  <a:gd name="T51" fmla="*/ 343 h 819"/>
                  <a:gd name="T52" fmla="*/ 31 w 611"/>
                  <a:gd name="T53" fmla="*/ 350 h 819"/>
                  <a:gd name="T54" fmla="*/ 44 w 611"/>
                  <a:gd name="T55" fmla="*/ 350 h 819"/>
                  <a:gd name="T56" fmla="*/ 55 w 611"/>
                  <a:gd name="T57" fmla="*/ 396 h 819"/>
                  <a:gd name="T58" fmla="*/ 68 w 611"/>
                  <a:gd name="T59" fmla="*/ 445 h 819"/>
                  <a:gd name="T60" fmla="*/ 75 w 611"/>
                  <a:gd name="T61" fmla="*/ 472 h 819"/>
                  <a:gd name="T62" fmla="*/ 83 w 611"/>
                  <a:gd name="T63" fmla="*/ 510 h 819"/>
                  <a:gd name="T64" fmla="*/ 82 w 611"/>
                  <a:gd name="T65" fmla="*/ 551 h 819"/>
                  <a:gd name="T66" fmla="*/ 94 w 611"/>
                  <a:gd name="T67" fmla="*/ 595 h 819"/>
                  <a:gd name="T68" fmla="*/ 100 w 611"/>
                  <a:gd name="T69" fmla="*/ 649 h 819"/>
                  <a:gd name="T70" fmla="*/ 107 w 611"/>
                  <a:gd name="T71" fmla="*/ 710 h 819"/>
                  <a:gd name="T72" fmla="*/ 94 w 611"/>
                  <a:gd name="T73" fmla="*/ 755 h 819"/>
                  <a:gd name="T74" fmla="*/ 93 w 611"/>
                  <a:gd name="T75" fmla="*/ 778 h 819"/>
                  <a:gd name="T76" fmla="*/ 107 w 611"/>
                  <a:gd name="T77" fmla="*/ 816 h 819"/>
                  <a:gd name="T78" fmla="*/ 114 w 611"/>
                  <a:gd name="T79" fmla="*/ 841 h 819"/>
                  <a:gd name="T80" fmla="*/ 122 w 611"/>
                  <a:gd name="T81" fmla="*/ 793 h 819"/>
                  <a:gd name="T82" fmla="*/ 122 w 611"/>
                  <a:gd name="T83" fmla="*/ 783 h 819"/>
                  <a:gd name="T84" fmla="*/ 119 w 611"/>
                  <a:gd name="T85" fmla="*/ 820 h 819"/>
                  <a:gd name="T86" fmla="*/ 130 w 611"/>
                  <a:gd name="T87" fmla="*/ 751 h 819"/>
                  <a:gd name="T88" fmla="*/ 130 w 611"/>
                  <a:gd name="T89" fmla="*/ 698 h 819"/>
                  <a:gd name="T90" fmla="*/ 130 w 611"/>
                  <a:gd name="T91" fmla="*/ 679 h 819"/>
                  <a:gd name="T92" fmla="*/ 148 w 611"/>
                  <a:gd name="T93" fmla="*/ 615 h 819"/>
                  <a:gd name="T94" fmla="*/ 155 w 611"/>
                  <a:gd name="T95" fmla="*/ 606 h 819"/>
                  <a:gd name="T96" fmla="*/ 165 w 611"/>
                  <a:gd name="T97" fmla="*/ 588 h 819"/>
                  <a:gd name="T98" fmla="*/ 170 w 611"/>
                  <a:gd name="T99" fmla="*/ 503 h 819"/>
                  <a:gd name="T100" fmla="*/ 173 w 611"/>
                  <a:gd name="T101" fmla="*/ 437 h 819"/>
                  <a:gd name="T102" fmla="*/ 175 w 611"/>
                  <a:gd name="T103" fmla="*/ 393 h 819"/>
                  <a:gd name="T104" fmla="*/ 180 w 611"/>
                  <a:gd name="T105" fmla="*/ 366 h 819"/>
                  <a:gd name="T106" fmla="*/ 192 w 611"/>
                  <a:gd name="T107" fmla="*/ 306 h 819"/>
                  <a:gd name="T108" fmla="*/ 184 w 611"/>
                  <a:gd name="T109" fmla="*/ 231 h 819"/>
                  <a:gd name="T110" fmla="*/ 162 w 611"/>
                  <a:gd name="T111" fmla="*/ 167 h 819"/>
                  <a:gd name="T112" fmla="*/ 145 w 611"/>
                  <a:gd name="T113" fmla="*/ 165 h 819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611"/>
                  <a:gd name="T172" fmla="*/ 0 h 819"/>
                  <a:gd name="T173" fmla="*/ 611 w 611"/>
                  <a:gd name="T174" fmla="*/ 819 h 819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611" h="819">
                    <a:moveTo>
                      <a:pt x="462" y="160"/>
                    </a:moveTo>
                    <a:lnTo>
                      <a:pt x="460" y="161"/>
                    </a:lnTo>
                    <a:lnTo>
                      <a:pt x="453" y="175"/>
                    </a:lnTo>
                    <a:lnTo>
                      <a:pt x="458" y="160"/>
                    </a:lnTo>
                    <a:lnTo>
                      <a:pt x="457" y="155"/>
                    </a:lnTo>
                    <a:lnTo>
                      <a:pt x="454" y="157"/>
                    </a:lnTo>
                    <a:lnTo>
                      <a:pt x="456" y="148"/>
                    </a:lnTo>
                    <a:lnTo>
                      <a:pt x="449" y="142"/>
                    </a:lnTo>
                    <a:lnTo>
                      <a:pt x="443" y="142"/>
                    </a:lnTo>
                    <a:lnTo>
                      <a:pt x="442" y="139"/>
                    </a:lnTo>
                    <a:lnTo>
                      <a:pt x="437" y="134"/>
                    </a:lnTo>
                    <a:lnTo>
                      <a:pt x="430" y="131"/>
                    </a:lnTo>
                    <a:lnTo>
                      <a:pt x="423" y="128"/>
                    </a:lnTo>
                    <a:lnTo>
                      <a:pt x="419" y="126"/>
                    </a:lnTo>
                    <a:lnTo>
                      <a:pt x="410" y="122"/>
                    </a:lnTo>
                    <a:lnTo>
                      <a:pt x="410" y="123"/>
                    </a:lnTo>
                    <a:lnTo>
                      <a:pt x="399" y="126"/>
                    </a:lnTo>
                    <a:lnTo>
                      <a:pt x="393" y="139"/>
                    </a:lnTo>
                    <a:lnTo>
                      <a:pt x="393" y="142"/>
                    </a:lnTo>
                    <a:lnTo>
                      <a:pt x="388" y="145"/>
                    </a:lnTo>
                    <a:lnTo>
                      <a:pt x="376" y="162"/>
                    </a:lnTo>
                    <a:lnTo>
                      <a:pt x="377" y="149"/>
                    </a:lnTo>
                    <a:lnTo>
                      <a:pt x="372" y="153"/>
                    </a:lnTo>
                    <a:lnTo>
                      <a:pt x="369" y="149"/>
                    </a:lnTo>
                    <a:lnTo>
                      <a:pt x="361" y="150"/>
                    </a:lnTo>
                    <a:lnTo>
                      <a:pt x="358" y="129"/>
                    </a:lnTo>
                    <a:lnTo>
                      <a:pt x="345" y="135"/>
                    </a:lnTo>
                    <a:lnTo>
                      <a:pt x="336" y="143"/>
                    </a:lnTo>
                    <a:lnTo>
                      <a:pt x="331" y="140"/>
                    </a:lnTo>
                    <a:lnTo>
                      <a:pt x="341" y="132"/>
                    </a:lnTo>
                    <a:lnTo>
                      <a:pt x="352" y="111"/>
                    </a:lnTo>
                    <a:lnTo>
                      <a:pt x="361" y="96"/>
                    </a:lnTo>
                    <a:lnTo>
                      <a:pt x="371" y="83"/>
                    </a:lnTo>
                    <a:lnTo>
                      <a:pt x="367" y="72"/>
                    </a:lnTo>
                    <a:lnTo>
                      <a:pt x="360" y="63"/>
                    </a:lnTo>
                    <a:lnTo>
                      <a:pt x="356" y="46"/>
                    </a:lnTo>
                    <a:lnTo>
                      <a:pt x="353" y="28"/>
                    </a:lnTo>
                    <a:lnTo>
                      <a:pt x="353" y="30"/>
                    </a:lnTo>
                    <a:lnTo>
                      <a:pt x="345" y="20"/>
                    </a:lnTo>
                    <a:lnTo>
                      <a:pt x="347" y="24"/>
                    </a:lnTo>
                    <a:lnTo>
                      <a:pt x="344" y="24"/>
                    </a:lnTo>
                    <a:lnTo>
                      <a:pt x="334" y="45"/>
                    </a:lnTo>
                    <a:lnTo>
                      <a:pt x="323" y="63"/>
                    </a:lnTo>
                    <a:lnTo>
                      <a:pt x="309" y="62"/>
                    </a:lnTo>
                    <a:lnTo>
                      <a:pt x="299" y="60"/>
                    </a:lnTo>
                    <a:lnTo>
                      <a:pt x="289" y="57"/>
                    </a:lnTo>
                    <a:lnTo>
                      <a:pt x="276" y="60"/>
                    </a:lnTo>
                    <a:lnTo>
                      <a:pt x="277" y="71"/>
                    </a:lnTo>
                    <a:lnTo>
                      <a:pt x="271" y="67"/>
                    </a:lnTo>
                    <a:lnTo>
                      <a:pt x="254" y="72"/>
                    </a:lnTo>
                    <a:lnTo>
                      <a:pt x="238" y="80"/>
                    </a:lnTo>
                    <a:lnTo>
                      <a:pt x="229" y="82"/>
                    </a:lnTo>
                    <a:lnTo>
                      <a:pt x="218" y="64"/>
                    </a:lnTo>
                    <a:lnTo>
                      <a:pt x="217" y="41"/>
                    </a:lnTo>
                    <a:lnTo>
                      <a:pt x="221" y="23"/>
                    </a:lnTo>
                    <a:lnTo>
                      <a:pt x="214" y="12"/>
                    </a:lnTo>
                    <a:lnTo>
                      <a:pt x="212" y="0"/>
                    </a:lnTo>
                    <a:lnTo>
                      <a:pt x="203" y="0"/>
                    </a:lnTo>
                    <a:lnTo>
                      <a:pt x="205" y="1"/>
                    </a:lnTo>
                    <a:lnTo>
                      <a:pt x="201" y="12"/>
                    </a:lnTo>
                    <a:lnTo>
                      <a:pt x="188" y="18"/>
                    </a:lnTo>
                    <a:lnTo>
                      <a:pt x="175" y="24"/>
                    </a:lnTo>
                    <a:lnTo>
                      <a:pt x="170" y="33"/>
                    </a:lnTo>
                    <a:lnTo>
                      <a:pt x="158" y="27"/>
                    </a:lnTo>
                    <a:lnTo>
                      <a:pt x="142" y="20"/>
                    </a:lnTo>
                    <a:lnTo>
                      <a:pt x="147" y="31"/>
                    </a:lnTo>
                    <a:lnTo>
                      <a:pt x="151" y="55"/>
                    </a:lnTo>
                    <a:lnTo>
                      <a:pt x="162" y="57"/>
                    </a:lnTo>
                    <a:lnTo>
                      <a:pt x="159" y="63"/>
                    </a:lnTo>
                    <a:lnTo>
                      <a:pt x="146" y="79"/>
                    </a:lnTo>
                    <a:lnTo>
                      <a:pt x="130" y="94"/>
                    </a:lnTo>
                    <a:lnTo>
                      <a:pt x="128" y="91"/>
                    </a:lnTo>
                    <a:lnTo>
                      <a:pt x="119" y="93"/>
                    </a:lnTo>
                    <a:lnTo>
                      <a:pt x="107" y="83"/>
                    </a:lnTo>
                    <a:lnTo>
                      <a:pt x="102" y="82"/>
                    </a:lnTo>
                    <a:lnTo>
                      <a:pt x="97" y="64"/>
                    </a:lnTo>
                    <a:lnTo>
                      <a:pt x="90" y="72"/>
                    </a:lnTo>
                    <a:lnTo>
                      <a:pt x="85" y="69"/>
                    </a:lnTo>
                    <a:lnTo>
                      <a:pt x="87" y="73"/>
                    </a:lnTo>
                    <a:lnTo>
                      <a:pt x="73" y="73"/>
                    </a:lnTo>
                    <a:lnTo>
                      <a:pt x="60" y="73"/>
                    </a:lnTo>
                    <a:lnTo>
                      <a:pt x="62" y="86"/>
                    </a:lnTo>
                    <a:lnTo>
                      <a:pt x="71" y="91"/>
                    </a:lnTo>
                    <a:lnTo>
                      <a:pt x="66" y="95"/>
                    </a:lnTo>
                    <a:lnTo>
                      <a:pt x="57" y="96"/>
                    </a:lnTo>
                    <a:lnTo>
                      <a:pt x="60" y="117"/>
                    </a:lnTo>
                    <a:lnTo>
                      <a:pt x="65" y="139"/>
                    </a:lnTo>
                    <a:lnTo>
                      <a:pt x="62" y="167"/>
                    </a:lnTo>
                    <a:lnTo>
                      <a:pt x="59" y="197"/>
                    </a:lnTo>
                    <a:lnTo>
                      <a:pt x="53" y="197"/>
                    </a:lnTo>
                    <a:lnTo>
                      <a:pt x="41" y="200"/>
                    </a:lnTo>
                    <a:lnTo>
                      <a:pt x="27" y="208"/>
                    </a:lnTo>
                    <a:lnTo>
                      <a:pt x="15" y="214"/>
                    </a:lnTo>
                    <a:lnTo>
                      <a:pt x="10" y="231"/>
                    </a:lnTo>
                    <a:lnTo>
                      <a:pt x="8" y="248"/>
                    </a:lnTo>
                    <a:lnTo>
                      <a:pt x="0" y="263"/>
                    </a:lnTo>
                    <a:lnTo>
                      <a:pt x="6" y="279"/>
                    </a:lnTo>
                    <a:lnTo>
                      <a:pt x="13" y="296"/>
                    </a:lnTo>
                    <a:lnTo>
                      <a:pt x="11" y="306"/>
                    </a:lnTo>
                    <a:lnTo>
                      <a:pt x="20" y="307"/>
                    </a:lnTo>
                    <a:lnTo>
                      <a:pt x="28" y="315"/>
                    </a:lnTo>
                    <a:lnTo>
                      <a:pt x="41" y="319"/>
                    </a:lnTo>
                    <a:lnTo>
                      <a:pt x="51" y="309"/>
                    </a:lnTo>
                    <a:lnTo>
                      <a:pt x="51" y="325"/>
                    </a:lnTo>
                    <a:lnTo>
                      <a:pt x="53" y="340"/>
                    </a:lnTo>
                    <a:lnTo>
                      <a:pt x="71" y="339"/>
                    </a:lnTo>
                    <a:lnTo>
                      <a:pt x="91" y="340"/>
                    </a:lnTo>
                    <a:lnTo>
                      <a:pt x="97" y="332"/>
                    </a:lnTo>
                    <a:lnTo>
                      <a:pt x="110" y="323"/>
                    </a:lnTo>
                    <a:lnTo>
                      <a:pt x="123" y="315"/>
                    </a:lnTo>
                    <a:lnTo>
                      <a:pt x="135" y="317"/>
                    </a:lnTo>
                    <a:lnTo>
                      <a:pt x="136" y="332"/>
                    </a:lnTo>
                    <a:lnTo>
                      <a:pt x="137" y="351"/>
                    </a:lnTo>
                    <a:lnTo>
                      <a:pt x="151" y="365"/>
                    </a:lnTo>
                    <a:lnTo>
                      <a:pt x="162" y="370"/>
                    </a:lnTo>
                    <a:lnTo>
                      <a:pt x="175" y="378"/>
                    </a:lnTo>
                    <a:lnTo>
                      <a:pt x="194" y="392"/>
                    </a:lnTo>
                    <a:lnTo>
                      <a:pt x="212" y="396"/>
                    </a:lnTo>
                    <a:lnTo>
                      <a:pt x="216" y="406"/>
                    </a:lnTo>
                    <a:lnTo>
                      <a:pt x="218" y="427"/>
                    </a:lnTo>
                    <a:lnTo>
                      <a:pt x="214" y="427"/>
                    </a:lnTo>
                    <a:lnTo>
                      <a:pt x="221" y="435"/>
                    </a:lnTo>
                    <a:lnTo>
                      <a:pt x="222" y="451"/>
                    </a:lnTo>
                    <a:lnTo>
                      <a:pt x="237" y="454"/>
                    </a:lnTo>
                    <a:lnTo>
                      <a:pt x="251" y="455"/>
                    </a:lnTo>
                    <a:lnTo>
                      <a:pt x="252" y="472"/>
                    </a:lnTo>
                    <a:lnTo>
                      <a:pt x="263" y="484"/>
                    </a:lnTo>
                    <a:lnTo>
                      <a:pt x="266" y="492"/>
                    </a:lnTo>
                    <a:lnTo>
                      <a:pt x="262" y="507"/>
                    </a:lnTo>
                    <a:lnTo>
                      <a:pt x="260" y="525"/>
                    </a:lnTo>
                    <a:lnTo>
                      <a:pt x="262" y="531"/>
                    </a:lnTo>
                    <a:lnTo>
                      <a:pt x="259" y="533"/>
                    </a:lnTo>
                    <a:lnTo>
                      <a:pt x="262" y="543"/>
                    </a:lnTo>
                    <a:lnTo>
                      <a:pt x="266" y="572"/>
                    </a:lnTo>
                    <a:lnTo>
                      <a:pt x="285" y="575"/>
                    </a:lnTo>
                    <a:lnTo>
                      <a:pt x="298" y="577"/>
                    </a:lnTo>
                    <a:lnTo>
                      <a:pt x="301" y="594"/>
                    </a:lnTo>
                    <a:lnTo>
                      <a:pt x="306" y="613"/>
                    </a:lnTo>
                    <a:lnTo>
                      <a:pt x="315" y="613"/>
                    </a:lnTo>
                    <a:lnTo>
                      <a:pt x="322" y="614"/>
                    </a:lnTo>
                    <a:lnTo>
                      <a:pt x="322" y="630"/>
                    </a:lnTo>
                    <a:lnTo>
                      <a:pt x="321" y="647"/>
                    </a:lnTo>
                    <a:lnTo>
                      <a:pt x="332" y="647"/>
                    </a:lnTo>
                    <a:lnTo>
                      <a:pt x="339" y="674"/>
                    </a:lnTo>
                    <a:lnTo>
                      <a:pt x="328" y="684"/>
                    </a:lnTo>
                    <a:lnTo>
                      <a:pt x="320" y="695"/>
                    </a:lnTo>
                    <a:lnTo>
                      <a:pt x="310" y="707"/>
                    </a:lnTo>
                    <a:lnTo>
                      <a:pt x="303" y="719"/>
                    </a:lnTo>
                    <a:lnTo>
                      <a:pt x="294" y="733"/>
                    </a:lnTo>
                    <a:lnTo>
                      <a:pt x="287" y="744"/>
                    </a:lnTo>
                    <a:lnTo>
                      <a:pt x="287" y="745"/>
                    </a:lnTo>
                    <a:lnTo>
                      <a:pt x="294" y="742"/>
                    </a:lnTo>
                    <a:lnTo>
                      <a:pt x="314" y="761"/>
                    </a:lnTo>
                    <a:lnTo>
                      <a:pt x="318" y="761"/>
                    </a:lnTo>
                    <a:lnTo>
                      <a:pt x="327" y="767"/>
                    </a:lnTo>
                    <a:lnTo>
                      <a:pt x="343" y="780"/>
                    </a:lnTo>
                    <a:lnTo>
                      <a:pt x="360" y="794"/>
                    </a:lnTo>
                    <a:lnTo>
                      <a:pt x="358" y="805"/>
                    </a:lnTo>
                    <a:lnTo>
                      <a:pt x="361" y="819"/>
                    </a:lnTo>
                    <a:lnTo>
                      <a:pt x="367" y="805"/>
                    </a:lnTo>
                    <a:lnTo>
                      <a:pt x="372" y="793"/>
                    </a:lnTo>
                    <a:lnTo>
                      <a:pt x="374" y="778"/>
                    </a:lnTo>
                    <a:lnTo>
                      <a:pt x="377" y="767"/>
                    </a:lnTo>
                    <a:lnTo>
                      <a:pt x="385" y="757"/>
                    </a:lnTo>
                    <a:lnTo>
                      <a:pt x="383" y="745"/>
                    </a:lnTo>
                    <a:lnTo>
                      <a:pt x="383" y="744"/>
                    </a:lnTo>
                    <a:lnTo>
                      <a:pt x="391" y="747"/>
                    </a:lnTo>
                    <a:lnTo>
                      <a:pt x="393" y="747"/>
                    </a:lnTo>
                    <a:lnTo>
                      <a:pt x="388" y="763"/>
                    </a:lnTo>
                    <a:lnTo>
                      <a:pt x="381" y="777"/>
                    </a:lnTo>
                    <a:lnTo>
                      <a:pt x="376" y="782"/>
                    </a:lnTo>
                    <a:lnTo>
                      <a:pt x="377" y="784"/>
                    </a:lnTo>
                    <a:lnTo>
                      <a:pt x="388" y="767"/>
                    </a:lnTo>
                    <a:lnTo>
                      <a:pt x="398" y="751"/>
                    </a:lnTo>
                    <a:lnTo>
                      <a:pt x="404" y="733"/>
                    </a:lnTo>
                    <a:lnTo>
                      <a:pt x="411" y="715"/>
                    </a:lnTo>
                    <a:lnTo>
                      <a:pt x="415" y="706"/>
                    </a:lnTo>
                    <a:lnTo>
                      <a:pt x="415" y="689"/>
                    </a:lnTo>
                    <a:lnTo>
                      <a:pt x="415" y="671"/>
                    </a:lnTo>
                    <a:lnTo>
                      <a:pt x="413" y="662"/>
                    </a:lnTo>
                    <a:lnTo>
                      <a:pt x="411" y="653"/>
                    </a:lnTo>
                    <a:lnTo>
                      <a:pt x="414" y="646"/>
                    </a:lnTo>
                    <a:lnTo>
                      <a:pt x="413" y="644"/>
                    </a:lnTo>
                    <a:lnTo>
                      <a:pt x="420" y="643"/>
                    </a:lnTo>
                    <a:lnTo>
                      <a:pt x="431" y="627"/>
                    </a:lnTo>
                    <a:lnTo>
                      <a:pt x="446" y="613"/>
                    </a:lnTo>
                    <a:lnTo>
                      <a:pt x="459" y="607"/>
                    </a:lnTo>
                    <a:lnTo>
                      <a:pt x="471" y="597"/>
                    </a:lnTo>
                    <a:lnTo>
                      <a:pt x="476" y="593"/>
                    </a:lnTo>
                    <a:lnTo>
                      <a:pt x="486" y="593"/>
                    </a:lnTo>
                    <a:lnTo>
                      <a:pt x="481" y="594"/>
                    </a:lnTo>
                    <a:lnTo>
                      <a:pt x="492" y="588"/>
                    </a:lnTo>
                    <a:lnTo>
                      <a:pt x="493" y="588"/>
                    </a:lnTo>
                    <a:lnTo>
                      <a:pt x="512" y="588"/>
                    </a:lnTo>
                    <a:lnTo>
                      <a:pt x="516" y="576"/>
                    </a:lnTo>
                    <a:lnTo>
                      <a:pt x="525" y="570"/>
                    </a:lnTo>
                    <a:lnTo>
                      <a:pt x="528" y="548"/>
                    </a:lnTo>
                    <a:lnTo>
                      <a:pt x="534" y="531"/>
                    </a:lnTo>
                    <a:lnTo>
                      <a:pt x="542" y="515"/>
                    </a:lnTo>
                    <a:lnTo>
                      <a:pt x="545" y="485"/>
                    </a:lnTo>
                    <a:lnTo>
                      <a:pt x="549" y="476"/>
                    </a:lnTo>
                    <a:lnTo>
                      <a:pt x="550" y="456"/>
                    </a:lnTo>
                    <a:lnTo>
                      <a:pt x="551" y="435"/>
                    </a:lnTo>
                    <a:lnTo>
                      <a:pt x="550" y="419"/>
                    </a:lnTo>
                    <a:lnTo>
                      <a:pt x="550" y="405"/>
                    </a:lnTo>
                    <a:lnTo>
                      <a:pt x="547" y="397"/>
                    </a:lnTo>
                    <a:lnTo>
                      <a:pt x="550" y="378"/>
                    </a:lnTo>
                    <a:lnTo>
                      <a:pt x="553" y="375"/>
                    </a:lnTo>
                    <a:lnTo>
                      <a:pt x="555" y="381"/>
                    </a:lnTo>
                    <a:lnTo>
                      <a:pt x="563" y="365"/>
                    </a:lnTo>
                    <a:lnTo>
                      <a:pt x="572" y="350"/>
                    </a:lnTo>
                    <a:lnTo>
                      <a:pt x="572" y="348"/>
                    </a:lnTo>
                    <a:lnTo>
                      <a:pt x="575" y="342"/>
                    </a:lnTo>
                    <a:lnTo>
                      <a:pt x="584" y="328"/>
                    </a:lnTo>
                    <a:lnTo>
                      <a:pt x="594" y="312"/>
                    </a:lnTo>
                    <a:lnTo>
                      <a:pt x="607" y="288"/>
                    </a:lnTo>
                    <a:lnTo>
                      <a:pt x="611" y="260"/>
                    </a:lnTo>
                    <a:lnTo>
                      <a:pt x="604" y="238"/>
                    </a:lnTo>
                    <a:lnTo>
                      <a:pt x="597" y="216"/>
                    </a:lnTo>
                    <a:lnTo>
                      <a:pt x="584" y="213"/>
                    </a:lnTo>
                    <a:lnTo>
                      <a:pt x="572" y="210"/>
                    </a:lnTo>
                    <a:lnTo>
                      <a:pt x="553" y="193"/>
                    </a:lnTo>
                    <a:lnTo>
                      <a:pt x="538" y="175"/>
                    </a:lnTo>
                    <a:lnTo>
                      <a:pt x="516" y="167"/>
                    </a:lnTo>
                    <a:lnTo>
                      <a:pt x="501" y="168"/>
                    </a:lnTo>
                    <a:lnTo>
                      <a:pt x="486" y="164"/>
                    </a:lnTo>
                    <a:lnTo>
                      <a:pt x="473" y="160"/>
                    </a:lnTo>
                    <a:lnTo>
                      <a:pt x="462" y="165"/>
                    </a:lnTo>
                    <a:lnTo>
                      <a:pt x="462" y="16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66" name="Freeform 162"/>
              <p:cNvSpPr>
                <a:spLocks/>
              </p:cNvSpPr>
              <p:nvPr/>
            </p:nvSpPr>
            <p:spPr bwMode="auto">
              <a:xfrm>
                <a:off x="1974" y="2089"/>
                <a:ext cx="34" cy="36"/>
              </a:xfrm>
              <a:custGeom>
                <a:avLst/>
                <a:gdLst>
                  <a:gd name="T0" fmla="*/ 9 w 36"/>
                  <a:gd name="T1" fmla="*/ 33 h 36"/>
                  <a:gd name="T2" fmla="*/ 9 w 36"/>
                  <a:gd name="T3" fmla="*/ 34 h 36"/>
                  <a:gd name="T4" fmla="*/ 6 w 36"/>
                  <a:gd name="T5" fmla="*/ 30 h 36"/>
                  <a:gd name="T6" fmla="*/ 3 w 36"/>
                  <a:gd name="T7" fmla="*/ 36 h 36"/>
                  <a:gd name="T8" fmla="*/ 0 w 36"/>
                  <a:gd name="T9" fmla="*/ 20 h 36"/>
                  <a:gd name="T10" fmla="*/ 1 w 36"/>
                  <a:gd name="T11" fmla="*/ 19 h 36"/>
                  <a:gd name="T12" fmla="*/ 0 w 36"/>
                  <a:gd name="T13" fmla="*/ 11 h 36"/>
                  <a:gd name="T14" fmla="*/ 5 w 36"/>
                  <a:gd name="T15" fmla="*/ 0 h 36"/>
                  <a:gd name="T16" fmla="*/ 9 w 36"/>
                  <a:gd name="T17" fmla="*/ 3 h 36"/>
                  <a:gd name="T18" fmla="*/ 13 w 36"/>
                  <a:gd name="T19" fmla="*/ 6 h 36"/>
                  <a:gd name="T20" fmla="*/ 9 w 36"/>
                  <a:gd name="T21" fmla="*/ 21 h 36"/>
                  <a:gd name="T22" fmla="*/ 9 w 36"/>
                  <a:gd name="T23" fmla="*/ 25 h 36"/>
                  <a:gd name="T24" fmla="*/ 9 w 36"/>
                  <a:gd name="T25" fmla="*/ 28 h 36"/>
                  <a:gd name="T26" fmla="*/ 9 w 36"/>
                  <a:gd name="T27" fmla="*/ 28 h 36"/>
                  <a:gd name="T28" fmla="*/ 9 w 36"/>
                  <a:gd name="T29" fmla="*/ 33 h 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6"/>
                  <a:gd name="T46" fmla="*/ 0 h 36"/>
                  <a:gd name="T47" fmla="*/ 36 w 36"/>
                  <a:gd name="T48" fmla="*/ 36 h 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6" h="36">
                    <a:moveTo>
                      <a:pt x="18" y="33"/>
                    </a:moveTo>
                    <a:lnTo>
                      <a:pt x="16" y="34"/>
                    </a:lnTo>
                    <a:lnTo>
                      <a:pt x="6" y="30"/>
                    </a:lnTo>
                    <a:lnTo>
                      <a:pt x="3" y="36"/>
                    </a:lnTo>
                    <a:lnTo>
                      <a:pt x="0" y="20"/>
                    </a:lnTo>
                    <a:lnTo>
                      <a:pt x="1" y="19"/>
                    </a:lnTo>
                    <a:lnTo>
                      <a:pt x="0" y="11"/>
                    </a:lnTo>
                    <a:lnTo>
                      <a:pt x="5" y="0"/>
                    </a:lnTo>
                    <a:lnTo>
                      <a:pt x="20" y="3"/>
                    </a:lnTo>
                    <a:lnTo>
                      <a:pt x="36" y="6"/>
                    </a:lnTo>
                    <a:lnTo>
                      <a:pt x="29" y="21"/>
                    </a:lnTo>
                    <a:lnTo>
                      <a:pt x="27" y="25"/>
                    </a:lnTo>
                    <a:lnTo>
                      <a:pt x="25" y="28"/>
                    </a:lnTo>
                    <a:lnTo>
                      <a:pt x="22" y="28"/>
                    </a:lnTo>
                    <a:lnTo>
                      <a:pt x="18" y="33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67" name="Freeform 163"/>
              <p:cNvSpPr>
                <a:spLocks/>
              </p:cNvSpPr>
              <p:nvPr/>
            </p:nvSpPr>
            <p:spPr bwMode="auto">
              <a:xfrm>
                <a:off x="2862" y="2037"/>
                <a:ext cx="27" cy="30"/>
              </a:xfrm>
              <a:custGeom>
                <a:avLst/>
                <a:gdLst>
                  <a:gd name="T0" fmla="*/ 3 w 28"/>
                  <a:gd name="T1" fmla="*/ 50 h 29"/>
                  <a:gd name="T2" fmla="*/ 0 w 28"/>
                  <a:gd name="T3" fmla="*/ 43 h 29"/>
                  <a:gd name="T4" fmla="*/ 1 w 28"/>
                  <a:gd name="T5" fmla="*/ 35 h 29"/>
                  <a:gd name="T6" fmla="*/ 5 w 28"/>
                  <a:gd name="T7" fmla="*/ 0 h 29"/>
                  <a:gd name="T8" fmla="*/ 14 w 28"/>
                  <a:gd name="T9" fmla="*/ 1 h 29"/>
                  <a:gd name="T10" fmla="*/ 14 w 28"/>
                  <a:gd name="T11" fmla="*/ 3 h 29"/>
                  <a:gd name="T12" fmla="*/ 14 w 28"/>
                  <a:gd name="T13" fmla="*/ 50 h 29"/>
                  <a:gd name="T14" fmla="*/ 14 w 28"/>
                  <a:gd name="T15" fmla="*/ 50 h 29"/>
                  <a:gd name="T16" fmla="*/ 3 w 28"/>
                  <a:gd name="T17" fmla="*/ 50 h 2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"/>
                  <a:gd name="T28" fmla="*/ 0 h 29"/>
                  <a:gd name="T29" fmla="*/ 28 w 28"/>
                  <a:gd name="T30" fmla="*/ 29 h 2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" h="29">
                    <a:moveTo>
                      <a:pt x="3" y="29"/>
                    </a:moveTo>
                    <a:lnTo>
                      <a:pt x="0" y="25"/>
                    </a:lnTo>
                    <a:lnTo>
                      <a:pt x="1" y="17"/>
                    </a:lnTo>
                    <a:lnTo>
                      <a:pt x="5" y="0"/>
                    </a:lnTo>
                    <a:lnTo>
                      <a:pt x="16" y="1"/>
                    </a:lnTo>
                    <a:lnTo>
                      <a:pt x="28" y="3"/>
                    </a:lnTo>
                    <a:lnTo>
                      <a:pt x="28" y="29"/>
                    </a:lnTo>
                    <a:lnTo>
                      <a:pt x="16" y="29"/>
                    </a:lnTo>
                    <a:lnTo>
                      <a:pt x="3" y="29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68" name="Freeform 164"/>
              <p:cNvSpPr>
                <a:spLocks/>
              </p:cNvSpPr>
              <p:nvPr/>
            </p:nvSpPr>
            <p:spPr bwMode="auto">
              <a:xfrm>
                <a:off x="2847" y="2009"/>
                <a:ext cx="21" cy="24"/>
              </a:xfrm>
              <a:custGeom>
                <a:avLst/>
                <a:gdLst>
                  <a:gd name="T0" fmla="*/ 21 w 21"/>
                  <a:gd name="T1" fmla="*/ 0 h 23"/>
                  <a:gd name="T2" fmla="*/ 13 w 21"/>
                  <a:gd name="T3" fmla="*/ 0 h 23"/>
                  <a:gd name="T4" fmla="*/ 0 w 21"/>
                  <a:gd name="T5" fmla="*/ 47 h 23"/>
                  <a:gd name="T6" fmla="*/ 21 w 21"/>
                  <a:gd name="T7" fmla="*/ 0 h 2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"/>
                  <a:gd name="T13" fmla="*/ 0 h 23"/>
                  <a:gd name="T14" fmla="*/ 21 w 21"/>
                  <a:gd name="T15" fmla="*/ 23 h 2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" h="23">
                    <a:moveTo>
                      <a:pt x="21" y="0"/>
                    </a:moveTo>
                    <a:lnTo>
                      <a:pt x="13" y="0"/>
                    </a:lnTo>
                    <a:lnTo>
                      <a:pt x="0" y="23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69" name="Freeform 165"/>
              <p:cNvSpPr>
                <a:spLocks/>
              </p:cNvSpPr>
              <p:nvPr/>
            </p:nvSpPr>
            <p:spPr bwMode="auto">
              <a:xfrm>
                <a:off x="2853" y="2041"/>
                <a:ext cx="85" cy="126"/>
              </a:xfrm>
              <a:custGeom>
                <a:avLst/>
                <a:gdLst>
                  <a:gd name="T0" fmla="*/ 11 w 89"/>
                  <a:gd name="T1" fmla="*/ 23 h 127"/>
                  <a:gd name="T2" fmla="*/ 11 w 89"/>
                  <a:gd name="T3" fmla="*/ 32 h 127"/>
                  <a:gd name="T4" fmla="*/ 7 w 89"/>
                  <a:gd name="T5" fmla="*/ 33 h 127"/>
                  <a:gd name="T6" fmla="*/ 11 w 89"/>
                  <a:gd name="T7" fmla="*/ 42 h 127"/>
                  <a:gd name="T8" fmla="*/ 8 w 89"/>
                  <a:gd name="T9" fmla="*/ 42 h 127"/>
                  <a:gd name="T10" fmla="*/ 2 w 89"/>
                  <a:gd name="T11" fmla="*/ 60 h 127"/>
                  <a:gd name="T12" fmla="*/ 0 w 89"/>
                  <a:gd name="T13" fmla="*/ 60 h 127"/>
                  <a:gd name="T14" fmla="*/ 5 w 89"/>
                  <a:gd name="T15" fmla="*/ 63 h 127"/>
                  <a:gd name="T16" fmla="*/ 8 w 89"/>
                  <a:gd name="T17" fmla="*/ 63 h 127"/>
                  <a:gd name="T18" fmla="*/ 3 w 89"/>
                  <a:gd name="T19" fmla="*/ 63 h 127"/>
                  <a:gd name="T20" fmla="*/ 10 w 89"/>
                  <a:gd name="T21" fmla="*/ 68 h 127"/>
                  <a:gd name="T22" fmla="*/ 8 w 89"/>
                  <a:gd name="T23" fmla="*/ 67 h 127"/>
                  <a:gd name="T24" fmla="*/ 11 w 89"/>
                  <a:gd name="T25" fmla="*/ 80 h 127"/>
                  <a:gd name="T26" fmla="*/ 11 w 89"/>
                  <a:gd name="T27" fmla="*/ 78 h 127"/>
                  <a:gd name="T28" fmla="*/ 11 w 89"/>
                  <a:gd name="T29" fmla="*/ 94 h 127"/>
                  <a:gd name="T30" fmla="*/ 16 w 89"/>
                  <a:gd name="T31" fmla="*/ 109 h 127"/>
                  <a:gd name="T32" fmla="*/ 19 w 89"/>
                  <a:gd name="T33" fmla="*/ 101 h 127"/>
                  <a:gd name="T34" fmla="*/ 21 w 89"/>
                  <a:gd name="T35" fmla="*/ 103 h 127"/>
                  <a:gd name="T36" fmla="*/ 22 w 89"/>
                  <a:gd name="T37" fmla="*/ 100 h 127"/>
                  <a:gd name="T38" fmla="*/ 21 w 89"/>
                  <a:gd name="T39" fmla="*/ 91 h 127"/>
                  <a:gd name="T40" fmla="*/ 20 w 89"/>
                  <a:gd name="T41" fmla="*/ 85 h 127"/>
                  <a:gd name="T42" fmla="*/ 20 w 89"/>
                  <a:gd name="T43" fmla="*/ 78 h 127"/>
                  <a:gd name="T44" fmla="*/ 26 w 89"/>
                  <a:gd name="T45" fmla="*/ 78 h 127"/>
                  <a:gd name="T46" fmla="*/ 27 w 89"/>
                  <a:gd name="T47" fmla="*/ 65 h 127"/>
                  <a:gd name="T48" fmla="*/ 30 w 89"/>
                  <a:gd name="T49" fmla="*/ 76 h 127"/>
                  <a:gd name="T50" fmla="*/ 33 w 89"/>
                  <a:gd name="T51" fmla="*/ 73 h 127"/>
                  <a:gd name="T52" fmla="*/ 33 w 89"/>
                  <a:gd name="T53" fmla="*/ 78 h 127"/>
                  <a:gd name="T54" fmla="*/ 36 w 89"/>
                  <a:gd name="T55" fmla="*/ 74 h 127"/>
                  <a:gd name="T56" fmla="*/ 39 w 89"/>
                  <a:gd name="T57" fmla="*/ 63 h 127"/>
                  <a:gd name="T58" fmla="*/ 34 w 89"/>
                  <a:gd name="T59" fmla="*/ 44 h 127"/>
                  <a:gd name="T60" fmla="*/ 37 w 89"/>
                  <a:gd name="T61" fmla="*/ 32 h 127"/>
                  <a:gd name="T62" fmla="*/ 37 w 89"/>
                  <a:gd name="T63" fmla="*/ 17 h 127"/>
                  <a:gd name="T64" fmla="*/ 30 w 89"/>
                  <a:gd name="T65" fmla="*/ 19 h 127"/>
                  <a:gd name="T66" fmla="*/ 31 w 89"/>
                  <a:gd name="T67" fmla="*/ 0 h 127"/>
                  <a:gd name="T68" fmla="*/ 25 w 89"/>
                  <a:gd name="T69" fmla="*/ 0 h 127"/>
                  <a:gd name="T70" fmla="*/ 18 w 89"/>
                  <a:gd name="T71" fmla="*/ 0 h 127"/>
                  <a:gd name="T72" fmla="*/ 18 w 89"/>
                  <a:gd name="T73" fmla="*/ 25 h 127"/>
                  <a:gd name="T74" fmla="*/ 11 w 89"/>
                  <a:gd name="T75" fmla="*/ 25 h 127"/>
                  <a:gd name="T76" fmla="*/ 11 w 89"/>
                  <a:gd name="T77" fmla="*/ 25 h 127"/>
                  <a:gd name="T78" fmla="*/ 11 w 89"/>
                  <a:gd name="T79" fmla="*/ 23 h 127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89"/>
                  <a:gd name="T121" fmla="*/ 0 h 127"/>
                  <a:gd name="T122" fmla="*/ 89 w 89"/>
                  <a:gd name="T123" fmla="*/ 127 h 127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89" h="127">
                    <a:moveTo>
                      <a:pt x="13" y="23"/>
                    </a:moveTo>
                    <a:lnTo>
                      <a:pt x="11" y="32"/>
                    </a:lnTo>
                    <a:lnTo>
                      <a:pt x="7" y="33"/>
                    </a:lnTo>
                    <a:lnTo>
                      <a:pt x="18" y="42"/>
                    </a:lnTo>
                    <a:lnTo>
                      <a:pt x="8" y="42"/>
                    </a:lnTo>
                    <a:lnTo>
                      <a:pt x="2" y="60"/>
                    </a:lnTo>
                    <a:lnTo>
                      <a:pt x="0" y="60"/>
                    </a:lnTo>
                    <a:lnTo>
                      <a:pt x="5" y="74"/>
                    </a:lnTo>
                    <a:lnTo>
                      <a:pt x="8" y="79"/>
                    </a:lnTo>
                    <a:lnTo>
                      <a:pt x="3" y="74"/>
                    </a:lnTo>
                    <a:lnTo>
                      <a:pt x="10" y="86"/>
                    </a:lnTo>
                    <a:lnTo>
                      <a:pt x="8" y="85"/>
                    </a:lnTo>
                    <a:lnTo>
                      <a:pt x="18" y="98"/>
                    </a:lnTo>
                    <a:lnTo>
                      <a:pt x="14" y="96"/>
                    </a:lnTo>
                    <a:lnTo>
                      <a:pt x="25" y="112"/>
                    </a:lnTo>
                    <a:lnTo>
                      <a:pt x="36" y="127"/>
                    </a:lnTo>
                    <a:lnTo>
                      <a:pt x="41" y="119"/>
                    </a:lnTo>
                    <a:lnTo>
                      <a:pt x="45" y="121"/>
                    </a:lnTo>
                    <a:lnTo>
                      <a:pt x="48" y="118"/>
                    </a:lnTo>
                    <a:lnTo>
                      <a:pt x="45" y="109"/>
                    </a:lnTo>
                    <a:lnTo>
                      <a:pt x="43" y="103"/>
                    </a:lnTo>
                    <a:lnTo>
                      <a:pt x="43" y="96"/>
                    </a:lnTo>
                    <a:lnTo>
                      <a:pt x="57" y="96"/>
                    </a:lnTo>
                    <a:lnTo>
                      <a:pt x="59" y="83"/>
                    </a:lnTo>
                    <a:lnTo>
                      <a:pt x="67" y="94"/>
                    </a:lnTo>
                    <a:lnTo>
                      <a:pt x="76" y="91"/>
                    </a:lnTo>
                    <a:lnTo>
                      <a:pt x="78" y="96"/>
                    </a:lnTo>
                    <a:lnTo>
                      <a:pt x="83" y="92"/>
                    </a:lnTo>
                    <a:lnTo>
                      <a:pt x="89" y="63"/>
                    </a:lnTo>
                    <a:lnTo>
                      <a:pt x="79" y="44"/>
                    </a:lnTo>
                    <a:lnTo>
                      <a:pt x="85" y="32"/>
                    </a:lnTo>
                    <a:lnTo>
                      <a:pt x="84" y="17"/>
                    </a:lnTo>
                    <a:lnTo>
                      <a:pt x="67" y="19"/>
                    </a:lnTo>
                    <a:lnTo>
                      <a:pt x="70" y="0"/>
                    </a:lnTo>
                    <a:lnTo>
                      <a:pt x="54" y="0"/>
                    </a:lnTo>
                    <a:lnTo>
                      <a:pt x="39" y="0"/>
                    </a:lnTo>
                    <a:lnTo>
                      <a:pt x="39" y="25"/>
                    </a:lnTo>
                    <a:lnTo>
                      <a:pt x="27" y="25"/>
                    </a:lnTo>
                    <a:lnTo>
                      <a:pt x="13" y="25"/>
                    </a:lnTo>
                    <a:lnTo>
                      <a:pt x="13" y="23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70" name="Freeform 166"/>
              <p:cNvSpPr>
                <a:spLocks/>
              </p:cNvSpPr>
              <p:nvPr/>
            </p:nvSpPr>
            <p:spPr bwMode="auto">
              <a:xfrm>
                <a:off x="1820" y="2493"/>
                <a:ext cx="120" cy="171"/>
              </a:xfrm>
              <a:custGeom>
                <a:avLst/>
                <a:gdLst>
                  <a:gd name="T0" fmla="*/ 7 w 128"/>
                  <a:gd name="T1" fmla="*/ 15 h 170"/>
                  <a:gd name="T2" fmla="*/ 5 w 128"/>
                  <a:gd name="T3" fmla="*/ 37 h 170"/>
                  <a:gd name="T4" fmla="*/ 0 w 128"/>
                  <a:gd name="T5" fmla="*/ 59 h 170"/>
                  <a:gd name="T6" fmla="*/ 8 w 128"/>
                  <a:gd name="T7" fmla="*/ 76 h 170"/>
                  <a:gd name="T8" fmla="*/ 8 w 128"/>
                  <a:gd name="T9" fmla="*/ 112 h 170"/>
                  <a:gd name="T10" fmla="*/ 14 w 128"/>
                  <a:gd name="T11" fmla="*/ 120 h 170"/>
                  <a:gd name="T12" fmla="*/ 18 w 128"/>
                  <a:gd name="T13" fmla="*/ 126 h 170"/>
                  <a:gd name="T14" fmla="*/ 21 w 128"/>
                  <a:gd name="T15" fmla="*/ 135 h 170"/>
                  <a:gd name="T16" fmla="*/ 25 w 128"/>
                  <a:gd name="T17" fmla="*/ 145 h 170"/>
                  <a:gd name="T18" fmla="*/ 23 w 128"/>
                  <a:gd name="T19" fmla="*/ 165 h 170"/>
                  <a:gd name="T20" fmla="*/ 22 w 128"/>
                  <a:gd name="T21" fmla="*/ 184 h 170"/>
                  <a:gd name="T22" fmla="*/ 27 w 128"/>
                  <a:gd name="T23" fmla="*/ 186 h 170"/>
                  <a:gd name="T24" fmla="*/ 33 w 128"/>
                  <a:gd name="T25" fmla="*/ 188 h 170"/>
                  <a:gd name="T26" fmla="*/ 36 w 128"/>
                  <a:gd name="T27" fmla="*/ 183 h 170"/>
                  <a:gd name="T28" fmla="*/ 40 w 128"/>
                  <a:gd name="T29" fmla="*/ 162 h 170"/>
                  <a:gd name="T30" fmla="*/ 39 w 128"/>
                  <a:gd name="T31" fmla="*/ 149 h 170"/>
                  <a:gd name="T32" fmla="*/ 40 w 128"/>
                  <a:gd name="T33" fmla="*/ 132 h 170"/>
                  <a:gd name="T34" fmla="*/ 40 w 128"/>
                  <a:gd name="T35" fmla="*/ 115 h 170"/>
                  <a:gd name="T36" fmla="*/ 37 w 128"/>
                  <a:gd name="T37" fmla="*/ 113 h 170"/>
                  <a:gd name="T38" fmla="*/ 35 w 128"/>
                  <a:gd name="T39" fmla="*/ 113 h 170"/>
                  <a:gd name="T40" fmla="*/ 33 w 128"/>
                  <a:gd name="T41" fmla="*/ 77 h 170"/>
                  <a:gd name="T42" fmla="*/ 32 w 128"/>
                  <a:gd name="T43" fmla="*/ 61 h 170"/>
                  <a:gd name="T44" fmla="*/ 29 w 128"/>
                  <a:gd name="T45" fmla="*/ 58 h 170"/>
                  <a:gd name="T46" fmla="*/ 22 w 128"/>
                  <a:gd name="T47" fmla="*/ 55 h 170"/>
                  <a:gd name="T48" fmla="*/ 21 w 128"/>
                  <a:gd name="T49" fmla="*/ 26 h 170"/>
                  <a:gd name="T50" fmla="*/ 20 w 128"/>
                  <a:gd name="T51" fmla="*/ 16 h 170"/>
                  <a:gd name="T52" fmla="*/ 21 w 128"/>
                  <a:gd name="T53" fmla="*/ 13 h 170"/>
                  <a:gd name="T54" fmla="*/ 16 w 128"/>
                  <a:gd name="T55" fmla="*/ 0 h 170"/>
                  <a:gd name="T56" fmla="*/ 8 w 128"/>
                  <a:gd name="T57" fmla="*/ 2 h 170"/>
                  <a:gd name="T58" fmla="*/ 8 w 128"/>
                  <a:gd name="T59" fmla="*/ 5 h 170"/>
                  <a:gd name="T60" fmla="*/ 7 w 128"/>
                  <a:gd name="T61" fmla="*/ 15 h 17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28"/>
                  <a:gd name="T94" fmla="*/ 0 h 170"/>
                  <a:gd name="T95" fmla="*/ 128 w 128"/>
                  <a:gd name="T96" fmla="*/ 170 h 17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28" h="170">
                    <a:moveTo>
                      <a:pt x="7" y="15"/>
                    </a:moveTo>
                    <a:lnTo>
                      <a:pt x="5" y="37"/>
                    </a:lnTo>
                    <a:lnTo>
                      <a:pt x="0" y="59"/>
                    </a:lnTo>
                    <a:lnTo>
                      <a:pt x="14" y="76"/>
                    </a:lnTo>
                    <a:lnTo>
                      <a:pt x="29" y="94"/>
                    </a:lnTo>
                    <a:lnTo>
                      <a:pt x="44" y="102"/>
                    </a:lnTo>
                    <a:lnTo>
                      <a:pt x="57" y="108"/>
                    </a:lnTo>
                    <a:lnTo>
                      <a:pt x="68" y="117"/>
                    </a:lnTo>
                    <a:lnTo>
                      <a:pt x="83" y="127"/>
                    </a:lnTo>
                    <a:lnTo>
                      <a:pt x="78" y="147"/>
                    </a:lnTo>
                    <a:lnTo>
                      <a:pt x="72" y="166"/>
                    </a:lnTo>
                    <a:lnTo>
                      <a:pt x="88" y="168"/>
                    </a:lnTo>
                    <a:lnTo>
                      <a:pt x="106" y="170"/>
                    </a:lnTo>
                    <a:lnTo>
                      <a:pt x="116" y="165"/>
                    </a:lnTo>
                    <a:lnTo>
                      <a:pt x="128" y="144"/>
                    </a:lnTo>
                    <a:lnTo>
                      <a:pt x="126" y="131"/>
                    </a:lnTo>
                    <a:lnTo>
                      <a:pt x="128" y="114"/>
                    </a:lnTo>
                    <a:lnTo>
                      <a:pt x="128" y="97"/>
                    </a:lnTo>
                    <a:lnTo>
                      <a:pt x="120" y="95"/>
                    </a:lnTo>
                    <a:lnTo>
                      <a:pt x="112" y="95"/>
                    </a:lnTo>
                    <a:lnTo>
                      <a:pt x="106" y="77"/>
                    </a:lnTo>
                    <a:lnTo>
                      <a:pt x="102" y="61"/>
                    </a:lnTo>
                    <a:lnTo>
                      <a:pt x="91" y="58"/>
                    </a:lnTo>
                    <a:lnTo>
                      <a:pt x="71" y="55"/>
                    </a:lnTo>
                    <a:lnTo>
                      <a:pt x="67" y="26"/>
                    </a:lnTo>
                    <a:lnTo>
                      <a:pt x="65" y="16"/>
                    </a:lnTo>
                    <a:lnTo>
                      <a:pt x="66" y="13"/>
                    </a:lnTo>
                    <a:lnTo>
                      <a:pt x="49" y="0"/>
                    </a:lnTo>
                    <a:lnTo>
                      <a:pt x="29" y="2"/>
                    </a:lnTo>
                    <a:lnTo>
                      <a:pt x="8" y="5"/>
                    </a:lnTo>
                    <a:lnTo>
                      <a:pt x="7" y="15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71" name="Freeform 167"/>
              <p:cNvSpPr>
                <a:spLocks/>
              </p:cNvSpPr>
              <p:nvPr/>
            </p:nvSpPr>
            <p:spPr bwMode="auto">
              <a:xfrm>
                <a:off x="2817" y="2079"/>
                <a:ext cx="19" cy="22"/>
              </a:xfrm>
              <a:custGeom>
                <a:avLst/>
                <a:gdLst>
                  <a:gd name="T0" fmla="*/ 5 w 21"/>
                  <a:gd name="T1" fmla="*/ 8 h 22"/>
                  <a:gd name="T2" fmla="*/ 5 w 21"/>
                  <a:gd name="T3" fmla="*/ 22 h 22"/>
                  <a:gd name="T4" fmla="*/ 0 w 21"/>
                  <a:gd name="T5" fmla="*/ 11 h 22"/>
                  <a:gd name="T6" fmla="*/ 5 w 21"/>
                  <a:gd name="T7" fmla="*/ 0 h 22"/>
                  <a:gd name="T8" fmla="*/ 5 w 21"/>
                  <a:gd name="T9" fmla="*/ 8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"/>
                  <a:gd name="T16" fmla="*/ 0 h 22"/>
                  <a:gd name="T17" fmla="*/ 21 w 21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" h="22">
                    <a:moveTo>
                      <a:pt x="21" y="8"/>
                    </a:moveTo>
                    <a:lnTo>
                      <a:pt x="10" y="22"/>
                    </a:lnTo>
                    <a:lnTo>
                      <a:pt x="0" y="11"/>
                    </a:lnTo>
                    <a:lnTo>
                      <a:pt x="10" y="0"/>
                    </a:lnTo>
                    <a:lnTo>
                      <a:pt x="21" y="8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72" name="Freeform 168"/>
              <p:cNvSpPr>
                <a:spLocks/>
              </p:cNvSpPr>
              <p:nvPr/>
            </p:nvSpPr>
            <p:spPr bwMode="auto">
              <a:xfrm>
                <a:off x="2831" y="2051"/>
                <a:ext cx="20" cy="22"/>
              </a:xfrm>
              <a:custGeom>
                <a:avLst/>
                <a:gdLst>
                  <a:gd name="T0" fmla="*/ 9 w 20"/>
                  <a:gd name="T1" fmla="*/ 22 h 22"/>
                  <a:gd name="T2" fmla="*/ 0 w 20"/>
                  <a:gd name="T3" fmla="*/ 11 h 22"/>
                  <a:gd name="T4" fmla="*/ 20 w 20"/>
                  <a:gd name="T5" fmla="*/ 0 h 22"/>
                  <a:gd name="T6" fmla="*/ 9 w 20"/>
                  <a:gd name="T7" fmla="*/ 22 h 2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0"/>
                  <a:gd name="T13" fmla="*/ 0 h 22"/>
                  <a:gd name="T14" fmla="*/ 20 w 20"/>
                  <a:gd name="T15" fmla="*/ 22 h 2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0" h="22">
                    <a:moveTo>
                      <a:pt x="9" y="22"/>
                    </a:moveTo>
                    <a:lnTo>
                      <a:pt x="0" y="11"/>
                    </a:lnTo>
                    <a:lnTo>
                      <a:pt x="20" y="0"/>
                    </a:lnTo>
                    <a:lnTo>
                      <a:pt x="9" y="22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73" name="Freeform 169"/>
              <p:cNvSpPr>
                <a:spLocks/>
              </p:cNvSpPr>
              <p:nvPr/>
            </p:nvSpPr>
            <p:spPr bwMode="auto">
              <a:xfrm>
                <a:off x="1904" y="2722"/>
                <a:ext cx="72" cy="102"/>
              </a:xfrm>
              <a:custGeom>
                <a:avLst/>
                <a:gdLst>
                  <a:gd name="T0" fmla="*/ 27 w 76"/>
                  <a:gd name="T1" fmla="*/ 51 h 102"/>
                  <a:gd name="T2" fmla="*/ 23 w 76"/>
                  <a:gd name="T3" fmla="*/ 38 h 102"/>
                  <a:gd name="T4" fmla="*/ 17 w 76"/>
                  <a:gd name="T5" fmla="*/ 24 h 102"/>
                  <a:gd name="T6" fmla="*/ 12 w 76"/>
                  <a:gd name="T7" fmla="*/ 18 h 102"/>
                  <a:gd name="T8" fmla="*/ 9 w 76"/>
                  <a:gd name="T9" fmla="*/ 18 h 102"/>
                  <a:gd name="T10" fmla="*/ 9 w 76"/>
                  <a:gd name="T11" fmla="*/ 0 h 102"/>
                  <a:gd name="T12" fmla="*/ 1 w 76"/>
                  <a:gd name="T13" fmla="*/ 2 h 102"/>
                  <a:gd name="T14" fmla="*/ 1 w 76"/>
                  <a:gd name="T15" fmla="*/ 3 h 102"/>
                  <a:gd name="T16" fmla="*/ 1 w 76"/>
                  <a:gd name="T17" fmla="*/ 28 h 102"/>
                  <a:gd name="T18" fmla="*/ 0 w 76"/>
                  <a:gd name="T19" fmla="*/ 49 h 102"/>
                  <a:gd name="T20" fmla="*/ 1 w 76"/>
                  <a:gd name="T21" fmla="*/ 51 h 102"/>
                  <a:gd name="T22" fmla="*/ 0 w 76"/>
                  <a:gd name="T23" fmla="*/ 69 h 102"/>
                  <a:gd name="T24" fmla="*/ 6 w 76"/>
                  <a:gd name="T25" fmla="*/ 86 h 102"/>
                  <a:gd name="T26" fmla="*/ 9 w 76"/>
                  <a:gd name="T27" fmla="*/ 96 h 102"/>
                  <a:gd name="T28" fmla="*/ 21 w 76"/>
                  <a:gd name="T29" fmla="*/ 102 h 102"/>
                  <a:gd name="T30" fmla="*/ 25 w 76"/>
                  <a:gd name="T31" fmla="*/ 95 h 102"/>
                  <a:gd name="T32" fmla="*/ 28 w 76"/>
                  <a:gd name="T33" fmla="*/ 77 h 102"/>
                  <a:gd name="T34" fmla="*/ 27 w 76"/>
                  <a:gd name="T35" fmla="*/ 62 h 102"/>
                  <a:gd name="T36" fmla="*/ 27 w 76"/>
                  <a:gd name="T37" fmla="*/ 51 h 102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76"/>
                  <a:gd name="T58" fmla="*/ 0 h 102"/>
                  <a:gd name="T59" fmla="*/ 76 w 76"/>
                  <a:gd name="T60" fmla="*/ 102 h 102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76" h="102">
                    <a:moveTo>
                      <a:pt x="75" y="51"/>
                    </a:moveTo>
                    <a:lnTo>
                      <a:pt x="58" y="38"/>
                    </a:lnTo>
                    <a:lnTo>
                      <a:pt x="42" y="24"/>
                    </a:lnTo>
                    <a:lnTo>
                      <a:pt x="33" y="18"/>
                    </a:lnTo>
                    <a:lnTo>
                      <a:pt x="27" y="18"/>
                    </a:lnTo>
                    <a:lnTo>
                      <a:pt x="9" y="0"/>
                    </a:lnTo>
                    <a:lnTo>
                      <a:pt x="1" y="2"/>
                    </a:lnTo>
                    <a:lnTo>
                      <a:pt x="1" y="3"/>
                    </a:lnTo>
                    <a:lnTo>
                      <a:pt x="1" y="28"/>
                    </a:lnTo>
                    <a:lnTo>
                      <a:pt x="0" y="49"/>
                    </a:lnTo>
                    <a:lnTo>
                      <a:pt x="1" y="51"/>
                    </a:lnTo>
                    <a:lnTo>
                      <a:pt x="0" y="69"/>
                    </a:lnTo>
                    <a:lnTo>
                      <a:pt x="6" y="86"/>
                    </a:lnTo>
                    <a:lnTo>
                      <a:pt x="26" y="96"/>
                    </a:lnTo>
                    <a:lnTo>
                      <a:pt x="52" y="102"/>
                    </a:lnTo>
                    <a:lnTo>
                      <a:pt x="65" y="95"/>
                    </a:lnTo>
                    <a:lnTo>
                      <a:pt x="76" y="77"/>
                    </a:lnTo>
                    <a:lnTo>
                      <a:pt x="72" y="62"/>
                    </a:lnTo>
                    <a:lnTo>
                      <a:pt x="75" y="51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74" name="Freeform 170"/>
              <p:cNvSpPr>
                <a:spLocks/>
              </p:cNvSpPr>
              <p:nvPr/>
            </p:nvSpPr>
            <p:spPr bwMode="auto">
              <a:xfrm>
                <a:off x="1730" y="2546"/>
                <a:ext cx="225" cy="636"/>
              </a:xfrm>
              <a:custGeom>
                <a:avLst/>
                <a:gdLst>
                  <a:gd name="T0" fmla="*/ 43 w 240"/>
                  <a:gd name="T1" fmla="*/ 423 h 635"/>
                  <a:gd name="T2" fmla="*/ 41 w 240"/>
                  <a:gd name="T3" fmla="*/ 446 h 635"/>
                  <a:gd name="T4" fmla="*/ 44 w 240"/>
                  <a:gd name="T5" fmla="*/ 447 h 635"/>
                  <a:gd name="T6" fmla="*/ 47 w 240"/>
                  <a:gd name="T7" fmla="*/ 458 h 635"/>
                  <a:gd name="T8" fmla="*/ 41 w 240"/>
                  <a:gd name="T9" fmla="*/ 456 h 635"/>
                  <a:gd name="T10" fmla="*/ 41 w 240"/>
                  <a:gd name="T11" fmla="*/ 478 h 635"/>
                  <a:gd name="T12" fmla="*/ 41 w 240"/>
                  <a:gd name="T13" fmla="*/ 505 h 635"/>
                  <a:gd name="T14" fmla="*/ 36 w 240"/>
                  <a:gd name="T15" fmla="*/ 533 h 635"/>
                  <a:gd name="T16" fmla="*/ 47 w 240"/>
                  <a:gd name="T17" fmla="*/ 552 h 635"/>
                  <a:gd name="T18" fmla="*/ 47 w 240"/>
                  <a:gd name="T19" fmla="*/ 565 h 635"/>
                  <a:gd name="T20" fmla="*/ 41 w 240"/>
                  <a:gd name="T21" fmla="*/ 592 h 635"/>
                  <a:gd name="T22" fmla="*/ 38 w 240"/>
                  <a:gd name="T23" fmla="*/ 604 h 635"/>
                  <a:gd name="T24" fmla="*/ 39 w 240"/>
                  <a:gd name="T25" fmla="*/ 610 h 635"/>
                  <a:gd name="T26" fmla="*/ 38 w 240"/>
                  <a:gd name="T27" fmla="*/ 626 h 635"/>
                  <a:gd name="T28" fmla="*/ 38 w 240"/>
                  <a:gd name="T29" fmla="*/ 637 h 635"/>
                  <a:gd name="T30" fmla="*/ 44 w 240"/>
                  <a:gd name="T31" fmla="*/ 653 h 635"/>
                  <a:gd name="T32" fmla="*/ 28 w 240"/>
                  <a:gd name="T33" fmla="*/ 643 h 635"/>
                  <a:gd name="T34" fmla="*/ 23 w 240"/>
                  <a:gd name="T35" fmla="*/ 620 h 635"/>
                  <a:gd name="T36" fmla="*/ 18 w 240"/>
                  <a:gd name="T37" fmla="*/ 592 h 635"/>
                  <a:gd name="T38" fmla="*/ 19 w 240"/>
                  <a:gd name="T39" fmla="*/ 552 h 635"/>
                  <a:gd name="T40" fmla="*/ 18 w 240"/>
                  <a:gd name="T41" fmla="*/ 513 h 635"/>
                  <a:gd name="T42" fmla="*/ 14 w 240"/>
                  <a:gd name="T43" fmla="*/ 501 h 635"/>
                  <a:gd name="T44" fmla="*/ 14 w 240"/>
                  <a:gd name="T45" fmla="*/ 488 h 635"/>
                  <a:gd name="T46" fmla="*/ 8 w 240"/>
                  <a:gd name="T47" fmla="*/ 453 h 635"/>
                  <a:gd name="T48" fmla="*/ 8 w 240"/>
                  <a:gd name="T49" fmla="*/ 409 h 635"/>
                  <a:gd name="T50" fmla="*/ 8 w 240"/>
                  <a:gd name="T51" fmla="*/ 374 h 635"/>
                  <a:gd name="T52" fmla="*/ 8 w 240"/>
                  <a:gd name="T53" fmla="*/ 344 h 635"/>
                  <a:gd name="T54" fmla="*/ 8 w 240"/>
                  <a:gd name="T55" fmla="*/ 296 h 635"/>
                  <a:gd name="T56" fmla="*/ 8 w 240"/>
                  <a:gd name="T57" fmla="*/ 254 h 635"/>
                  <a:gd name="T58" fmla="*/ 6 w 240"/>
                  <a:gd name="T59" fmla="*/ 225 h 635"/>
                  <a:gd name="T60" fmla="*/ 0 w 240"/>
                  <a:gd name="T61" fmla="*/ 194 h 635"/>
                  <a:gd name="T62" fmla="*/ 1 w 240"/>
                  <a:gd name="T63" fmla="*/ 166 h 635"/>
                  <a:gd name="T64" fmla="*/ 8 w 240"/>
                  <a:gd name="T65" fmla="*/ 131 h 635"/>
                  <a:gd name="T66" fmla="*/ 8 w 240"/>
                  <a:gd name="T67" fmla="*/ 106 h 635"/>
                  <a:gd name="T68" fmla="*/ 8 w 240"/>
                  <a:gd name="T69" fmla="*/ 66 h 635"/>
                  <a:gd name="T70" fmla="*/ 8 w 240"/>
                  <a:gd name="T71" fmla="*/ 46 h 635"/>
                  <a:gd name="T72" fmla="*/ 8 w 240"/>
                  <a:gd name="T73" fmla="*/ 20 h 635"/>
                  <a:gd name="T74" fmla="*/ 14 w 240"/>
                  <a:gd name="T75" fmla="*/ 1 h 635"/>
                  <a:gd name="T76" fmla="*/ 22 w 240"/>
                  <a:gd name="T77" fmla="*/ 18 h 635"/>
                  <a:gd name="T78" fmla="*/ 30 w 240"/>
                  <a:gd name="T79" fmla="*/ 2 h 635"/>
                  <a:gd name="T80" fmla="*/ 34 w 240"/>
                  <a:gd name="T81" fmla="*/ 25 h 635"/>
                  <a:gd name="T82" fmla="*/ 44 w 240"/>
                  <a:gd name="T83" fmla="*/ 50 h 635"/>
                  <a:gd name="T84" fmla="*/ 52 w 240"/>
                  <a:gd name="T85" fmla="*/ 67 h 635"/>
                  <a:gd name="T86" fmla="*/ 55 w 240"/>
                  <a:gd name="T87" fmla="*/ 96 h 635"/>
                  <a:gd name="T88" fmla="*/ 59 w 240"/>
                  <a:gd name="T89" fmla="*/ 117 h 635"/>
                  <a:gd name="T90" fmla="*/ 67 w 240"/>
                  <a:gd name="T91" fmla="*/ 115 h 635"/>
                  <a:gd name="T92" fmla="*/ 70 w 240"/>
                  <a:gd name="T93" fmla="*/ 79 h 635"/>
                  <a:gd name="T94" fmla="*/ 76 w 240"/>
                  <a:gd name="T95" fmla="*/ 106 h 635"/>
                  <a:gd name="T96" fmla="*/ 68 w 240"/>
                  <a:gd name="T97" fmla="*/ 127 h 635"/>
                  <a:gd name="T98" fmla="*/ 64 w 240"/>
                  <a:gd name="T99" fmla="*/ 151 h 635"/>
                  <a:gd name="T100" fmla="*/ 59 w 240"/>
                  <a:gd name="T101" fmla="*/ 176 h 635"/>
                  <a:gd name="T102" fmla="*/ 59 w 240"/>
                  <a:gd name="T103" fmla="*/ 202 h 635"/>
                  <a:gd name="T104" fmla="*/ 60 w 240"/>
                  <a:gd name="T105" fmla="*/ 237 h 635"/>
                  <a:gd name="T106" fmla="*/ 60 w 240"/>
                  <a:gd name="T107" fmla="*/ 270 h 635"/>
                  <a:gd name="T108" fmla="*/ 67 w 240"/>
                  <a:gd name="T109" fmla="*/ 302 h 635"/>
                  <a:gd name="T110" fmla="*/ 68 w 240"/>
                  <a:gd name="T111" fmla="*/ 346 h 635"/>
                  <a:gd name="T112" fmla="*/ 63 w 240"/>
                  <a:gd name="T113" fmla="*/ 368 h 635"/>
                  <a:gd name="T114" fmla="*/ 55 w 240"/>
                  <a:gd name="T115" fmla="*/ 376 h 635"/>
                  <a:gd name="T116" fmla="*/ 48 w 240"/>
                  <a:gd name="T117" fmla="*/ 377 h 635"/>
                  <a:gd name="T118" fmla="*/ 50 w 240"/>
                  <a:gd name="T119" fmla="*/ 413 h 635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240"/>
                  <a:gd name="T181" fmla="*/ 0 h 635"/>
                  <a:gd name="T182" fmla="*/ 240 w 240"/>
                  <a:gd name="T183" fmla="*/ 635 h 635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240" h="635">
                    <a:moveTo>
                      <a:pt x="154" y="405"/>
                    </a:moveTo>
                    <a:lnTo>
                      <a:pt x="134" y="405"/>
                    </a:lnTo>
                    <a:lnTo>
                      <a:pt x="119" y="400"/>
                    </a:lnTo>
                    <a:lnTo>
                      <a:pt x="131" y="428"/>
                    </a:lnTo>
                    <a:lnTo>
                      <a:pt x="135" y="429"/>
                    </a:lnTo>
                    <a:lnTo>
                      <a:pt x="141" y="429"/>
                    </a:lnTo>
                    <a:lnTo>
                      <a:pt x="143" y="425"/>
                    </a:lnTo>
                    <a:lnTo>
                      <a:pt x="150" y="440"/>
                    </a:lnTo>
                    <a:lnTo>
                      <a:pt x="141" y="438"/>
                    </a:lnTo>
                    <a:lnTo>
                      <a:pt x="131" y="438"/>
                    </a:lnTo>
                    <a:lnTo>
                      <a:pt x="142" y="445"/>
                    </a:lnTo>
                    <a:lnTo>
                      <a:pt x="132" y="460"/>
                    </a:lnTo>
                    <a:lnTo>
                      <a:pt x="132" y="478"/>
                    </a:lnTo>
                    <a:lnTo>
                      <a:pt x="131" y="487"/>
                    </a:lnTo>
                    <a:lnTo>
                      <a:pt x="114" y="496"/>
                    </a:lnTo>
                    <a:lnTo>
                      <a:pt x="115" y="515"/>
                    </a:lnTo>
                    <a:lnTo>
                      <a:pt x="137" y="528"/>
                    </a:lnTo>
                    <a:lnTo>
                      <a:pt x="145" y="534"/>
                    </a:lnTo>
                    <a:lnTo>
                      <a:pt x="141" y="545"/>
                    </a:lnTo>
                    <a:lnTo>
                      <a:pt x="145" y="547"/>
                    </a:lnTo>
                    <a:lnTo>
                      <a:pt x="139" y="559"/>
                    </a:lnTo>
                    <a:lnTo>
                      <a:pt x="131" y="574"/>
                    </a:lnTo>
                    <a:lnTo>
                      <a:pt x="130" y="588"/>
                    </a:lnTo>
                    <a:lnTo>
                      <a:pt x="121" y="586"/>
                    </a:lnTo>
                    <a:lnTo>
                      <a:pt x="119" y="587"/>
                    </a:lnTo>
                    <a:lnTo>
                      <a:pt x="125" y="592"/>
                    </a:lnTo>
                    <a:lnTo>
                      <a:pt x="120" y="603"/>
                    </a:lnTo>
                    <a:lnTo>
                      <a:pt x="120" y="608"/>
                    </a:lnTo>
                    <a:lnTo>
                      <a:pt x="125" y="619"/>
                    </a:lnTo>
                    <a:lnTo>
                      <a:pt x="123" y="619"/>
                    </a:lnTo>
                    <a:lnTo>
                      <a:pt x="132" y="625"/>
                    </a:lnTo>
                    <a:lnTo>
                      <a:pt x="141" y="635"/>
                    </a:lnTo>
                    <a:lnTo>
                      <a:pt x="118" y="627"/>
                    </a:lnTo>
                    <a:lnTo>
                      <a:pt x="90" y="625"/>
                    </a:lnTo>
                    <a:lnTo>
                      <a:pt x="82" y="615"/>
                    </a:lnTo>
                    <a:lnTo>
                      <a:pt x="72" y="602"/>
                    </a:lnTo>
                    <a:lnTo>
                      <a:pt x="64" y="602"/>
                    </a:lnTo>
                    <a:lnTo>
                      <a:pt x="52" y="574"/>
                    </a:lnTo>
                    <a:lnTo>
                      <a:pt x="59" y="561"/>
                    </a:lnTo>
                    <a:lnTo>
                      <a:pt x="57" y="534"/>
                    </a:lnTo>
                    <a:lnTo>
                      <a:pt x="54" y="510"/>
                    </a:lnTo>
                    <a:lnTo>
                      <a:pt x="53" y="495"/>
                    </a:lnTo>
                    <a:lnTo>
                      <a:pt x="50" y="487"/>
                    </a:lnTo>
                    <a:lnTo>
                      <a:pt x="42" y="483"/>
                    </a:lnTo>
                    <a:lnTo>
                      <a:pt x="53" y="478"/>
                    </a:lnTo>
                    <a:lnTo>
                      <a:pt x="41" y="470"/>
                    </a:lnTo>
                    <a:lnTo>
                      <a:pt x="34" y="448"/>
                    </a:lnTo>
                    <a:lnTo>
                      <a:pt x="28" y="435"/>
                    </a:lnTo>
                    <a:lnTo>
                      <a:pt x="27" y="418"/>
                    </a:lnTo>
                    <a:lnTo>
                      <a:pt x="21" y="391"/>
                    </a:lnTo>
                    <a:lnTo>
                      <a:pt x="20" y="369"/>
                    </a:lnTo>
                    <a:lnTo>
                      <a:pt x="21" y="356"/>
                    </a:lnTo>
                    <a:lnTo>
                      <a:pt x="21" y="343"/>
                    </a:lnTo>
                    <a:lnTo>
                      <a:pt x="16" y="326"/>
                    </a:lnTo>
                    <a:lnTo>
                      <a:pt x="11" y="308"/>
                    </a:lnTo>
                    <a:lnTo>
                      <a:pt x="20" y="296"/>
                    </a:lnTo>
                    <a:lnTo>
                      <a:pt x="16" y="280"/>
                    </a:lnTo>
                    <a:lnTo>
                      <a:pt x="17" y="254"/>
                    </a:lnTo>
                    <a:lnTo>
                      <a:pt x="14" y="241"/>
                    </a:lnTo>
                    <a:lnTo>
                      <a:pt x="6" y="225"/>
                    </a:lnTo>
                    <a:lnTo>
                      <a:pt x="0" y="206"/>
                    </a:lnTo>
                    <a:lnTo>
                      <a:pt x="0" y="194"/>
                    </a:lnTo>
                    <a:lnTo>
                      <a:pt x="1" y="181"/>
                    </a:lnTo>
                    <a:lnTo>
                      <a:pt x="1" y="166"/>
                    </a:lnTo>
                    <a:lnTo>
                      <a:pt x="1" y="150"/>
                    </a:lnTo>
                    <a:lnTo>
                      <a:pt x="8" y="131"/>
                    </a:lnTo>
                    <a:lnTo>
                      <a:pt x="14" y="111"/>
                    </a:lnTo>
                    <a:lnTo>
                      <a:pt x="19" y="106"/>
                    </a:lnTo>
                    <a:lnTo>
                      <a:pt x="12" y="95"/>
                    </a:lnTo>
                    <a:lnTo>
                      <a:pt x="10" y="66"/>
                    </a:lnTo>
                    <a:lnTo>
                      <a:pt x="12" y="53"/>
                    </a:lnTo>
                    <a:lnTo>
                      <a:pt x="25" y="46"/>
                    </a:lnTo>
                    <a:lnTo>
                      <a:pt x="30" y="25"/>
                    </a:lnTo>
                    <a:lnTo>
                      <a:pt x="25" y="20"/>
                    </a:lnTo>
                    <a:lnTo>
                      <a:pt x="38" y="0"/>
                    </a:lnTo>
                    <a:lnTo>
                      <a:pt x="41" y="1"/>
                    </a:lnTo>
                    <a:lnTo>
                      <a:pt x="61" y="6"/>
                    </a:lnTo>
                    <a:lnTo>
                      <a:pt x="69" y="18"/>
                    </a:lnTo>
                    <a:lnTo>
                      <a:pt x="72" y="7"/>
                    </a:lnTo>
                    <a:lnTo>
                      <a:pt x="92" y="2"/>
                    </a:lnTo>
                    <a:lnTo>
                      <a:pt x="93" y="8"/>
                    </a:lnTo>
                    <a:lnTo>
                      <a:pt x="109" y="25"/>
                    </a:lnTo>
                    <a:lnTo>
                      <a:pt x="124" y="42"/>
                    </a:lnTo>
                    <a:lnTo>
                      <a:pt x="139" y="50"/>
                    </a:lnTo>
                    <a:lnTo>
                      <a:pt x="152" y="57"/>
                    </a:lnTo>
                    <a:lnTo>
                      <a:pt x="164" y="67"/>
                    </a:lnTo>
                    <a:lnTo>
                      <a:pt x="178" y="77"/>
                    </a:lnTo>
                    <a:lnTo>
                      <a:pt x="173" y="96"/>
                    </a:lnTo>
                    <a:lnTo>
                      <a:pt x="168" y="116"/>
                    </a:lnTo>
                    <a:lnTo>
                      <a:pt x="184" y="117"/>
                    </a:lnTo>
                    <a:lnTo>
                      <a:pt x="202" y="118"/>
                    </a:lnTo>
                    <a:lnTo>
                      <a:pt x="211" y="115"/>
                    </a:lnTo>
                    <a:lnTo>
                      <a:pt x="223" y="93"/>
                    </a:lnTo>
                    <a:lnTo>
                      <a:pt x="222" y="79"/>
                    </a:lnTo>
                    <a:lnTo>
                      <a:pt x="233" y="79"/>
                    </a:lnTo>
                    <a:lnTo>
                      <a:pt x="240" y="106"/>
                    </a:lnTo>
                    <a:lnTo>
                      <a:pt x="229" y="116"/>
                    </a:lnTo>
                    <a:lnTo>
                      <a:pt x="220" y="127"/>
                    </a:lnTo>
                    <a:lnTo>
                      <a:pt x="211" y="139"/>
                    </a:lnTo>
                    <a:lnTo>
                      <a:pt x="203" y="151"/>
                    </a:lnTo>
                    <a:lnTo>
                      <a:pt x="195" y="165"/>
                    </a:lnTo>
                    <a:lnTo>
                      <a:pt x="187" y="176"/>
                    </a:lnTo>
                    <a:lnTo>
                      <a:pt x="187" y="178"/>
                    </a:lnTo>
                    <a:lnTo>
                      <a:pt x="187" y="202"/>
                    </a:lnTo>
                    <a:lnTo>
                      <a:pt x="186" y="222"/>
                    </a:lnTo>
                    <a:lnTo>
                      <a:pt x="189" y="237"/>
                    </a:lnTo>
                    <a:lnTo>
                      <a:pt x="185" y="246"/>
                    </a:lnTo>
                    <a:lnTo>
                      <a:pt x="191" y="270"/>
                    </a:lnTo>
                    <a:lnTo>
                      <a:pt x="211" y="287"/>
                    </a:lnTo>
                    <a:lnTo>
                      <a:pt x="212" y="302"/>
                    </a:lnTo>
                    <a:lnTo>
                      <a:pt x="222" y="309"/>
                    </a:lnTo>
                    <a:lnTo>
                      <a:pt x="217" y="328"/>
                    </a:lnTo>
                    <a:lnTo>
                      <a:pt x="211" y="347"/>
                    </a:lnTo>
                    <a:lnTo>
                      <a:pt x="198" y="350"/>
                    </a:lnTo>
                    <a:lnTo>
                      <a:pt x="186" y="355"/>
                    </a:lnTo>
                    <a:lnTo>
                      <a:pt x="174" y="358"/>
                    </a:lnTo>
                    <a:lnTo>
                      <a:pt x="162" y="361"/>
                    </a:lnTo>
                    <a:lnTo>
                      <a:pt x="151" y="359"/>
                    </a:lnTo>
                    <a:lnTo>
                      <a:pt x="153" y="368"/>
                    </a:lnTo>
                    <a:lnTo>
                      <a:pt x="158" y="395"/>
                    </a:lnTo>
                    <a:lnTo>
                      <a:pt x="154" y="405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75" name="Freeform 171"/>
              <p:cNvSpPr>
                <a:spLocks/>
              </p:cNvSpPr>
              <p:nvPr/>
            </p:nvSpPr>
            <p:spPr bwMode="auto">
              <a:xfrm>
                <a:off x="1700" y="2455"/>
                <a:ext cx="161" cy="759"/>
              </a:xfrm>
              <a:custGeom>
                <a:avLst/>
                <a:gdLst>
                  <a:gd name="T0" fmla="*/ 6 w 174"/>
                  <a:gd name="T1" fmla="*/ 300 h 758"/>
                  <a:gd name="T2" fmla="*/ 6 w 174"/>
                  <a:gd name="T3" fmla="*/ 351 h 758"/>
                  <a:gd name="T4" fmla="*/ 6 w 174"/>
                  <a:gd name="T5" fmla="*/ 426 h 758"/>
                  <a:gd name="T6" fmla="*/ 6 w 174"/>
                  <a:gd name="T7" fmla="*/ 468 h 758"/>
                  <a:gd name="T8" fmla="*/ 8 w 174"/>
                  <a:gd name="T9" fmla="*/ 525 h 758"/>
                  <a:gd name="T10" fmla="*/ 12 w 174"/>
                  <a:gd name="T11" fmla="*/ 525 h 758"/>
                  <a:gd name="T12" fmla="*/ 14 w 174"/>
                  <a:gd name="T13" fmla="*/ 538 h 758"/>
                  <a:gd name="T14" fmla="*/ 14 w 174"/>
                  <a:gd name="T15" fmla="*/ 555 h 758"/>
                  <a:gd name="T16" fmla="*/ 16 w 174"/>
                  <a:gd name="T17" fmla="*/ 585 h 758"/>
                  <a:gd name="T18" fmla="*/ 16 w 174"/>
                  <a:gd name="T19" fmla="*/ 604 h 758"/>
                  <a:gd name="T20" fmla="*/ 16 w 174"/>
                  <a:gd name="T21" fmla="*/ 619 h 758"/>
                  <a:gd name="T22" fmla="*/ 14 w 174"/>
                  <a:gd name="T23" fmla="*/ 621 h 758"/>
                  <a:gd name="T24" fmla="*/ 11 w 174"/>
                  <a:gd name="T25" fmla="*/ 616 h 758"/>
                  <a:gd name="T26" fmla="*/ 11 w 174"/>
                  <a:gd name="T27" fmla="*/ 629 h 758"/>
                  <a:gd name="T28" fmla="*/ 15 w 174"/>
                  <a:gd name="T29" fmla="*/ 645 h 758"/>
                  <a:gd name="T30" fmla="*/ 17 w 174"/>
                  <a:gd name="T31" fmla="*/ 651 h 758"/>
                  <a:gd name="T32" fmla="*/ 18 w 174"/>
                  <a:gd name="T33" fmla="*/ 661 h 758"/>
                  <a:gd name="T34" fmla="*/ 17 w 174"/>
                  <a:gd name="T35" fmla="*/ 670 h 758"/>
                  <a:gd name="T36" fmla="*/ 19 w 174"/>
                  <a:gd name="T37" fmla="*/ 700 h 758"/>
                  <a:gd name="T38" fmla="*/ 21 w 174"/>
                  <a:gd name="T39" fmla="*/ 717 h 758"/>
                  <a:gd name="T40" fmla="*/ 25 w 174"/>
                  <a:gd name="T41" fmla="*/ 729 h 758"/>
                  <a:gd name="T42" fmla="*/ 25 w 174"/>
                  <a:gd name="T43" fmla="*/ 740 h 758"/>
                  <a:gd name="T44" fmla="*/ 29 w 174"/>
                  <a:gd name="T45" fmla="*/ 758 h 758"/>
                  <a:gd name="T46" fmla="*/ 31 w 174"/>
                  <a:gd name="T47" fmla="*/ 766 h 758"/>
                  <a:gd name="T48" fmla="*/ 40 w 174"/>
                  <a:gd name="T49" fmla="*/ 743 h 758"/>
                  <a:gd name="T50" fmla="*/ 30 w 174"/>
                  <a:gd name="T51" fmla="*/ 734 h 758"/>
                  <a:gd name="T52" fmla="*/ 24 w 174"/>
                  <a:gd name="T53" fmla="*/ 711 h 758"/>
                  <a:gd name="T54" fmla="*/ 22 w 174"/>
                  <a:gd name="T55" fmla="*/ 643 h 758"/>
                  <a:gd name="T56" fmla="*/ 20 w 174"/>
                  <a:gd name="T57" fmla="*/ 596 h 758"/>
                  <a:gd name="T58" fmla="*/ 18 w 174"/>
                  <a:gd name="T59" fmla="*/ 580 h 758"/>
                  <a:gd name="T60" fmla="*/ 15 w 174"/>
                  <a:gd name="T61" fmla="*/ 527 h 758"/>
                  <a:gd name="T62" fmla="*/ 14 w 174"/>
                  <a:gd name="T63" fmla="*/ 465 h 758"/>
                  <a:gd name="T64" fmla="*/ 11 w 174"/>
                  <a:gd name="T65" fmla="*/ 417 h 758"/>
                  <a:gd name="T66" fmla="*/ 13 w 174"/>
                  <a:gd name="T67" fmla="*/ 345 h 758"/>
                  <a:gd name="T68" fmla="*/ 8 w 174"/>
                  <a:gd name="T69" fmla="*/ 297 h 758"/>
                  <a:gd name="T70" fmla="*/ 8 w 174"/>
                  <a:gd name="T71" fmla="*/ 257 h 758"/>
                  <a:gd name="T72" fmla="*/ 12 w 174"/>
                  <a:gd name="T73" fmla="*/ 202 h 758"/>
                  <a:gd name="T74" fmla="*/ 11 w 174"/>
                  <a:gd name="T75" fmla="*/ 155 h 758"/>
                  <a:gd name="T76" fmla="*/ 16 w 174"/>
                  <a:gd name="T77" fmla="*/ 115 h 758"/>
                  <a:gd name="T78" fmla="*/ 11 w 174"/>
                  <a:gd name="T79" fmla="*/ 91 h 758"/>
                  <a:gd name="T80" fmla="*/ 7 w 174"/>
                  <a:gd name="T81" fmla="*/ 37 h 758"/>
                  <a:gd name="T82" fmla="*/ 6 w 174"/>
                  <a:gd name="T83" fmla="*/ 0 h 758"/>
                  <a:gd name="T84" fmla="*/ 0 w 174"/>
                  <a:gd name="T85" fmla="*/ 17 h 758"/>
                  <a:gd name="T86" fmla="*/ 6 w 174"/>
                  <a:gd name="T87" fmla="*/ 93 h 758"/>
                  <a:gd name="T88" fmla="*/ 6 w 174"/>
                  <a:gd name="T89" fmla="*/ 153 h 758"/>
                  <a:gd name="T90" fmla="*/ 6 w 174"/>
                  <a:gd name="T91" fmla="*/ 236 h 758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74"/>
                  <a:gd name="T139" fmla="*/ 0 h 758"/>
                  <a:gd name="T140" fmla="*/ 174 w 174"/>
                  <a:gd name="T141" fmla="*/ 758 h 758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74" h="758">
                    <a:moveTo>
                      <a:pt x="12" y="269"/>
                    </a:moveTo>
                    <a:lnTo>
                      <a:pt x="15" y="286"/>
                    </a:lnTo>
                    <a:lnTo>
                      <a:pt x="19" y="300"/>
                    </a:lnTo>
                    <a:lnTo>
                      <a:pt x="20" y="317"/>
                    </a:lnTo>
                    <a:lnTo>
                      <a:pt x="22" y="332"/>
                    </a:lnTo>
                    <a:lnTo>
                      <a:pt x="20" y="351"/>
                    </a:lnTo>
                    <a:lnTo>
                      <a:pt x="17" y="370"/>
                    </a:lnTo>
                    <a:lnTo>
                      <a:pt x="16" y="389"/>
                    </a:lnTo>
                    <a:lnTo>
                      <a:pt x="15" y="408"/>
                    </a:lnTo>
                    <a:lnTo>
                      <a:pt x="12" y="415"/>
                    </a:lnTo>
                    <a:lnTo>
                      <a:pt x="16" y="433"/>
                    </a:lnTo>
                    <a:lnTo>
                      <a:pt x="22" y="450"/>
                    </a:lnTo>
                    <a:lnTo>
                      <a:pt x="25" y="470"/>
                    </a:lnTo>
                    <a:lnTo>
                      <a:pt x="23" y="490"/>
                    </a:lnTo>
                    <a:lnTo>
                      <a:pt x="34" y="507"/>
                    </a:lnTo>
                    <a:lnTo>
                      <a:pt x="34" y="509"/>
                    </a:lnTo>
                    <a:lnTo>
                      <a:pt x="41" y="505"/>
                    </a:lnTo>
                    <a:lnTo>
                      <a:pt x="47" y="507"/>
                    </a:lnTo>
                    <a:lnTo>
                      <a:pt x="50" y="503"/>
                    </a:lnTo>
                    <a:lnTo>
                      <a:pt x="49" y="515"/>
                    </a:lnTo>
                    <a:lnTo>
                      <a:pt x="54" y="520"/>
                    </a:lnTo>
                    <a:lnTo>
                      <a:pt x="52" y="518"/>
                    </a:lnTo>
                    <a:lnTo>
                      <a:pt x="53" y="525"/>
                    </a:lnTo>
                    <a:lnTo>
                      <a:pt x="54" y="537"/>
                    </a:lnTo>
                    <a:lnTo>
                      <a:pt x="54" y="552"/>
                    </a:lnTo>
                    <a:lnTo>
                      <a:pt x="54" y="558"/>
                    </a:lnTo>
                    <a:lnTo>
                      <a:pt x="64" y="567"/>
                    </a:lnTo>
                    <a:lnTo>
                      <a:pt x="58" y="581"/>
                    </a:lnTo>
                    <a:lnTo>
                      <a:pt x="65" y="586"/>
                    </a:lnTo>
                    <a:lnTo>
                      <a:pt x="60" y="586"/>
                    </a:lnTo>
                    <a:lnTo>
                      <a:pt x="60" y="592"/>
                    </a:lnTo>
                    <a:lnTo>
                      <a:pt x="63" y="602"/>
                    </a:lnTo>
                    <a:lnTo>
                      <a:pt x="64" y="601"/>
                    </a:lnTo>
                    <a:lnTo>
                      <a:pt x="58" y="608"/>
                    </a:lnTo>
                    <a:lnTo>
                      <a:pt x="56" y="603"/>
                    </a:lnTo>
                    <a:lnTo>
                      <a:pt x="52" y="603"/>
                    </a:lnTo>
                    <a:lnTo>
                      <a:pt x="53" y="596"/>
                    </a:lnTo>
                    <a:lnTo>
                      <a:pt x="49" y="597"/>
                    </a:lnTo>
                    <a:lnTo>
                      <a:pt x="43" y="598"/>
                    </a:lnTo>
                    <a:lnTo>
                      <a:pt x="36" y="614"/>
                    </a:lnTo>
                    <a:lnTo>
                      <a:pt x="39" y="613"/>
                    </a:lnTo>
                    <a:lnTo>
                      <a:pt x="43" y="611"/>
                    </a:lnTo>
                    <a:lnTo>
                      <a:pt x="53" y="614"/>
                    </a:lnTo>
                    <a:lnTo>
                      <a:pt x="64" y="623"/>
                    </a:lnTo>
                    <a:lnTo>
                      <a:pt x="58" y="627"/>
                    </a:lnTo>
                    <a:lnTo>
                      <a:pt x="64" y="632"/>
                    </a:lnTo>
                    <a:lnTo>
                      <a:pt x="55" y="634"/>
                    </a:lnTo>
                    <a:lnTo>
                      <a:pt x="69" y="633"/>
                    </a:lnTo>
                    <a:lnTo>
                      <a:pt x="70" y="632"/>
                    </a:lnTo>
                    <a:lnTo>
                      <a:pt x="75" y="640"/>
                    </a:lnTo>
                    <a:lnTo>
                      <a:pt x="75" y="643"/>
                    </a:lnTo>
                    <a:lnTo>
                      <a:pt x="65" y="641"/>
                    </a:lnTo>
                    <a:lnTo>
                      <a:pt x="60" y="641"/>
                    </a:lnTo>
                    <a:lnTo>
                      <a:pt x="67" y="652"/>
                    </a:lnTo>
                    <a:lnTo>
                      <a:pt x="74" y="666"/>
                    </a:lnTo>
                    <a:lnTo>
                      <a:pt x="74" y="674"/>
                    </a:lnTo>
                    <a:lnTo>
                      <a:pt x="77" y="682"/>
                    </a:lnTo>
                    <a:lnTo>
                      <a:pt x="75" y="684"/>
                    </a:lnTo>
                    <a:lnTo>
                      <a:pt x="83" y="690"/>
                    </a:lnTo>
                    <a:lnTo>
                      <a:pt x="88" y="699"/>
                    </a:lnTo>
                    <a:lnTo>
                      <a:pt x="87" y="701"/>
                    </a:lnTo>
                    <a:lnTo>
                      <a:pt x="94" y="705"/>
                    </a:lnTo>
                    <a:lnTo>
                      <a:pt x="98" y="711"/>
                    </a:lnTo>
                    <a:lnTo>
                      <a:pt x="94" y="710"/>
                    </a:lnTo>
                    <a:lnTo>
                      <a:pt x="102" y="716"/>
                    </a:lnTo>
                    <a:lnTo>
                      <a:pt x="103" y="722"/>
                    </a:lnTo>
                    <a:lnTo>
                      <a:pt x="108" y="732"/>
                    </a:lnTo>
                    <a:lnTo>
                      <a:pt x="110" y="736"/>
                    </a:lnTo>
                    <a:lnTo>
                      <a:pt x="118" y="740"/>
                    </a:lnTo>
                    <a:lnTo>
                      <a:pt x="120" y="743"/>
                    </a:lnTo>
                    <a:lnTo>
                      <a:pt x="118" y="744"/>
                    </a:lnTo>
                    <a:lnTo>
                      <a:pt x="125" y="748"/>
                    </a:lnTo>
                    <a:lnTo>
                      <a:pt x="146" y="758"/>
                    </a:lnTo>
                    <a:lnTo>
                      <a:pt x="147" y="732"/>
                    </a:lnTo>
                    <a:lnTo>
                      <a:pt x="158" y="725"/>
                    </a:lnTo>
                    <a:lnTo>
                      <a:pt x="174" y="726"/>
                    </a:lnTo>
                    <a:lnTo>
                      <a:pt x="151" y="720"/>
                    </a:lnTo>
                    <a:lnTo>
                      <a:pt x="123" y="716"/>
                    </a:lnTo>
                    <a:lnTo>
                      <a:pt x="115" y="706"/>
                    </a:lnTo>
                    <a:lnTo>
                      <a:pt x="105" y="693"/>
                    </a:lnTo>
                    <a:lnTo>
                      <a:pt x="97" y="693"/>
                    </a:lnTo>
                    <a:lnTo>
                      <a:pt x="85" y="665"/>
                    </a:lnTo>
                    <a:lnTo>
                      <a:pt x="92" y="652"/>
                    </a:lnTo>
                    <a:lnTo>
                      <a:pt x="90" y="625"/>
                    </a:lnTo>
                    <a:lnTo>
                      <a:pt x="87" y="602"/>
                    </a:lnTo>
                    <a:lnTo>
                      <a:pt x="86" y="586"/>
                    </a:lnTo>
                    <a:lnTo>
                      <a:pt x="83" y="578"/>
                    </a:lnTo>
                    <a:lnTo>
                      <a:pt x="75" y="574"/>
                    </a:lnTo>
                    <a:lnTo>
                      <a:pt x="86" y="569"/>
                    </a:lnTo>
                    <a:lnTo>
                      <a:pt x="74" y="562"/>
                    </a:lnTo>
                    <a:lnTo>
                      <a:pt x="67" y="539"/>
                    </a:lnTo>
                    <a:lnTo>
                      <a:pt x="60" y="526"/>
                    </a:lnTo>
                    <a:lnTo>
                      <a:pt x="59" y="509"/>
                    </a:lnTo>
                    <a:lnTo>
                      <a:pt x="54" y="483"/>
                    </a:lnTo>
                    <a:lnTo>
                      <a:pt x="53" y="460"/>
                    </a:lnTo>
                    <a:lnTo>
                      <a:pt x="54" y="447"/>
                    </a:lnTo>
                    <a:lnTo>
                      <a:pt x="54" y="434"/>
                    </a:lnTo>
                    <a:lnTo>
                      <a:pt x="49" y="417"/>
                    </a:lnTo>
                    <a:lnTo>
                      <a:pt x="43" y="399"/>
                    </a:lnTo>
                    <a:lnTo>
                      <a:pt x="53" y="387"/>
                    </a:lnTo>
                    <a:lnTo>
                      <a:pt x="49" y="371"/>
                    </a:lnTo>
                    <a:lnTo>
                      <a:pt x="50" y="345"/>
                    </a:lnTo>
                    <a:lnTo>
                      <a:pt x="47" y="332"/>
                    </a:lnTo>
                    <a:lnTo>
                      <a:pt x="39" y="316"/>
                    </a:lnTo>
                    <a:lnTo>
                      <a:pt x="33" y="297"/>
                    </a:lnTo>
                    <a:lnTo>
                      <a:pt x="33" y="284"/>
                    </a:lnTo>
                    <a:lnTo>
                      <a:pt x="34" y="272"/>
                    </a:lnTo>
                    <a:lnTo>
                      <a:pt x="34" y="257"/>
                    </a:lnTo>
                    <a:lnTo>
                      <a:pt x="34" y="241"/>
                    </a:lnTo>
                    <a:lnTo>
                      <a:pt x="41" y="222"/>
                    </a:lnTo>
                    <a:lnTo>
                      <a:pt x="47" y="202"/>
                    </a:lnTo>
                    <a:lnTo>
                      <a:pt x="52" y="197"/>
                    </a:lnTo>
                    <a:lnTo>
                      <a:pt x="45" y="185"/>
                    </a:lnTo>
                    <a:lnTo>
                      <a:pt x="42" y="155"/>
                    </a:lnTo>
                    <a:lnTo>
                      <a:pt x="45" y="144"/>
                    </a:lnTo>
                    <a:lnTo>
                      <a:pt x="58" y="136"/>
                    </a:lnTo>
                    <a:lnTo>
                      <a:pt x="63" y="115"/>
                    </a:lnTo>
                    <a:lnTo>
                      <a:pt x="58" y="111"/>
                    </a:lnTo>
                    <a:lnTo>
                      <a:pt x="48" y="109"/>
                    </a:lnTo>
                    <a:lnTo>
                      <a:pt x="41" y="91"/>
                    </a:lnTo>
                    <a:lnTo>
                      <a:pt x="34" y="72"/>
                    </a:lnTo>
                    <a:lnTo>
                      <a:pt x="31" y="54"/>
                    </a:lnTo>
                    <a:lnTo>
                      <a:pt x="31" y="37"/>
                    </a:lnTo>
                    <a:lnTo>
                      <a:pt x="22" y="23"/>
                    </a:lnTo>
                    <a:lnTo>
                      <a:pt x="17" y="10"/>
                    </a:lnTo>
                    <a:lnTo>
                      <a:pt x="14" y="0"/>
                    </a:lnTo>
                    <a:lnTo>
                      <a:pt x="10" y="7"/>
                    </a:lnTo>
                    <a:lnTo>
                      <a:pt x="4" y="16"/>
                    </a:lnTo>
                    <a:lnTo>
                      <a:pt x="0" y="17"/>
                    </a:lnTo>
                    <a:lnTo>
                      <a:pt x="4" y="44"/>
                    </a:lnTo>
                    <a:lnTo>
                      <a:pt x="10" y="71"/>
                    </a:lnTo>
                    <a:lnTo>
                      <a:pt x="10" y="93"/>
                    </a:lnTo>
                    <a:lnTo>
                      <a:pt x="8" y="116"/>
                    </a:lnTo>
                    <a:lnTo>
                      <a:pt x="8" y="126"/>
                    </a:lnTo>
                    <a:lnTo>
                      <a:pt x="11" y="153"/>
                    </a:lnTo>
                    <a:lnTo>
                      <a:pt x="12" y="175"/>
                    </a:lnTo>
                    <a:lnTo>
                      <a:pt x="11" y="204"/>
                    </a:lnTo>
                    <a:lnTo>
                      <a:pt x="11" y="236"/>
                    </a:lnTo>
                    <a:lnTo>
                      <a:pt x="12" y="248"/>
                    </a:lnTo>
                    <a:lnTo>
                      <a:pt x="12" y="269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76" name="Freeform 172"/>
              <p:cNvSpPr>
                <a:spLocks/>
              </p:cNvSpPr>
              <p:nvPr/>
            </p:nvSpPr>
            <p:spPr bwMode="auto">
              <a:xfrm>
                <a:off x="1726" y="2968"/>
                <a:ext cx="21" cy="28"/>
              </a:xfrm>
              <a:custGeom>
                <a:avLst/>
                <a:gdLst>
                  <a:gd name="T0" fmla="*/ 9 w 20"/>
                  <a:gd name="T1" fmla="*/ 0 h 29"/>
                  <a:gd name="T2" fmla="*/ 0 w 20"/>
                  <a:gd name="T3" fmla="*/ 2 h 29"/>
                  <a:gd name="T4" fmla="*/ 9 w 20"/>
                  <a:gd name="T5" fmla="*/ 14 h 29"/>
                  <a:gd name="T6" fmla="*/ 45 w 20"/>
                  <a:gd name="T7" fmla="*/ 14 h 29"/>
                  <a:gd name="T8" fmla="*/ 45 w 20"/>
                  <a:gd name="T9" fmla="*/ 14 h 29"/>
                  <a:gd name="T10" fmla="*/ 39 w 20"/>
                  <a:gd name="T11" fmla="*/ 9 h 29"/>
                  <a:gd name="T12" fmla="*/ 45 w 20"/>
                  <a:gd name="T13" fmla="*/ 8 h 29"/>
                  <a:gd name="T14" fmla="*/ 9 w 20"/>
                  <a:gd name="T15" fmla="*/ 0 h 2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0"/>
                  <a:gd name="T25" fmla="*/ 0 h 29"/>
                  <a:gd name="T26" fmla="*/ 20 w 20"/>
                  <a:gd name="T27" fmla="*/ 29 h 2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0" h="29">
                    <a:moveTo>
                      <a:pt x="9" y="0"/>
                    </a:moveTo>
                    <a:lnTo>
                      <a:pt x="0" y="2"/>
                    </a:lnTo>
                    <a:lnTo>
                      <a:pt x="9" y="29"/>
                    </a:lnTo>
                    <a:lnTo>
                      <a:pt x="20" y="28"/>
                    </a:lnTo>
                    <a:lnTo>
                      <a:pt x="20" y="23"/>
                    </a:lnTo>
                    <a:lnTo>
                      <a:pt x="17" y="9"/>
                    </a:lnTo>
                    <a:lnTo>
                      <a:pt x="20" y="8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77" name="Freeform 173"/>
              <p:cNvSpPr>
                <a:spLocks/>
              </p:cNvSpPr>
              <p:nvPr/>
            </p:nvSpPr>
            <p:spPr bwMode="auto">
              <a:xfrm>
                <a:off x="1531" y="2057"/>
                <a:ext cx="82" cy="134"/>
              </a:xfrm>
              <a:custGeom>
                <a:avLst/>
                <a:gdLst>
                  <a:gd name="T0" fmla="*/ 0 w 88"/>
                  <a:gd name="T1" fmla="*/ 54 h 135"/>
                  <a:gd name="T2" fmla="*/ 1 w 88"/>
                  <a:gd name="T3" fmla="*/ 67 h 135"/>
                  <a:gd name="T4" fmla="*/ 0 w 88"/>
                  <a:gd name="T5" fmla="*/ 67 h 135"/>
                  <a:gd name="T6" fmla="*/ 7 w 88"/>
                  <a:gd name="T7" fmla="*/ 67 h 135"/>
                  <a:gd name="T8" fmla="*/ 7 w 88"/>
                  <a:gd name="T9" fmla="*/ 67 h 135"/>
                  <a:gd name="T10" fmla="*/ 7 w 88"/>
                  <a:gd name="T11" fmla="*/ 67 h 135"/>
                  <a:gd name="T12" fmla="*/ 7 w 88"/>
                  <a:gd name="T13" fmla="*/ 79 h 135"/>
                  <a:gd name="T14" fmla="*/ 7 w 88"/>
                  <a:gd name="T15" fmla="*/ 81 h 135"/>
                  <a:gd name="T16" fmla="*/ 7 w 88"/>
                  <a:gd name="T17" fmla="*/ 95 h 135"/>
                  <a:gd name="T18" fmla="*/ 6 w 88"/>
                  <a:gd name="T19" fmla="*/ 105 h 135"/>
                  <a:gd name="T20" fmla="*/ 7 w 88"/>
                  <a:gd name="T21" fmla="*/ 101 h 135"/>
                  <a:gd name="T22" fmla="*/ 7 w 88"/>
                  <a:gd name="T23" fmla="*/ 117 h 135"/>
                  <a:gd name="T24" fmla="*/ 10 w 88"/>
                  <a:gd name="T25" fmla="*/ 100 h 135"/>
                  <a:gd name="T26" fmla="*/ 12 w 88"/>
                  <a:gd name="T27" fmla="*/ 84 h 135"/>
                  <a:gd name="T28" fmla="*/ 17 w 88"/>
                  <a:gd name="T29" fmla="*/ 69 h 135"/>
                  <a:gd name="T30" fmla="*/ 21 w 88"/>
                  <a:gd name="T31" fmla="*/ 67 h 135"/>
                  <a:gd name="T32" fmla="*/ 23 w 88"/>
                  <a:gd name="T33" fmla="*/ 50 h 135"/>
                  <a:gd name="T34" fmla="*/ 25 w 88"/>
                  <a:gd name="T35" fmla="*/ 50 h 135"/>
                  <a:gd name="T36" fmla="*/ 23 w 88"/>
                  <a:gd name="T37" fmla="*/ 36 h 135"/>
                  <a:gd name="T38" fmla="*/ 24 w 88"/>
                  <a:gd name="T39" fmla="*/ 34 h 135"/>
                  <a:gd name="T40" fmla="*/ 20 w 88"/>
                  <a:gd name="T41" fmla="*/ 22 h 135"/>
                  <a:gd name="T42" fmla="*/ 16 w 88"/>
                  <a:gd name="T43" fmla="*/ 22 h 135"/>
                  <a:gd name="T44" fmla="*/ 13 w 88"/>
                  <a:gd name="T45" fmla="*/ 11 h 135"/>
                  <a:gd name="T46" fmla="*/ 8 w 88"/>
                  <a:gd name="T47" fmla="*/ 0 h 135"/>
                  <a:gd name="T48" fmla="*/ 7 w 88"/>
                  <a:gd name="T49" fmla="*/ 7 h 135"/>
                  <a:gd name="T50" fmla="*/ 7 w 88"/>
                  <a:gd name="T51" fmla="*/ 17 h 135"/>
                  <a:gd name="T52" fmla="*/ 7 w 88"/>
                  <a:gd name="T53" fmla="*/ 36 h 135"/>
                  <a:gd name="T54" fmla="*/ 6 w 88"/>
                  <a:gd name="T55" fmla="*/ 44 h 135"/>
                  <a:gd name="T56" fmla="*/ 0 w 88"/>
                  <a:gd name="T57" fmla="*/ 54 h 135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88"/>
                  <a:gd name="T88" fmla="*/ 0 h 135"/>
                  <a:gd name="T89" fmla="*/ 88 w 88"/>
                  <a:gd name="T90" fmla="*/ 135 h 135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88" h="135">
                    <a:moveTo>
                      <a:pt x="0" y="54"/>
                    </a:moveTo>
                    <a:lnTo>
                      <a:pt x="1" y="76"/>
                    </a:lnTo>
                    <a:lnTo>
                      <a:pt x="0" y="78"/>
                    </a:lnTo>
                    <a:lnTo>
                      <a:pt x="9" y="85"/>
                    </a:lnTo>
                    <a:lnTo>
                      <a:pt x="12" y="80"/>
                    </a:lnTo>
                    <a:lnTo>
                      <a:pt x="13" y="83"/>
                    </a:lnTo>
                    <a:lnTo>
                      <a:pt x="13" y="97"/>
                    </a:lnTo>
                    <a:lnTo>
                      <a:pt x="8" y="99"/>
                    </a:lnTo>
                    <a:lnTo>
                      <a:pt x="9" y="113"/>
                    </a:lnTo>
                    <a:lnTo>
                      <a:pt x="6" y="123"/>
                    </a:lnTo>
                    <a:lnTo>
                      <a:pt x="12" y="119"/>
                    </a:lnTo>
                    <a:lnTo>
                      <a:pt x="28" y="135"/>
                    </a:lnTo>
                    <a:lnTo>
                      <a:pt x="35" y="118"/>
                    </a:lnTo>
                    <a:lnTo>
                      <a:pt x="41" y="102"/>
                    </a:lnTo>
                    <a:lnTo>
                      <a:pt x="58" y="87"/>
                    </a:lnTo>
                    <a:lnTo>
                      <a:pt x="74" y="76"/>
                    </a:lnTo>
                    <a:lnTo>
                      <a:pt x="83" y="50"/>
                    </a:lnTo>
                    <a:lnTo>
                      <a:pt x="88" y="50"/>
                    </a:lnTo>
                    <a:lnTo>
                      <a:pt x="82" y="36"/>
                    </a:lnTo>
                    <a:lnTo>
                      <a:pt x="85" y="34"/>
                    </a:lnTo>
                    <a:lnTo>
                      <a:pt x="68" y="22"/>
                    </a:lnTo>
                    <a:lnTo>
                      <a:pt x="53" y="22"/>
                    </a:lnTo>
                    <a:lnTo>
                      <a:pt x="44" y="11"/>
                    </a:lnTo>
                    <a:lnTo>
                      <a:pt x="31" y="0"/>
                    </a:lnTo>
                    <a:lnTo>
                      <a:pt x="25" y="7"/>
                    </a:lnTo>
                    <a:lnTo>
                      <a:pt x="11" y="17"/>
                    </a:lnTo>
                    <a:lnTo>
                      <a:pt x="7" y="36"/>
                    </a:lnTo>
                    <a:lnTo>
                      <a:pt x="6" y="44"/>
                    </a:lnTo>
                    <a:lnTo>
                      <a:pt x="0" y="54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78" name="Freeform 174"/>
              <p:cNvSpPr>
                <a:spLocks/>
              </p:cNvSpPr>
              <p:nvPr/>
            </p:nvSpPr>
            <p:spPr bwMode="auto">
              <a:xfrm>
                <a:off x="1371" y="2087"/>
                <a:ext cx="20" cy="20"/>
              </a:xfrm>
              <a:custGeom>
                <a:avLst/>
                <a:gdLst>
                  <a:gd name="T0" fmla="*/ 0 w 22"/>
                  <a:gd name="T1" fmla="*/ 0 h 21"/>
                  <a:gd name="T2" fmla="*/ 5 w 22"/>
                  <a:gd name="T3" fmla="*/ 10 h 21"/>
                  <a:gd name="T4" fmla="*/ 0 w 22"/>
                  <a:gd name="T5" fmla="*/ 10 h 21"/>
                  <a:gd name="T6" fmla="*/ 5 w 22"/>
                  <a:gd name="T7" fmla="*/ 10 h 21"/>
                  <a:gd name="T8" fmla="*/ 5 w 22"/>
                  <a:gd name="T9" fmla="*/ 0 h 21"/>
                  <a:gd name="T10" fmla="*/ 0 w 22"/>
                  <a:gd name="T11" fmla="*/ 0 h 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"/>
                  <a:gd name="T19" fmla="*/ 0 h 21"/>
                  <a:gd name="T20" fmla="*/ 22 w 22"/>
                  <a:gd name="T21" fmla="*/ 21 h 2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" h="21">
                    <a:moveTo>
                      <a:pt x="0" y="0"/>
                    </a:moveTo>
                    <a:lnTo>
                      <a:pt x="14" y="12"/>
                    </a:lnTo>
                    <a:lnTo>
                      <a:pt x="0" y="19"/>
                    </a:lnTo>
                    <a:lnTo>
                      <a:pt x="22" y="21"/>
                    </a:lnTo>
                    <a:lnTo>
                      <a:pt x="1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79" name="Freeform 175"/>
              <p:cNvSpPr>
                <a:spLocks/>
              </p:cNvSpPr>
              <p:nvPr/>
            </p:nvSpPr>
            <p:spPr bwMode="auto">
              <a:xfrm>
                <a:off x="1540" y="2143"/>
                <a:ext cx="21" cy="22"/>
              </a:xfrm>
              <a:custGeom>
                <a:avLst/>
                <a:gdLst>
                  <a:gd name="T0" fmla="*/ 21 w 21"/>
                  <a:gd name="T1" fmla="*/ 0 h 22"/>
                  <a:gd name="T2" fmla="*/ 11 w 21"/>
                  <a:gd name="T3" fmla="*/ 22 h 22"/>
                  <a:gd name="T4" fmla="*/ 0 w 21"/>
                  <a:gd name="T5" fmla="*/ 0 h 22"/>
                  <a:gd name="T6" fmla="*/ 21 w 21"/>
                  <a:gd name="T7" fmla="*/ 0 h 2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"/>
                  <a:gd name="T13" fmla="*/ 0 h 22"/>
                  <a:gd name="T14" fmla="*/ 21 w 21"/>
                  <a:gd name="T15" fmla="*/ 22 h 2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" h="22">
                    <a:moveTo>
                      <a:pt x="21" y="0"/>
                    </a:moveTo>
                    <a:lnTo>
                      <a:pt x="11" y="22"/>
                    </a:lnTo>
                    <a:lnTo>
                      <a:pt x="0" y="0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80" name="Freeform 176"/>
              <p:cNvSpPr>
                <a:spLocks/>
              </p:cNvSpPr>
              <p:nvPr/>
            </p:nvSpPr>
            <p:spPr bwMode="auto">
              <a:xfrm>
                <a:off x="1386" y="2101"/>
                <a:ext cx="19" cy="20"/>
              </a:xfrm>
              <a:custGeom>
                <a:avLst/>
                <a:gdLst>
                  <a:gd name="T0" fmla="*/ 5 w 21"/>
                  <a:gd name="T1" fmla="*/ 10 h 21"/>
                  <a:gd name="T2" fmla="*/ 5 w 21"/>
                  <a:gd name="T3" fmla="*/ 10 h 21"/>
                  <a:gd name="T4" fmla="*/ 0 w 21"/>
                  <a:gd name="T5" fmla="*/ 0 h 21"/>
                  <a:gd name="T6" fmla="*/ 5 w 21"/>
                  <a:gd name="T7" fmla="*/ 10 h 2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"/>
                  <a:gd name="T13" fmla="*/ 0 h 21"/>
                  <a:gd name="T14" fmla="*/ 21 w 21"/>
                  <a:gd name="T15" fmla="*/ 21 h 2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" h="21">
                    <a:moveTo>
                      <a:pt x="21" y="10"/>
                    </a:moveTo>
                    <a:lnTo>
                      <a:pt x="21" y="21"/>
                    </a:lnTo>
                    <a:lnTo>
                      <a:pt x="0" y="0"/>
                    </a:lnTo>
                    <a:lnTo>
                      <a:pt x="21" y="1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81" name="Freeform 177"/>
              <p:cNvSpPr>
                <a:spLocks/>
              </p:cNvSpPr>
              <p:nvPr/>
            </p:nvSpPr>
            <p:spPr bwMode="auto">
              <a:xfrm>
                <a:off x="1525" y="2087"/>
                <a:ext cx="193" cy="386"/>
              </a:xfrm>
              <a:custGeom>
                <a:avLst/>
                <a:gdLst>
                  <a:gd name="T0" fmla="*/ 58 w 207"/>
                  <a:gd name="T1" fmla="*/ 321 h 385"/>
                  <a:gd name="T2" fmla="*/ 58 w 207"/>
                  <a:gd name="T3" fmla="*/ 357 h 385"/>
                  <a:gd name="T4" fmla="*/ 57 w 207"/>
                  <a:gd name="T5" fmla="*/ 375 h 385"/>
                  <a:gd name="T6" fmla="*/ 55 w 207"/>
                  <a:gd name="T7" fmla="*/ 393 h 385"/>
                  <a:gd name="T8" fmla="*/ 53 w 207"/>
                  <a:gd name="T9" fmla="*/ 403 h 385"/>
                  <a:gd name="T10" fmla="*/ 48 w 207"/>
                  <a:gd name="T11" fmla="*/ 381 h 385"/>
                  <a:gd name="T12" fmla="*/ 41 w 207"/>
                  <a:gd name="T13" fmla="*/ 365 h 385"/>
                  <a:gd name="T14" fmla="*/ 33 w 207"/>
                  <a:gd name="T15" fmla="*/ 346 h 385"/>
                  <a:gd name="T16" fmla="*/ 26 w 207"/>
                  <a:gd name="T17" fmla="*/ 313 h 385"/>
                  <a:gd name="T18" fmla="*/ 22 w 207"/>
                  <a:gd name="T19" fmla="*/ 280 h 385"/>
                  <a:gd name="T20" fmla="*/ 18 w 207"/>
                  <a:gd name="T21" fmla="*/ 242 h 385"/>
                  <a:gd name="T22" fmla="*/ 15 w 207"/>
                  <a:gd name="T23" fmla="*/ 212 h 385"/>
                  <a:gd name="T24" fmla="*/ 10 w 207"/>
                  <a:gd name="T25" fmla="*/ 162 h 385"/>
                  <a:gd name="T26" fmla="*/ 7 w 207"/>
                  <a:gd name="T27" fmla="*/ 137 h 385"/>
                  <a:gd name="T28" fmla="*/ 6 w 207"/>
                  <a:gd name="T29" fmla="*/ 122 h 385"/>
                  <a:gd name="T30" fmla="*/ 7 w 207"/>
                  <a:gd name="T31" fmla="*/ 82 h 385"/>
                  <a:gd name="T32" fmla="*/ 7 w 207"/>
                  <a:gd name="T33" fmla="*/ 80 h 385"/>
                  <a:gd name="T34" fmla="*/ 7 w 207"/>
                  <a:gd name="T35" fmla="*/ 87 h 385"/>
                  <a:gd name="T36" fmla="*/ 13 w 207"/>
                  <a:gd name="T37" fmla="*/ 85 h 385"/>
                  <a:gd name="T38" fmla="*/ 19 w 207"/>
                  <a:gd name="T39" fmla="*/ 55 h 385"/>
                  <a:gd name="T40" fmla="*/ 26 w 207"/>
                  <a:gd name="T41" fmla="*/ 18 h 385"/>
                  <a:gd name="T42" fmla="*/ 26 w 207"/>
                  <a:gd name="T43" fmla="*/ 3 h 385"/>
                  <a:gd name="T44" fmla="*/ 28 w 207"/>
                  <a:gd name="T45" fmla="*/ 0 h 385"/>
                  <a:gd name="T46" fmla="*/ 32 w 207"/>
                  <a:gd name="T47" fmla="*/ 21 h 385"/>
                  <a:gd name="T48" fmla="*/ 36 w 207"/>
                  <a:gd name="T49" fmla="*/ 46 h 385"/>
                  <a:gd name="T50" fmla="*/ 45 w 207"/>
                  <a:gd name="T51" fmla="*/ 46 h 385"/>
                  <a:gd name="T52" fmla="*/ 48 w 207"/>
                  <a:gd name="T53" fmla="*/ 79 h 385"/>
                  <a:gd name="T54" fmla="*/ 49 w 207"/>
                  <a:gd name="T55" fmla="*/ 85 h 385"/>
                  <a:gd name="T56" fmla="*/ 42 w 207"/>
                  <a:gd name="T57" fmla="*/ 96 h 385"/>
                  <a:gd name="T58" fmla="*/ 37 w 207"/>
                  <a:gd name="T59" fmla="*/ 121 h 385"/>
                  <a:gd name="T60" fmla="*/ 34 w 207"/>
                  <a:gd name="T61" fmla="*/ 153 h 385"/>
                  <a:gd name="T62" fmla="*/ 38 w 207"/>
                  <a:gd name="T63" fmla="*/ 185 h 385"/>
                  <a:gd name="T64" fmla="*/ 40 w 207"/>
                  <a:gd name="T65" fmla="*/ 214 h 385"/>
                  <a:gd name="T66" fmla="*/ 45 w 207"/>
                  <a:gd name="T67" fmla="*/ 227 h 385"/>
                  <a:gd name="T68" fmla="*/ 48 w 207"/>
                  <a:gd name="T69" fmla="*/ 232 h 385"/>
                  <a:gd name="T70" fmla="*/ 54 w 207"/>
                  <a:gd name="T71" fmla="*/ 247 h 385"/>
                  <a:gd name="T72" fmla="*/ 58 w 207"/>
                  <a:gd name="T73" fmla="*/ 278 h 385"/>
                  <a:gd name="T74" fmla="*/ 58 w 207"/>
                  <a:gd name="T75" fmla="*/ 310 h 385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07"/>
                  <a:gd name="T115" fmla="*/ 0 h 385"/>
                  <a:gd name="T116" fmla="*/ 207 w 207"/>
                  <a:gd name="T117" fmla="*/ 385 h 385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07" h="385">
                    <a:moveTo>
                      <a:pt x="203" y="292"/>
                    </a:moveTo>
                    <a:lnTo>
                      <a:pt x="202" y="303"/>
                    </a:lnTo>
                    <a:lnTo>
                      <a:pt x="201" y="320"/>
                    </a:lnTo>
                    <a:lnTo>
                      <a:pt x="202" y="339"/>
                    </a:lnTo>
                    <a:lnTo>
                      <a:pt x="207" y="341"/>
                    </a:lnTo>
                    <a:lnTo>
                      <a:pt x="201" y="357"/>
                    </a:lnTo>
                    <a:lnTo>
                      <a:pt x="201" y="367"/>
                    </a:lnTo>
                    <a:lnTo>
                      <a:pt x="196" y="375"/>
                    </a:lnTo>
                    <a:lnTo>
                      <a:pt x="191" y="383"/>
                    </a:lnTo>
                    <a:lnTo>
                      <a:pt x="187" y="385"/>
                    </a:lnTo>
                    <a:lnTo>
                      <a:pt x="178" y="373"/>
                    </a:lnTo>
                    <a:lnTo>
                      <a:pt x="172" y="363"/>
                    </a:lnTo>
                    <a:lnTo>
                      <a:pt x="157" y="356"/>
                    </a:lnTo>
                    <a:lnTo>
                      <a:pt x="143" y="347"/>
                    </a:lnTo>
                    <a:lnTo>
                      <a:pt x="131" y="337"/>
                    </a:lnTo>
                    <a:lnTo>
                      <a:pt x="116" y="328"/>
                    </a:lnTo>
                    <a:lnTo>
                      <a:pt x="103" y="312"/>
                    </a:lnTo>
                    <a:lnTo>
                      <a:pt x="90" y="295"/>
                    </a:lnTo>
                    <a:lnTo>
                      <a:pt x="90" y="284"/>
                    </a:lnTo>
                    <a:lnTo>
                      <a:pt x="80" y="262"/>
                    </a:lnTo>
                    <a:lnTo>
                      <a:pt x="69" y="240"/>
                    </a:lnTo>
                    <a:lnTo>
                      <a:pt x="61" y="224"/>
                    </a:lnTo>
                    <a:lnTo>
                      <a:pt x="54" y="210"/>
                    </a:lnTo>
                    <a:lnTo>
                      <a:pt x="48" y="194"/>
                    </a:lnTo>
                    <a:lnTo>
                      <a:pt x="39" y="178"/>
                    </a:lnTo>
                    <a:lnTo>
                      <a:pt x="34" y="162"/>
                    </a:lnTo>
                    <a:lnTo>
                      <a:pt x="28" y="149"/>
                    </a:lnTo>
                    <a:lnTo>
                      <a:pt x="16" y="137"/>
                    </a:lnTo>
                    <a:lnTo>
                      <a:pt x="5" y="127"/>
                    </a:lnTo>
                    <a:lnTo>
                      <a:pt x="6" y="122"/>
                    </a:lnTo>
                    <a:lnTo>
                      <a:pt x="0" y="94"/>
                    </a:lnTo>
                    <a:lnTo>
                      <a:pt x="8" y="82"/>
                    </a:lnTo>
                    <a:lnTo>
                      <a:pt x="16" y="67"/>
                    </a:lnTo>
                    <a:lnTo>
                      <a:pt x="17" y="80"/>
                    </a:lnTo>
                    <a:lnTo>
                      <a:pt x="14" y="90"/>
                    </a:lnTo>
                    <a:lnTo>
                      <a:pt x="20" y="87"/>
                    </a:lnTo>
                    <a:lnTo>
                      <a:pt x="36" y="103"/>
                    </a:lnTo>
                    <a:lnTo>
                      <a:pt x="42" y="85"/>
                    </a:lnTo>
                    <a:lnTo>
                      <a:pt x="49" y="69"/>
                    </a:lnTo>
                    <a:lnTo>
                      <a:pt x="66" y="55"/>
                    </a:lnTo>
                    <a:lnTo>
                      <a:pt x="82" y="44"/>
                    </a:lnTo>
                    <a:lnTo>
                      <a:pt x="91" y="18"/>
                    </a:lnTo>
                    <a:lnTo>
                      <a:pt x="96" y="18"/>
                    </a:lnTo>
                    <a:lnTo>
                      <a:pt x="90" y="3"/>
                    </a:lnTo>
                    <a:lnTo>
                      <a:pt x="93" y="2"/>
                    </a:lnTo>
                    <a:lnTo>
                      <a:pt x="96" y="0"/>
                    </a:lnTo>
                    <a:lnTo>
                      <a:pt x="104" y="10"/>
                    </a:lnTo>
                    <a:lnTo>
                      <a:pt x="113" y="21"/>
                    </a:lnTo>
                    <a:lnTo>
                      <a:pt x="125" y="36"/>
                    </a:lnTo>
                    <a:lnTo>
                      <a:pt x="127" y="46"/>
                    </a:lnTo>
                    <a:lnTo>
                      <a:pt x="148" y="46"/>
                    </a:lnTo>
                    <a:lnTo>
                      <a:pt x="159" y="46"/>
                    </a:lnTo>
                    <a:lnTo>
                      <a:pt x="175" y="52"/>
                    </a:lnTo>
                    <a:lnTo>
                      <a:pt x="170" y="79"/>
                    </a:lnTo>
                    <a:lnTo>
                      <a:pt x="179" y="85"/>
                    </a:lnTo>
                    <a:lnTo>
                      <a:pt x="173" y="85"/>
                    </a:lnTo>
                    <a:lnTo>
                      <a:pt x="160" y="90"/>
                    </a:lnTo>
                    <a:lnTo>
                      <a:pt x="148" y="96"/>
                    </a:lnTo>
                    <a:lnTo>
                      <a:pt x="136" y="104"/>
                    </a:lnTo>
                    <a:lnTo>
                      <a:pt x="131" y="121"/>
                    </a:lnTo>
                    <a:lnTo>
                      <a:pt x="127" y="137"/>
                    </a:lnTo>
                    <a:lnTo>
                      <a:pt x="120" y="153"/>
                    </a:lnTo>
                    <a:lnTo>
                      <a:pt x="126" y="169"/>
                    </a:lnTo>
                    <a:lnTo>
                      <a:pt x="134" y="185"/>
                    </a:lnTo>
                    <a:lnTo>
                      <a:pt x="132" y="194"/>
                    </a:lnTo>
                    <a:lnTo>
                      <a:pt x="140" y="196"/>
                    </a:lnTo>
                    <a:lnTo>
                      <a:pt x="149" y="204"/>
                    </a:lnTo>
                    <a:lnTo>
                      <a:pt x="160" y="209"/>
                    </a:lnTo>
                    <a:lnTo>
                      <a:pt x="172" y="199"/>
                    </a:lnTo>
                    <a:lnTo>
                      <a:pt x="172" y="214"/>
                    </a:lnTo>
                    <a:lnTo>
                      <a:pt x="173" y="230"/>
                    </a:lnTo>
                    <a:lnTo>
                      <a:pt x="191" y="229"/>
                    </a:lnTo>
                    <a:lnTo>
                      <a:pt x="198" y="244"/>
                    </a:lnTo>
                    <a:lnTo>
                      <a:pt x="206" y="260"/>
                    </a:lnTo>
                    <a:lnTo>
                      <a:pt x="203" y="265"/>
                    </a:lnTo>
                    <a:lnTo>
                      <a:pt x="203" y="292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82" name="Freeform 178"/>
              <p:cNvSpPr>
                <a:spLocks/>
              </p:cNvSpPr>
              <p:nvPr/>
            </p:nvSpPr>
            <p:spPr bwMode="auto">
              <a:xfrm>
                <a:off x="3458" y="1539"/>
                <a:ext cx="75" cy="74"/>
              </a:xfrm>
              <a:custGeom>
                <a:avLst/>
                <a:gdLst>
                  <a:gd name="T0" fmla="*/ 3 w 81"/>
                  <a:gd name="T1" fmla="*/ 28 h 73"/>
                  <a:gd name="T2" fmla="*/ 0 w 81"/>
                  <a:gd name="T3" fmla="*/ 29 h 73"/>
                  <a:gd name="T4" fmla="*/ 2 w 81"/>
                  <a:gd name="T5" fmla="*/ 35 h 73"/>
                  <a:gd name="T6" fmla="*/ 6 w 81"/>
                  <a:gd name="T7" fmla="*/ 62 h 73"/>
                  <a:gd name="T8" fmla="*/ 6 w 81"/>
                  <a:gd name="T9" fmla="*/ 80 h 73"/>
                  <a:gd name="T10" fmla="*/ 10 w 81"/>
                  <a:gd name="T11" fmla="*/ 85 h 73"/>
                  <a:gd name="T12" fmla="*/ 16 w 81"/>
                  <a:gd name="T13" fmla="*/ 91 h 73"/>
                  <a:gd name="T14" fmla="*/ 17 w 81"/>
                  <a:gd name="T15" fmla="*/ 87 h 73"/>
                  <a:gd name="T16" fmla="*/ 18 w 81"/>
                  <a:gd name="T17" fmla="*/ 61 h 73"/>
                  <a:gd name="T18" fmla="*/ 19 w 81"/>
                  <a:gd name="T19" fmla="*/ 57 h 73"/>
                  <a:gd name="T20" fmla="*/ 18 w 81"/>
                  <a:gd name="T21" fmla="*/ 19 h 73"/>
                  <a:gd name="T22" fmla="*/ 19 w 81"/>
                  <a:gd name="T23" fmla="*/ 24 h 73"/>
                  <a:gd name="T24" fmla="*/ 20 w 81"/>
                  <a:gd name="T25" fmla="*/ 19 h 73"/>
                  <a:gd name="T26" fmla="*/ 19 w 81"/>
                  <a:gd name="T27" fmla="*/ 2 h 73"/>
                  <a:gd name="T28" fmla="*/ 18 w 81"/>
                  <a:gd name="T29" fmla="*/ 0 h 73"/>
                  <a:gd name="T30" fmla="*/ 16 w 81"/>
                  <a:gd name="T31" fmla="*/ 19 h 73"/>
                  <a:gd name="T32" fmla="*/ 11 w 81"/>
                  <a:gd name="T33" fmla="*/ 57 h 73"/>
                  <a:gd name="T34" fmla="*/ 6 w 81"/>
                  <a:gd name="T35" fmla="*/ 58 h 73"/>
                  <a:gd name="T36" fmla="*/ 6 w 81"/>
                  <a:gd name="T37" fmla="*/ 56 h 73"/>
                  <a:gd name="T38" fmla="*/ 4 w 81"/>
                  <a:gd name="T39" fmla="*/ 34 h 73"/>
                  <a:gd name="T40" fmla="*/ 4 w 81"/>
                  <a:gd name="T41" fmla="*/ 28 h 73"/>
                  <a:gd name="T42" fmla="*/ 3 w 81"/>
                  <a:gd name="T43" fmla="*/ 28 h 73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81"/>
                  <a:gd name="T67" fmla="*/ 0 h 73"/>
                  <a:gd name="T68" fmla="*/ 81 w 81"/>
                  <a:gd name="T69" fmla="*/ 73 h 73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81" h="73">
                    <a:moveTo>
                      <a:pt x="3" y="28"/>
                    </a:moveTo>
                    <a:lnTo>
                      <a:pt x="0" y="29"/>
                    </a:lnTo>
                    <a:lnTo>
                      <a:pt x="2" y="35"/>
                    </a:lnTo>
                    <a:lnTo>
                      <a:pt x="11" y="44"/>
                    </a:lnTo>
                    <a:lnTo>
                      <a:pt x="16" y="62"/>
                    </a:lnTo>
                    <a:lnTo>
                      <a:pt x="40" y="67"/>
                    </a:lnTo>
                    <a:lnTo>
                      <a:pt x="63" y="73"/>
                    </a:lnTo>
                    <a:lnTo>
                      <a:pt x="67" y="69"/>
                    </a:lnTo>
                    <a:lnTo>
                      <a:pt x="69" y="43"/>
                    </a:lnTo>
                    <a:lnTo>
                      <a:pt x="76" y="39"/>
                    </a:lnTo>
                    <a:lnTo>
                      <a:pt x="73" y="19"/>
                    </a:lnTo>
                    <a:lnTo>
                      <a:pt x="75" y="24"/>
                    </a:lnTo>
                    <a:lnTo>
                      <a:pt x="81" y="19"/>
                    </a:lnTo>
                    <a:lnTo>
                      <a:pt x="76" y="2"/>
                    </a:lnTo>
                    <a:lnTo>
                      <a:pt x="73" y="0"/>
                    </a:lnTo>
                    <a:lnTo>
                      <a:pt x="59" y="19"/>
                    </a:lnTo>
                    <a:lnTo>
                      <a:pt x="43" y="39"/>
                    </a:lnTo>
                    <a:lnTo>
                      <a:pt x="21" y="40"/>
                    </a:lnTo>
                    <a:lnTo>
                      <a:pt x="11" y="38"/>
                    </a:lnTo>
                    <a:lnTo>
                      <a:pt x="4" y="34"/>
                    </a:lnTo>
                    <a:lnTo>
                      <a:pt x="4" y="28"/>
                    </a:lnTo>
                    <a:lnTo>
                      <a:pt x="3" y="28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83" name="Freeform 179"/>
              <p:cNvSpPr>
                <a:spLocks/>
              </p:cNvSpPr>
              <p:nvPr/>
            </p:nvSpPr>
            <p:spPr bwMode="auto">
              <a:xfrm>
                <a:off x="3567" y="1279"/>
                <a:ext cx="186" cy="188"/>
              </a:xfrm>
              <a:custGeom>
                <a:avLst/>
                <a:gdLst>
                  <a:gd name="T0" fmla="*/ 2 w 197"/>
                  <a:gd name="T1" fmla="*/ 82 h 189"/>
                  <a:gd name="T2" fmla="*/ 0 w 197"/>
                  <a:gd name="T3" fmla="*/ 85 h 189"/>
                  <a:gd name="T4" fmla="*/ 0 w 197"/>
                  <a:gd name="T5" fmla="*/ 94 h 189"/>
                  <a:gd name="T6" fmla="*/ 6 w 197"/>
                  <a:gd name="T7" fmla="*/ 94 h 189"/>
                  <a:gd name="T8" fmla="*/ 5 w 197"/>
                  <a:gd name="T9" fmla="*/ 94 h 189"/>
                  <a:gd name="T10" fmla="*/ 7 w 197"/>
                  <a:gd name="T11" fmla="*/ 106 h 189"/>
                  <a:gd name="T12" fmla="*/ 8 w 197"/>
                  <a:gd name="T13" fmla="*/ 124 h 189"/>
                  <a:gd name="T14" fmla="*/ 8 w 197"/>
                  <a:gd name="T15" fmla="*/ 128 h 189"/>
                  <a:gd name="T16" fmla="*/ 9 w 197"/>
                  <a:gd name="T17" fmla="*/ 136 h 189"/>
                  <a:gd name="T18" fmla="*/ 8 w 197"/>
                  <a:gd name="T19" fmla="*/ 161 h 189"/>
                  <a:gd name="T20" fmla="*/ 10 w 197"/>
                  <a:gd name="T21" fmla="*/ 166 h 189"/>
                  <a:gd name="T22" fmla="*/ 17 w 197"/>
                  <a:gd name="T23" fmla="*/ 171 h 189"/>
                  <a:gd name="T24" fmla="*/ 23 w 197"/>
                  <a:gd name="T25" fmla="*/ 171 h 189"/>
                  <a:gd name="T26" fmla="*/ 29 w 197"/>
                  <a:gd name="T27" fmla="*/ 166 h 189"/>
                  <a:gd name="T28" fmla="*/ 36 w 197"/>
                  <a:gd name="T29" fmla="*/ 162 h 189"/>
                  <a:gd name="T30" fmla="*/ 36 w 197"/>
                  <a:gd name="T31" fmla="*/ 152 h 189"/>
                  <a:gd name="T32" fmla="*/ 36 w 197"/>
                  <a:gd name="T33" fmla="*/ 135 h 189"/>
                  <a:gd name="T34" fmla="*/ 41 w 197"/>
                  <a:gd name="T35" fmla="*/ 128 h 189"/>
                  <a:gd name="T36" fmla="*/ 42 w 197"/>
                  <a:gd name="T37" fmla="*/ 123 h 189"/>
                  <a:gd name="T38" fmla="*/ 48 w 197"/>
                  <a:gd name="T39" fmla="*/ 124 h 189"/>
                  <a:gd name="T40" fmla="*/ 48 w 197"/>
                  <a:gd name="T41" fmla="*/ 101 h 189"/>
                  <a:gd name="T42" fmla="*/ 53 w 197"/>
                  <a:gd name="T43" fmla="*/ 94 h 189"/>
                  <a:gd name="T44" fmla="*/ 50 w 197"/>
                  <a:gd name="T45" fmla="*/ 94 h 189"/>
                  <a:gd name="T46" fmla="*/ 54 w 197"/>
                  <a:gd name="T47" fmla="*/ 93 h 189"/>
                  <a:gd name="T48" fmla="*/ 55 w 197"/>
                  <a:gd name="T49" fmla="*/ 83 h 189"/>
                  <a:gd name="T50" fmla="*/ 56 w 197"/>
                  <a:gd name="T51" fmla="*/ 67 h 189"/>
                  <a:gd name="T52" fmla="*/ 54 w 197"/>
                  <a:gd name="T53" fmla="*/ 50 h 189"/>
                  <a:gd name="T54" fmla="*/ 56 w 197"/>
                  <a:gd name="T55" fmla="*/ 39 h 189"/>
                  <a:gd name="T56" fmla="*/ 62 w 197"/>
                  <a:gd name="T57" fmla="*/ 33 h 189"/>
                  <a:gd name="T58" fmla="*/ 68 w 197"/>
                  <a:gd name="T59" fmla="*/ 29 h 189"/>
                  <a:gd name="T60" fmla="*/ 68 w 197"/>
                  <a:gd name="T61" fmla="*/ 25 h 189"/>
                  <a:gd name="T62" fmla="*/ 70 w 197"/>
                  <a:gd name="T63" fmla="*/ 25 h 189"/>
                  <a:gd name="T64" fmla="*/ 66 w 197"/>
                  <a:gd name="T65" fmla="*/ 23 h 189"/>
                  <a:gd name="T66" fmla="*/ 64 w 197"/>
                  <a:gd name="T67" fmla="*/ 22 h 189"/>
                  <a:gd name="T68" fmla="*/ 60 w 197"/>
                  <a:gd name="T69" fmla="*/ 23 h 189"/>
                  <a:gd name="T70" fmla="*/ 54 w 197"/>
                  <a:gd name="T71" fmla="*/ 34 h 189"/>
                  <a:gd name="T72" fmla="*/ 53 w 197"/>
                  <a:gd name="T73" fmla="*/ 10 h 189"/>
                  <a:gd name="T74" fmla="*/ 50 w 197"/>
                  <a:gd name="T75" fmla="*/ 7 h 189"/>
                  <a:gd name="T76" fmla="*/ 48 w 197"/>
                  <a:gd name="T77" fmla="*/ 0 h 189"/>
                  <a:gd name="T78" fmla="*/ 45 w 197"/>
                  <a:gd name="T79" fmla="*/ 3 h 189"/>
                  <a:gd name="T80" fmla="*/ 45 w 197"/>
                  <a:gd name="T81" fmla="*/ 15 h 189"/>
                  <a:gd name="T82" fmla="*/ 41 w 197"/>
                  <a:gd name="T83" fmla="*/ 22 h 189"/>
                  <a:gd name="T84" fmla="*/ 40 w 197"/>
                  <a:gd name="T85" fmla="*/ 26 h 189"/>
                  <a:gd name="T86" fmla="*/ 37 w 197"/>
                  <a:gd name="T87" fmla="*/ 26 h 189"/>
                  <a:gd name="T88" fmla="*/ 34 w 197"/>
                  <a:gd name="T89" fmla="*/ 27 h 189"/>
                  <a:gd name="T90" fmla="*/ 32 w 197"/>
                  <a:gd name="T91" fmla="*/ 25 h 189"/>
                  <a:gd name="T92" fmla="*/ 26 w 197"/>
                  <a:gd name="T93" fmla="*/ 22 h 189"/>
                  <a:gd name="T94" fmla="*/ 22 w 197"/>
                  <a:gd name="T95" fmla="*/ 20 h 189"/>
                  <a:gd name="T96" fmla="*/ 20 w 197"/>
                  <a:gd name="T97" fmla="*/ 25 h 189"/>
                  <a:gd name="T98" fmla="*/ 19 w 197"/>
                  <a:gd name="T99" fmla="*/ 31 h 189"/>
                  <a:gd name="T100" fmla="*/ 17 w 197"/>
                  <a:gd name="T101" fmla="*/ 45 h 189"/>
                  <a:gd name="T102" fmla="*/ 10 w 197"/>
                  <a:gd name="T103" fmla="*/ 54 h 189"/>
                  <a:gd name="T104" fmla="*/ 8 w 197"/>
                  <a:gd name="T105" fmla="*/ 65 h 189"/>
                  <a:gd name="T106" fmla="*/ 8 w 197"/>
                  <a:gd name="T107" fmla="*/ 64 h 189"/>
                  <a:gd name="T108" fmla="*/ 5 w 197"/>
                  <a:gd name="T109" fmla="*/ 58 h 189"/>
                  <a:gd name="T110" fmla="*/ 2 w 197"/>
                  <a:gd name="T111" fmla="*/ 82 h 189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97"/>
                  <a:gd name="T169" fmla="*/ 0 h 189"/>
                  <a:gd name="T170" fmla="*/ 197 w 197"/>
                  <a:gd name="T171" fmla="*/ 189 h 189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97" h="189">
                    <a:moveTo>
                      <a:pt x="2" y="82"/>
                    </a:moveTo>
                    <a:lnTo>
                      <a:pt x="0" y="85"/>
                    </a:lnTo>
                    <a:lnTo>
                      <a:pt x="0" y="96"/>
                    </a:lnTo>
                    <a:lnTo>
                      <a:pt x="6" y="102"/>
                    </a:lnTo>
                    <a:lnTo>
                      <a:pt x="5" y="105"/>
                    </a:lnTo>
                    <a:lnTo>
                      <a:pt x="7" y="124"/>
                    </a:lnTo>
                    <a:lnTo>
                      <a:pt x="11" y="142"/>
                    </a:lnTo>
                    <a:lnTo>
                      <a:pt x="24" y="146"/>
                    </a:lnTo>
                    <a:lnTo>
                      <a:pt x="28" y="154"/>
                    </a:lnTo>
                    <a:lnTo>
                      <a:pt x="18" y="179"/>
                    </a:lnTo>
                    <a:lnTo>
                      <a:pt x="31" y="184"/>
                    </a:lnTo>
                    <a:lnTo>
                      <a:pt x="44" y="189"/>
                    </a:lnTo>
                    <a:lnTo>
                      <a:pt x="65" y="189"/>
                    </a:lnTo>
                    <a:lnTo>
                      <a:pt x="82" y="184"/>
                    </a:lnTo>
                    <a:lnTo>
                      <a:pt x="98" y="180"/>
                    </a:lnTo>
                    <a:lnTo>
                      <a:pt x="98" y="170"/>
                    </a:lnTo>
                    <a:lnTo>
                      <a:pt x="100" y="153"/>
                    </a:lnTo>
                    <a:lnTo>
                      <a:pt x="115" y="146"/>
                    </a:lnTo>
                    <a:lnTo>
                      <a:pt x="119" y="141"/>
                    </a:lnTo>
                    <a:lnTo>
                      <a:pt x="135" y="142"/>
                    </a:lnTo>
                    <a:lnTo>
                      <a:pt x="135" y="119"/>
                    </a:lnTo>
                    <a:lnTo>
                      <a:pt x="147" y="105"/>
                    </a:lnTo>
                    <a:lnTo>
                      <a:pt x="138" y="94"/>
                    </a:lnTo>
                    <a:lnTo>
                      <a:pt x="152" y="93"/>
                    </a:lnTo>
                    <a:lnTo>
                      <a:pt x="154" y="83"/>
                    </a:lnTo>
                    <a:lnTo>
                      <a:pt x="158" y="67"/>
                    </a:lnTo>
                    <a:lnTo>
                      <a:pt x="150" y="50"/>
                    </a:lnTo>
                    <a:lnTo>
                      <a:pt x="158" y="39"/>
                    </a:lnTo>
                    <a:lnTo>
                      <a:pt x="175" y="33"/>
                    </a:lnTo>
                    <a:lnTo>
                      <a:pt x="193" y="29"/>
                    </a:lnTo>
                    <a:lnTo>
                      <a:pt x="192" y="25"/>
                    </a:lnTo>
                    <a:lnTo>
                      <a:pt x="197" y="25"/>
                    </a:lnTo>
                    <a:lnTo>
                      <a:pt x="185" y="23"/>
                    </a:lnTo>
                    <a:lnTo>
                      <a:pt x="181" y="22"/>
                    </a:lnTo>
                    <a:lnTo>
                      <a:pt x="169" y="23"/>
                    </a:lnTo>
                    <a:lnTo>
                      <a:pt x="150" y="34"/>
                    </a:lnTo>
                    <a:lnTo>
                      <a:pt x="146" y="10"/>
                    </a:lnTo>
                    <a:lnTo>
                      <a:pt x="139" y="7"/>
                    </a:lnTo>
                    <a:lnTo>
                      <a:pt x="136" y="0"/>
                    </a:lnTo>
                    <a:lnTo>
                      <a:pt x="128" y="3"/>
                    </a:lnTo>
                    <a:lnTo>
                      <a:pt x="127" y="15"/>
                    </a:lnTo>
                    <a:lnTo>
                      <a:pt x="115" y="22"/>
                    </a:lnTo>
                    <a:lnTo>
                      <a:pt x="114" y="26"/>
                    </a:lnTo>
                    <a:lnTo>
                      <a:pt x="103" y="26"/>
                    </a:lnTo>
                    <a:lnTo>
                      <a:pt x="94" y="27"/>
                    </a:lnTo>
                    <a:lnTo>
                      <a:pt x="90" y="25"/>
                    </a:lnTo>
                    <a:lnTo>
                      <a:pt x="76" y="22"/>
                    </a:lnTo>
                    <a:lnTo>
                      <a:pt x="61" y="20"/>
                    </a:lnTo>
                    <a:lnTo>
                      <a:pt x="55" y="25"/>
                    </a:lnTo>
                    <a:lnTo>
                      <a:pt x="50" y="31"/>
                    </a:lnTo>
                    <a:lnTo>
                      <a:pt x="44" y="45"/>
                    </a:lnTo>
                    <a:lnTo>
                      <a:pt x="31" y="54"/>
                    </a:lnTo>
                    <a:lnTo>
                      <a:pt x="27" y="65"/>
                    </a:lnTo>
                    <a:lnTo>
                      <a:pt x="18" y="64"/>
                    </a:lnTo>
                    <a:lnTo>
                      <a:pt x="5" y="58"/>
                    </a:lnTo>
                    <a:lnTo>
                      <a:pt x="2" y="82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84" name="Freeform 180"/>
              <p:cNvSpPr>
                <a:spLocks/>
              </p:cNvSpPr>
              <p:nvPr/>
            </p:nvSpPr>
            <p:spPr bwMode="auto">
              <a:xfrm>
                <a:off x="3174" y="1337"/>
                <a:ext cx="29" cy="22"/>
              </a:xfrm>
              <a:custGeom>
                <a:avLst/>
                <a:gdLst>
                  <a:gd name="T0" fmla="*/ 9 w 31"/>
                  <a:gd name="T1" fmla="*/ 0 h 22"/>
                  <a:gd name="T2" fmla="*/ 7 w 31"/>
                  <a:gd name="T3" fmla="*/ 7 h 22"/>
                  <a:gd name="T4" fmla="*/ 0 w 31"/>
                  <a:gd name="T5" fmla="*/ 12 h 22"/>
                  <a:gd name="T6" fmla="*/ 4 w 31"/>
                  <a:gd name="T7" fmla="*/ 22 h 22"/>
                  <a:gd name="T8" fmla="*/ 7 w 31"/>
                  <a:gd name="T9" fmla="*/ 14 h 22"/>
                  <a:gd name="T10" fmla="*/ 7 w 31"/>
                  <a:gd name="T11" fmla="*/ 9 h 22"/>
                  <a:gd name="T12" fmla="*/ 9 w 31"/>
                  <a:gd name="T13" fmla="*/ 0 h 2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1"/>
                  <a:gd name="T22" fmla="*/ 0 h 22"/>
                  <a:gd name="T23" fmla="*/ 31 w 31"/>
                  <a:gd name="T24" fmla="*/ 22 h 2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1" h="22">
                    <a:moveTo>
                      <a:pt x="31" y="0"/>
                    </a:moveTo>
                    <a:lnTo>
                      <a:pt x="12" y="7"/>
                    </a:lnTo>
                    <a:lnTo>
                      <a:pt x="0" y="12"/>
                    </a:lnTo>
                    <a:lnTo>
                      <a:pt x="4" y="22"/>
                    </a:lnTo>
                    <a:lnTo>
                      <a:pt x="23" y="14"/>
                    </a:lnTo>
                    <a:lnTo>
                      <a:pt x="21" y="9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85" name="Freeform 181"/>
              <p:cNvSpPr>
                <a:spLocks/>
              </p:cNvSpPr>
              <p:nvPr/>
            </p:nvSpPr>
            <p:spPr bwMode="auto">
              <a:xfrm>
                <a:off x="3327" y="1251"/>
                <a:ext cx="300" cy="304"/>
              </a:xfrm>
              <a:custGeom>
                <a:avLst/>
                <a:gdLst>
                  <a:gd name="T0" fmla="*/ 10 w 321"/>
                  <a:gd name="T1" fmla="*/ 124 h 305"/>
                  <a:gd name="T2" fmla="*/ 12 w 321"/>
                  <a:gd name="T3" fmla="*/ 93 h 305"/>
                  <a:gd name="T4" fmla="*/ 7 w 321"/>
                  <a:gd name="T5" fmla="*/ 78 h 305"/>
                  <a:gd name="T6" fmla="*/ 5 w 321"/>
                  <a:gd name="T7" fmla="*/ 39 h 305"/>
                  <a:gd name="T8" fmla="*/ 0 w 321"/>
                  <a:gd name="T9" fmla="*/ 7 h 305"/>
                  <a:gd name="T10" fmla="*/ 7 w 321"/>
                  <a:gd name="T11" fmla="*/ 2 h 305"/>
                  <a:gd name="T12" fmla="*/ 7 w 321"/>
                  <a:gd name="T13" fmla="*/ 18 h 305"/>
                  <a:gd name="T14" fmla="*/ 17 w 321"/>
                  <a:gd name="T15" fmla="*/ 1 h 305"/>
                  <a:gd name="T16" fmla="*/ 17 w 321"/>
                  <a:gd name="T17" fmla="*/ 17 h 305"/>
                  <a:gd name="T18" fmla="*/ 23 w 321"/>
                  <a:gd name="T19" fmla="*/ 46 h 305"/>
                  <a:gd name="T20" fmla="*/ 33 w 321"/>
                  <a:gd name="T21" fmla="*/ 60 h 305"/>
                  <a:gd name="T22" fmla="*/ 41 w 321"/>
                  <a:gd name="T23" fmla="*/ 62 h 305"/>
                  <a:gd name="T24" fmla="*/ 45 w 321"/>
                  <a:gd name="T25" fmla="*/ 57 h 305"/>
                  <a:gd name="T26" fmla="*/ 45 w 321"/>
                  <a:gd name="T27" fmla="*/ 50 h 305"/>
                  <a:gd name="T28" fmla="*/ 53 w 321"/>
                  <a:gd name="T29" fmla="*/ 34 h 305"/>
                  <a:gd name="T30" fmla="*/ 64 w 321"/>
                  <a:gd name="T31" fmla="*/ 43 h 305"/>
                  <a:gd name="T32" fmla="*/ 71 w 321"/>
                  <a:gd name="T33" fmla="*/ 62 h 305"/>
                  <a:gd name="T34" fmla="*/ 78 w 321"/>
                  <a:gd name="T35" fmla="*/ 87 h 305"/>
                  <a:gd name="T36" fmla="*/ 76 w 321"/>
                  <a:gd name="T37" fmla="*/ 113 h 305"/>
                  <a:gd name="T38" fmla="*/ 79 w 321"/>
                  <a:gd name="T39" fmla="*/ 130 h 305"/>
                  <a:gd name="T40" fmla="*/ 79 w 321"/>
                  <a:gd name="T41" fmla="*/ 152 h 305"/>
                  <a:gd name="T42" fmla="*/ 84 w 321"/>
                  <a:gd name="T43" fmla="*/ 156 h 305"/>
                  <a:gd name="T44" fmla="*/ 81 w 321"/>
                  <a:gd name="T45" fmla="*/ 188 h 305"/>
                  <a:gd name="T46" fmla="*/ 87 w 321"/>
                  <a:gd name="T47" fmla="*/ 217 h 305"/>
                  <a:gd name="T48" fmla="*/ 93 w 321"/>
                  <a:gd name="T49" fmla="*/ 245 h 305"/>
                  <a:gd name="T50" fmla="*/ 95 w 321"/>
                  <a:gd name="T51" fmla="*/ 256 h 305"/>
                  <a:gd name="T52" fmla="*/ 89 w 321"/>
                  <a:gd name="T53" fmla="*/ 269 h 305"/>
                  <a:gd name="T54" fmla="*/ 84 w 321"/>
                  <a:gd name="T55" fmla="*/ 283 h 305"/>
                  <a:gd name="T56" fmla="*/ 74 w 321"/>
                  <a:gd name="T57" fmla="*/ 277 h 305"/>
                  <a:gd name="T58" fmla="*/ 66 w 321"/>
                  <a:gd name="T59" fmla="*/ 258 h 305"/>
                  <a:gd name="T60" fmla="*/ 61 w 321"/>
                  <a:gd name="T61" fmla="*/ 252 h 305"/>
                  <a:gd name="T62" fmla="*/ 50 w 321"/>
                  <a:gd name="T63" fmla="*/ 252 h 305"/>
                  <a:gd name="T64" fmla="*/ 43 w 321"/>
                  <a:gd name="T65" fmla="*/ 232 h 305"/>
                  <a:gd name="T66" fmla="*/ 36 w 321"/>
                  <a:gd name="T67" fmla="*/ 205 h 305"/>
                  <a:gd name="T68" fmla="*/ 31 w 321"/>
                  <a:gd name="T69" fmla="*/ 183 h 305"/>
                  <a:gd name="T70" fmla="*/ 29 w 321"/>
                  <a:gd name="T71" fmla="*/ 175 h 305"/>
                  <a:gd name="T72" fmla="*/ 27 w 321"/>
                  <a:gd name="T73" fmla="*/ 186 h 305"/>
                  <a:gd name="T74" fmla="*/ 23 w 321"/>
                  <a:gd name="T75" fmla="*/ 164 h 305"/>
                  <a:gd name="T76" fmla="*/ 22 w 321"/>
                  <a:gd name="T77" fmla="*/ 152 h 305"/>
                  <a:gd name="T78" fmla="*/ 17 w 321"/>
                  <a:gd name="T79" fmla="*/ 148 h 30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321"/>
                  <a:gd name="T121" fmla="*/ 0 h 305"/>
                  <a:gd name="T122" fmla="*/ 321 w 321"/>
                  <a:gd name="T123" fmla="*/ 305 h 30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321" h="305">
                    <a:moveTo>
                      <a:pt x="43" y="139"/>
                    </a:moveTo>
                    <a:lnTo>
                      <a:pt x="35" y="124"/>
                    </a:lnTo>
                    <a:lnTo>
                      <a:pt x="34" y="113"/>
                    </a:lnTo>
                    <a:lnTo>
                      <a:pt x="40" y="93"/>
                    </a:lnTo>
                    <a:lnTo>
                      <a:pt x="39" y="83"/>
                    </a:lnTo>
                    <a:lnTo>
                      <a:pt x="28" y="78"/>
                    </a:lnTo>
                    <a:lnTo>
                      <a:pt x="13" y="54"/>
                    </a:lnTo>
                    <a:lnTo>
                      <a:pt x="5" y="39"/>
                    </a:lnTo>
                    <a:lnTo>
                      <a:pt x="1" y="18"/>
                    </a:lnTo>
                    <a:lnTo>
                      <a:pt x="0" y="7"/>
                    </a:lnTo>
                    <a:lnTo>
                      <a:pt x="6" y="0"/>
                    </a:lnTo>
                    <a:lnTo>
                      <a:pt x="7" y="2"/>
                    </a:lnTo>
                    <a:lnTo>
                      <a:pt x="10" y="6"/>
                    </a:lnTo>
                    <a:lnTo>
                      <a:pt x="27" y="18"/>
                    </a:lnTo>
                    <a:lnTo>
                      <a:pt x="39" y="11"/>
                    </a:lnTo>
                    <a:lnTo>
                      <a:pt x="54" y="1"/>
                    </a:lnTo>
                    <a:lnTo>
                      <a:pt x="59" y="12"/>
                    </a:lnTo>
                    <a:lnTo>
                      <a:pt x="56" y="17"/>
                    </a:lnTo>
                    <a:lnTo>
                      <a:pt x="71" y="27"/>
                    </a:lnTo>
                    <a:lnTo>
                      <a:pt x="78" y="46"/>
                    </a:lnTo>
                    <a:lnTo>
                      <a:pt x="95" y="54"/>
                    </a:lnTo>
                    <a:lnTo>
                      <a:pt x="110" y="60"/>
                    </a:lnTo>
                    <a:lnTo>
                      <a:pt x="124" y="66"/>
                    </a:lnTo>
                    <a:lnTo>
                      <a:pt x="137" y="62"/>
                    </a:lnTo>
                    <a:lnTo>
                      <a:pt x="147" y="60"/>
                    </a:lnTo>
                    <a:lnTo>
                      <a:pt x="152" y="57"/>
                    </a:lnTo>
                    <a:lnTo>
                      <a:pt x="147" y="50"/>
                    </a:lnTo>
                    <a:lnTo>
                      <a:pt x="152" y="50"/>
                    </a:lnTo>
                    <a:lnTo>
                      <a:pt x="163" y="38"/>
                    </a:lnTo>
                    <a:lnTo>
                      <a:pt x="180" y="34"/>
                    </a:lnTo>
                    <a:lnTo>
                      <a:pt x="193" y="33"/>
                    </a:lnTo>
                    <a:lnTo>
                      <a:pt x="219" y="43"/>
                    </a:lnTo>
                    <a:lnTo>
                      <a:pt x="231" y="53"/>
                    </a:lnTo>
                    <a:lnTo>
                      <a:pt x="243" y="62"/>
                    </a:lnTo>
                    <a:lnTo>
                      <a:pt x="257" y="66"/>
                    </a:lnTo>
                    <a:lnTo>
                      <a:pt x="263" y="87"/>
                    </a:lnTo>
                    <a:lnTo>
                      <a:pt x="261" y="110"/>
                    </a:lnTo>
                    <a:lnTo>
                      <a:pt x="258" y="113"/>
                    </a:lnTo>
                    <a:lnTo>
                      <a:pt x="258" y="124"/>
                    </a:lnTo>
                    <a:lnTo>
                      <a:pt x="264" y="130"/>
                    </a:lnTo>
                    <a:lnTo>
                      <a:pt x="263" y="133"/>
                    </a:lnTo>
                    <a:lnTo>
                      <a:pt x="265" y="152"/>
                    </a:lnTo>
                    <a:lnTo>
                      <a:pt x="270" y="170"/>
                    </a:lnTo>
                    <a:lnTo>
                      <a:pt x="283" y="174"/>
                    </a:lnTo>
                    <a:lnTo>
                      <a:pt x="288" y="182"/>
                    </a:lnTo>
                    <a:lnTo>
                      <a:pt x="276" y="206"/>
                    </a:lnTo>
                    <a:lnTo>
                      <a:pt x="288" y="221"/>
                    </a:lnTo>
                    <a:lnTo>
                      <a:pt x="297" y="235"/>
                    </a:lnTo>
                    <a:lnTo>
                      <a:pt x="310" y="242"/>
                    </a:lnTo>
                    <a:lnTo>
                      <a:pt x="313" y="263"/>
                    </a:lnTo>
                    <a:lnTo>
                      <a:pt x="321" y="265"/>
                    </a:lnTo>
                    <a:lnTo>
                      <a:pt x="321" y="274"/>
                    </a:lnTo>
                    <a:lnTo>
                      <a:pt x="306" y="280"/>
                    </a:lnTo>
                    <a:lnTo>
                      <a:pt x="300" y="287"/>
                    </a:lnTo>
                    <a:lnTo>
                      <a:pt x="299" y="305"/>
                    </a:lnTo>
                    <a:lnTo>
                      <a:pt x="283" y="301"/>
                    </a:lnTo>
                    <a:lnTo>
                      <a:pt x="265" y="297"/>
                    </a:lnTo>
                    <a:lnTo>
                      <a:pt x="248" y="295"/>
                    </a:lnTo>
                    <a:lnTo>
                      <a:pt x="232" y="292"/>
                    </a:lnTo>
                    <a:lnTo>
                      <a:pt x="225" y="276"/>
                    </a:lnTo>
                    <a:lnTo>
                      <a:pt x="220" y="264"/>
                    </a:lnTo>
                    <a:lnTo>
                      <a:pt x="207" y="270"/>
                    </a:lnTo>
                    <a:lnTo>
                      <a:pt x="193" y="275"/>
                    </a:lnTo>
                    <a:lnTo>
                      <a:pt x="171" y="270"/>
                    </a:lnTo>
                    <a:lnTo>
                      <a:pt x="157" y="261"/>
                    </a:lnTo>
                    <a:lnTo>
                      <a:pt x="143" y="250"/>
                    </a:lnTo>
                    <a:lnTo>
                      <a:pt x="131" y="235"/>
                    </a:lnTo>
                    <a:lnTo>
                      <a:pt x="124" y="223"/>
                    </a:lnTo>
                    <a:lnTo>
                      <a:pt x="110" y="199"/>
                    </a:lnTo>
                    <a:lnTo>
                      <a:pt x="103" y="201"/>
                    </a:lnTo>
                    <a:lnTo>
                      <a:pt x="95" y="194"/>
                    </a:lnTo>
                    <a:lnTo>
                      <a:pt x="95" y="193"/>
                    </a:lnTo>
                    <a:lnTo>
                      <a:pt x="92" y="203"/>
                    </a:lnTo>
                    <a:lnTo>
                      <a:pt x="89" y="204"/>
                    </a:lnTo>
                    <a:lnTo>
                      <a:pt x="84" y="196"/>
                    </a:lnTo>
                    <a:lnTo>
                      <a:pt x="79" y="182"/>
                    </a:lnTo>
                    <a:lnTo>
                      <a:pt x="73" y="182"/>
                    </a:lnTo>
                    <a:lnTo>
                      <a:pt x="75" y="168"/>
                    </a:lnTo>
                    <a:lnTo>
                      <a:pt x="68" y="158"/>
                    </a:lnTo>
                    <a:lnTo>
                      <a:pt x="56" y="148"/>
                    </a:lnTo>
                    <a:lnTo>
                      <a:pt x="43" y="139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86" name="Freeform 182"/>
              <p:cNvSpPr>
                <a:spLocks/>
              </p:cNvSpPr>
              <p:nvPr/>
            </p:nvSpPr>
            <p:spPr bwMode="auto">
              <a:xfrm>
                <a:off x="3266" y="1301"/>
                <a:ext cx="145" cy="172"/>
              </a:xfrm>
              <a:custGeom>
                <a:avLst/>
                <a:gdLst>
                  <a:gd name="T0" fmla="*/ 34 w 154"/>
                  <a:gd name="T1" fmla="*/ 74 h 173"/>
                  <a:gd name="T2" fmla="*/ 34 w 154"/>
                  <a:gd name="T3" fmla="*/ 63 h 173"/>
                  <a:gd name="T4" fmla="*/ 36 w 154"/>
                  <a:gd name="T5" fmla="*/ 42 h 173"/>
                  <a:gd name="T6" fmla="*/ 36 w 154"/>
                  <a:gd name="T7" fmla="*/ 32 h 173"/>
                  <a:gd name="T8" fmla="*/ 32 w 154"/>
                  <a:gd name="T9" fmla="*/ 27 h 173"/>
                  <a:gd name="T10" fmla="*/ 26 w 154"/>
                  <a:gd name="T11" fmla="*/ 3 h 173"/>
                  <a:gd name="T12" fmla="*/ 24 w 154"/>
                  <a:gd name="T13" fmla="*/ 5 h 173"/>
                  <a:gd name="T14" fmla="*/ 22 w 154"/>
                  <a:gd name="T15" fmla="*/ 0 h 173"/>
                  <a:gd name="T16" fmla="*/ 17 w 154"/>
                  <a:gd name="T17" fmla="*/ 0 h 173"/>
                  <a:gd name="T18" fmla="*/ 15 w 154"/>
                  <a:gd name="T19" fmla="*/ 5 h 173"/>
                  <a:gd name="T20" fmla="*/ 9 w 154"/>
                  <a:gd name="T21" fmla="*/ 20 h 173"/>
                  <a:gd name="T22" fmla="*/ 9 w 154"/>
                  <a:gd name="T23" fmla="*/ 39 h 173"/>
                  <a:gd name="T24" fmla="*/ 9 w 154"/>
                  <a:gd name="T25" fmla="*/ 60 h 173"/>
                  <a:gd name="T26" fmla="*/ 8 w 154"/>
                  <a:gd name="T27" fmla="*/ 72 h 173"/>
                  <a:gd name="T28" fmla="*/ 0 w 154"/>
                  <a:gd name="T29" fmla="*/ 83 h 173"/>
                  <a:gd name="T30" fmla="*/ 8 w 154"/>
                  <a:gd name="T31" fmla="*/ 89 h 173"/>
                  <a:gd name="T32" fmla="*/ 8 w 154"/>
                  <a:gd name="T33" fmla="*/ 97 h 173"/>
                  <a:gd name="T34" fmla="*/ 14 w 154"/>
                  <a:gd name="T35" fmla="*/ 104 h 173"/>
                  <a:gd name="T36" fmla="*/ 19 w 154"/>
                  <a:gd name="T37" fmla="*/ 112 h 173"/>
                  <a:gd name="T38" fmla="*/ 23 w 154"/>
                  <a:gd name="T39" fmla="*/ 119 h 173"/>
                  <a:gd name="T40" fmla="*/ 24 w 154"/>
                  <a:gd name="T41" fmla="*/ 126 h 173"/>
                  <a:gd name="T42" fmla="*/ 26 w 154"/>
                  <a:gd name="T43" fmla="*/ 126 h 173"/>
                  <a:gd name="T44" fmla="*/ 27 w 154"/>
                  <a:gd name="T45" fmla="*/ 144 h 173"/>
                  <a:gd name="T46" fmla="*/ 33 w 154"/>
                  <a:gd name="T47" fmla="*/ 153 h 173"/>
                  <a:gd name="T48" fmla="*/ 37 w 154"/>
                  <a:gd name="T49" fmla="*/ 146 h 173"/>
                  <a:gd name="T50" fmla="*/ 42 w 154"/>
                  <a:gd name="T51" fmla="*/ 155 h 173"/>
                  <a:gd name="T52" fmla="*/ 45 w 154"/>
                  <a:gd name="T53" fmla="*/ 136 h 173"/>
                  <a:gd name="T54" fmla="*/ 49 w 154"/>
                  <a:gd name="T55" fmla="*/ 135 h 173"/>
                  <a:gd name="T56" fmla="*/ 52 w 154"/>
                  <a:gd name="T57" fmla="*/ 136 h 173"/>
                  <a:gd name="T58" fmla="*/ 50 w 154"/>
                  <a:gd name="T59" fmla="*/ 128 h 173"/>
                  <a:gd name="T60" fmla="*/ 49 w 154"/>
                  <a:gd name="T61" fmla="*/ 114 h 173"/>
                  <a:gd name="T62" fmla="*/ 47 w 154"/>
                  <a:gd name="T63" fmla="*/ 114 h 173"/>
                  <a:gd name="T64" fmla="*/ 48 w 154"/>
                  <a:gd name="T65" fmla="*/ 98 h 173"/>
                  <a:gd name="T66" fmla="*/ 45 w 154"/>
                  <a:gd name="T67" fmla="*/ 89 h 173"/>
                  <a:gd name="T68" fmla="*/ 40 w 154"/>
                  <a:gd name="T69" fmla="*/ 86 h 173"/>
                  <a:gd name="T70" fmla="*/ 37 w 154"/>
                  <a:gd name="T71" fmla="*/ 86 h 173"/>
                  <a:gd name="T72" fmla="*/ 34 w 154"/>
                  <a:gd name="T73" fmla="*/ 74 h 173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54"/>
                  <a:gd name="T112" fmla="*/ 0 h 173"/>
                  <a:gd name="T113" fmla="*/ 154 w 154"/>
                  <a:gd name="T114" fmla="*/ 173 h 173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54" h="173">
                    <a:moveTo>
                      <a:pt x="99" y="74"/>
                    </a:moveTo>
                    <a:lnTo>
                      <a:pt x="98" y="63"/>
                    </a:lnTo>
                    <a:lnTo>
                      <a:pt x="105" y="42"/>
                    </a:lnTo>
                    <a:lnTo>
                      <a:pt x="104" y="32"/>
                    </a:lnTo>
                    <a:lnTo>
                      <a:pt x="93" y="27"/>
                    </a:lnTo>
                    <a:lnTo>
                      <a:pt x="78" y="3"/>
                    </a:lnTo>
                    <a:lnTo>
                      <a:pt x="71" y="5"/>
                    </a:lnTo>
                    <a:lnTo>
                      <a:pt x="65" y="0"/>
                    </a:lnTo>
                    <a:lnTo>
                      <a:pt x="47" y="0"/>
                    </a:lnTo>
                    <a:lnTo>
                      <a:pt x="43" y="5"/>
                    </a:lnTo>
                    <a:lnTo>
                      <a:pt x="29" y="20"/>
                    </a:lnTo>
                    <a:lnTo>
                      <a:pt x="29" y="39"/>
                    </a:lnTo>
                    <a:lnTo>
                      <a:pt x="29" y="60"/>
                    </a:lnTo>
                    <a:lnTo>
                      <a:pt x="15" y="72"/>
                    </a:lnTo>
                    <a:lnTo>
                      <a:pt x="0" y="83"/>
                    </a:lnTo>
                    <a:lnTo>
                      <a:pt x="10" y="107"/>
                    </a:lnTo>
                    <a:lnTo>
                      <a:pt x="25" y="115"/>
                    </a:lnTo>
                    <a:lnTo>
                      <a:pt x="39" y="122"/>
                    </a:lnTo>
                    <a:lnTo>
                      <a:pt x="54" y="130"/>
                    </a:lnTo>
                    <a:lnTo>
                      <a:pt x="69" y="137"/>
                    </a:lnTo>
                    <a:lnTo>
                      <a:pt x="71" y="144"/>
                    </a:lnTo>
                    <a:lnTo>
                      <a:pt x="78" y="144"/>
                    </a:lnTo>
                    <a:lnTo>
                      <a:pt x="80" y="162"/>
                    </a:lnTo>
                    <a:lnTo>
                      <a:pt x="97" y="171"/>
                    </a:lnTo>
                    <a:lnTo>
                      <a:pt x="108" y="164"/>
                    </a:lnTo>
                    <a:lnTo>
                      <a:pt x="126" y="173"/>
                    </a:lnTo>
                    <a:lnTo>
                      <a:pt x="132" y="154"/>
                    </a:lnTo>
                    <a:lnTo>
                      <a:pt x="146" y="153"/>
                    </a:lnTo>
                    <a:lnTo>
                      <a:pt x="154" y="154"/>
                    </a:lnTo>
                    <a:lnTo>
                      <a:pt x="148" y="146"/>
                    </a:lnTo>
                    <a:lnTo>
                      <a:pt x="144" y="132"/>
                    </a:lnTo>
                    <a:lnTo>
                      <a:pt x="138" y="132"/>
                    </a:lnTo>
                    <a:lnTo>
                      <a:pt x="140" y="116"/>
                    </a:lnTo>
                    <a:lnTo>
                      <a:pt x="132" y="107"/>
                    </a:lnTo>
                    <a:lnTo>
                      <a:pt x="121" y="97"/>
                    </a:lnTo>
                    <a:lnTo>
                      <a:pt x="108" y="88"/>
                    </a:lnTo>
                    <a:lnTo>
                      <a:pt x="99" y="74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87" name="Freeform 183"/>
              <p:cNvSpPr>
                <a:spLocks/>
              </p:cNvSpPr>
              <p:nvPr/>
            </p:nvSpPr>
            <p:spPr bwMode="auto">
              <a:xfrm>
                <a:off x="3385" y="1455"/>
                <a:ext cx="26" cy="30"/>
              </a:xfrm>
              <a:custGeom>
                <a:avLst/>
                <a:gdLst>
                  <a:gd name="T0" fmla="*/ 7 w 28"/>
                  <a:gd name="T1" fmla="*/ 9 h 31"/>
                  <a:gd name="T2" fmla="*/ 7 w 28"/>
                  <a:gd name="T3" fmla="*/ 9 h 31"/>
                  <a:gd name="T4" fmla="*/ 7 w 28"/>
                  <a:gd name="T5" fmla="*/ 15 h 31"/>
                  <a:gd name="T6" fmla="*/ 7 w 28"/>
                  <a:gd name="T7" fmla="*/ 15 h 31"/>
                  <a:gd name="T8" fmla="*/ 7 w 28"/>
                  <a:gd name="T9" fmla="*/ 15 h 31"/>
                  <a:gd name="T10" fmla="*/ 7 w 28"/>
                  <a:gd name="T11" fmla="*/ 15 h 31"/>
                  <a:gd name="T12" fmla="*/ 0 w 28"/>
                  <a:gd name="T13" fmla="*/ 15 h 31"/>
                  <a:gd name="T14" fmla="*/ 6 w 28"/>
                  <a:gd name="T15" fmla="*/ 1 h 31"/>
                  <a:gd name="T16" fmla="*/ 7 w 28"/>
                  <a:gd name="T17" fmla="*/ 0 h 31"/>
                  <a:gd name="T18" fmla="*/ 7 w 28"/>
                  <a:gd name="T19" fmla="*/ 9 h 3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8"/>
                  <a:gd name="T31" fmla="*/ 0 h 31"/>
                  <a:gd name="T32" fmla="*/ 28 w 28"/>
                  <a:gd name="T33" fmla="*/ 31 h 31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8" h="31">
                    <a:moveTo>
                      <a:pt x="21" y="9"/>
                    </a:moveTo>
                    <a:lnTo>
                      <a:pt x="17" y="9"/>
                    </a:lnTo>
                    <a:lnTo>
                      <a:pt x="18" y="15"/>
                    </a:lnTo>
                    <a:lnTo>
                      <a:pt x="28" y="31"/>
                    </a:lnTo>
                    <a:lnTo>
                      <a:pt x="15" y="27"/>
                    </a:lnTo>
                    <a:lnTo>
                      <a:pt x="12" y="22"/>
                    </a:lnTo>
                    <a:lnTo>
                      <a:pt x="0" y="18"/>
                    </a:lnTo>
                    <a:lnTo>
                      <a:pt x="6" y="1"/>
                    </a:lnTo>
                    <a:lnTo>
                      <a:pt x="18" y="0"/>
                    </a:lnTo>
                    <a:lnTo>
                      <a:pt x="21" y="9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88" name="Freeform 184"/>
              <p:cNvSpPr>
                <a:spLocks/>
              </p:cNvSpPr>
              <p:nvPr/>
            </p:nvSpPr>
            <p:spPr bwMode="auto">
              <a:xfrm>
                <a:off x="3212" y="1355"/>
                <a:ext cx="21" cy="32"/>
              </a:xfrm>
              <a:custGeom>
                <a:avLst/>
                <a:gdLst>
                  <a:gd name="T0" fmla="*/ 19 w 21"/>
                  <a:gd name="T1" fmla="*/ 16 h 33"/>
                  <a:gd name="T2" fmla="*/ 8 w 21"/>
                  <a:gd name="T3" fmla="*/ 16 h 33"/>
                  <a:gd name="T4" fmla="*/ 0 w 21"/>
                  <a:gd name="T5" fmla="*/ 16 h 33"/>
                  <a:gd name="T6" fmla="*/ 6 w 21"/>
                  <a:gd name="T7" fmla="*/ 16 h 33"/>
                  <a:gd name="T8" fmla="*/ 11 w 21"/>
                  <a:gd name="T9" fmla="*/ 0 h 33"/>
                  <a:gd name="T10" fmla="*/ 21 w 21"/>
                  <a:gd name="T11" fmla="*/ 6 h 33"/>
                  <a:gd name="T12" fmla="*/ 19 w 21"/>
                  <a:gd name="T13" fmla="*/ 16 h 3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1"/>
                  <a:gd name="T22" fmla="*/ 0 h 33"/>
                  <a:gd name="T23" fmla="*/ 21 w 21"/>
                  <a:gd name="T24" fmla="*/ 33 h 3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" h="33">
                    <a:moveTo>
                      <a:pt x="19" y="18"/>
                    </a:moveTo>
                    <a:lnTo>
                      <a:pt x="8" y="31"/>
                    </a:lnTo>
                    <a:lnTo>
                      <a:pt x="0" y="33"/>
                    </a:lnTo>
                    <a:lnTo>
                      <a:pt x="6" y="17"/>
                    </a:lnTo>
                    <a:lnTo>
                      <a:pt x="11" y="0"/>
                    </a:lnTo>
                    <a:lnTo>
                      <a:pt x="21" y="6"/>
                    </a:lnTo>
                    <a:lnTo>
                      <a:pt x="19" y="18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89" name="Freeform 185"/>
              <p:cNvSpPr>
                <a:spLocks/>
              </p:cNvSpPr>
              <p:nvPr/>
            </p:nvSpPr>
            <p:spPr bwMode="auto">
              <a:xfrm>
                <a:off x="3452" y="1537"/>
                <a:ext cx="19" cy="34"/>
              </a:xfrm>
              <a:custGeom>
                <a:avLst/>
                <a:gdLst>
                  <a:gd name="T0" fmla="*/ 5 w 21"/>
                  <a:gd name="T1" fmla="*/ 33 h 34"/>
                  <a:gd name="T2" fmla="*/ 5 w 21"/>
                  <a:gd name="T3" fmla="*/ 34 h 34"/>
                  <a:gd name="T4" fmla="*/ 0 w 21"/>
                  <a:gd name="T5" fmla="*/ 31 h 34"/>
                  <a:gd name="T6" fmla="*/ 0 w 21"/>
                  <a:gd name="T7" fmla="*/ 10 h 34"/>
                  <a:gd name="T8" fmla="*/ 5 w 21"/>
                  <a:gd name="T9" fmla="*/ 0 h 34"/>
                  <a:gd name="T10" fmla="*/ 5 w 21"/>
                  <a:gd name="T11" fmla="*/ 17 h 34"/>
                  <a:gd name="T12" fmla="*/ 5 w 21"/>
                  <a:gd name="T13" fmla="*/ 33 h 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1"/>
                  <a:gd name="T22" fmla="*/ 0 h 34"/>
                  <a:gd name="T23" fmla="*/ 21 w 21"/>
                  <a:gd name="T24" fmla="*/ 34 h 3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" h="34">
                    <a:moveTo>
                      <a:pt x="15" y="33"/>
                    </a:moveTo>
                    <a:lnTo>
                      <a:pt x="10" y="34"/>
                    </a:lnTo>
                    <a:lnTo>
                      <a:pt x="0" y="31"/>
                    </a:lnTo>
                    <a:lnTo>
                      <a:pt x="0" y="10"/>
                    </a:lnTo>
                    <a:lnTo>
                      <a:pt x="13" y="0"/>
                    </a:lnTo>
                    <a:lnTo>
                      <a:pt x="21" y="17"/>
                    </a:lnTo>
                    <a:lnTo>
                      <a:pt x="15" y="33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90" name="Freeform 186"/>
              <p:cNvSpPr>
                <a:spLocks/>
              </p:cNvSpPr>
              <p:nvPr/>
            </p:nvSpPr>
            <p:spPr bwMode="auto">
              <a:xfrm>
                <a:off x="3327" y="926"/>
                <a:ext cx="516" cy="291"/>
              </a:xfrm>
              <a:custGeom>
                <a:avLst/>
                <a:gdLst>
                  <a:gd name="T0" fmla="*/ 20 w 551"/>
                  <a:gd name="T1" fmla="*/ 190 h 289"/>
                  <a:gd name="T2" fmla="*/ 14 w 551"/>
                  <a:gd name="T3" fmla="*/ 200 h 289"/>
                  <a:gd name="T4" fmla="*/ 7 w 551"/>
                  <a:gd name="T5" fmla="*/ 165 h 289"/>
                  <a:gd name="T6" fmla="*/ 1 w 551"/>
                  <a:gd name="T7" fmla="*/ 126 h 289"/>
                  <a:gd name="T8" fmla="*/ 7 w 551"/>
                  <a:gd name="T9" fmla="*/ 112 h 289"/>
                  <a:gd name="T10" fmla="*/ 10 w 551"/>
                  <a:gd name="T11" fmla="*/ 96 h 289"/>
                  <a:gd name="T12" fmla="*/ 20 w 551"/>
                  <a:gd name="T13" fmla="*/ 67 h 289"/>
                  <a:gd name="T14" fmla="*/ 31 w 551"/>
                  <a:gd name="T15" fmla="*/ 106 h 289"/>
                  <a:gd name="T16" fmla="*/ 46 w 551"/>
                  <a:gd name="T17" fmla="*/ 104 h 289"/>
                  <a:gd name="T18" fmla="*/ 54 w 551"/>
                  <a:gd name="T19" fmla="*/ 104 h 289"/>
                  <a:gd name="T20" fmla="*/ 52 w 551"/>
                  <a:gd name="T21" fmla="*/ 41 h 289"/>
                  <a:gd name="T22" fmla="*/ 51 w 551"/>
                  <a:gd name="T23" fmla="*/ 33 h 289"/>
                  <a:gd name="T24" fmla="*/ 62 w 551"/>
                  <a:gd name="T25" fmla="*/ 26 h 289"/>
                  <a:gd name="T26" fmla="*/ 72 w 551"/>
                  <a:gd name="T27" fmla="*/ 13 h 289"/>
                  <a:gd name="T28" fmla="*/ 83 w 551"/>
                  <a:gd name="T29" fmla="*/ 2 h 289"/>
                  <a:gd name="T30" fmla="*/ 90 w 551"/>
                  <a:gd name="T31" fmla="*/ 15 h 289"/>
                  <a:gd name="T32" fmla="*/ 100 w 551"/>
                  <a:gd name="T33" fmla="*/ 32 h 289"/>
                  <a:gd name="T34" fmla="*/ 110 w 551"/>
                  <a:gd name="T35" fmla="*/ 26 h 289"/>
                  <a:gd name="T36" fmla="*/ 116 w 551"/>
                  <a:gd name="T37" fmla="*/ 22 h 289"/>
                  <a:gd name="T38" fmla="*/ 120 w 551"/>
                  <a:gd name="T39" fmla="*/ 46 h 289"/>
                  <a:gd name="T40" fmla="*/ 132 w 551"/>
                  <a:gd name="T41" fmla="*/ 94 h 289"/>
                  <a:gd name="T42" fmla="*/ 138 w 551"/>
                  <a:gd name="T43" fmla="*/ 105 h 289"/>
                  <a:gd name="T44" fmla="*/ 147 w 551"/>
                  <a:gd name="T45" fmla="*/ 106 h 289"/>
                  <a:gd name="T46" fmla="*/ 158 w 551"/>
                  <a:gd name="T47" fmla="*/ 132 h 289"/>
                  <a:gd name="T48" fmla="*/ 169 w 551"/>
                  <a:gd name="T49" fmla="*/ 146 h 289"/>
                  <a:gd name="T50" fmla="*/ 164 w 551"/>
                  <a:gd name="T51" fmla="*/ 166 h 289"/>
                  <a:gd name="T52" fmla="*/ 163 w 551"/>
                  <a:gd name="T53" fmla="*/ 192 h 289"/>
                  <a:gd name="T54" fmla="*/ 157 w 551"/>
                  <a:gd name="T55" fmla="*/ 203 h 289"/>
                  <a:gd name="T56" fmla="*/ 159 w 551"/>
                  <a:gd name="T57" fmla="*/ 235 h 289"/>
                  <a:gd name="T58" fmla="*/ 148 w 551"/>
                  <a:gd name="T59" fmla="*/ 247 h 289"/>
                  <a:gd name="T60" fmla="*/ 153 w 551"/>
                  <a:gd name="T61" fmla="*/ 271 h 289"/>
                  <a:gd name="T62" fmla="*/ 154 w 551"/>
                  <a:gd name="T63" fmla="*/ 290 h 289"/>
                  <a:gd name="T64" fmla="*/ 148 w 551"/>
                  <a:gd name="T65" fmla="*/ 282 h 289"/>
                  <a:gd name="T66" fmla="*/ 136 w 551"/>
                  <a:gd name="T67" fmla="*/ 287 h 289"/>
                  <a:gd name="T68" fmla="*/ 126 w 551"/>
                  <a:gd name="T69" fmla="*/ 284 h 289"/>
                  <a:gd name="T70" fmla="*/ 118 w 551"/>
                  <a:gd name="T71" fmla="*/ 294 h 289"/>
                  <a:gd name="T72" fmla="*/ 111 w 551"/>
                  <a:gd name="T73" fmla="*/ 301 h 289"/>
                  <a:gd name="T74" fmla="*/ 104 w 551"/>
                  <a:gd name="T75" fmla="*/ 325 h 289"/>
                  <a:gd name="T76" fmla="*/ 96 w 551"/>
                  <a:gd name="T77" fmla="*/ 309 h 289"/>
                  <a:gd name="T78" fmla="*/ 90 w 551"/>
                  <a:gd name="T79" fmla="*/ 278 h 289"/>
                  <a:gd name="T80" fmla="*/ 80 w 551"/>
                  <a:gd name="T81" fmla="*/ 274 h 289"/>
                  <a:gd name="T82" fmla="*/ 70 w 551"/>
                  <a:gd name="T83" fmla="*/ 272 h 289"/>
                  <a:gd name="T84" fmla="*/ 61 w 551"/>
                  <a:gd name="T85" fmla="*/ 227 h 289"/>
                  <a:gd name="T86" fmla="*/ 50 w 551"/>
                  <a:gd name="T87" fmla="*/ 221 h 289"/>
                  <a:gd name="T88" fmla="*/ 46 w 551"/>
                  <a:gd name="T89" fmla="*/ 262 h 289"/>
                  <a:gd name="T90" fmla="*/ 48 w 551"/>
                  <a:gd name="T91" fmla="*/ 301 h 289"/>
                  <a:gd name="T92" fmla="*/ 44 w 551"/>
                  <a:gd name="T93" fmla="*/ 314 h 289"/>
                  <a:gd name="T94" fmla="*/ 40 w 551"/>
                  <a:gd name="T95" fmla="*/ 293 h 289"/>
                  <a:gd name="T96" fmla="*/ 28 w 551"/>
                  <a:gd name="T97" fmla="*/ 288 h 289"/>
                  <a:gd name="T98" fmla="*/ 22 w 551"/>
                  <a:gd name="T99" fmla="*/ 262 h 289"/>
                  <a:gd name="T100" fmla="*/ 25 w 551"/>
                  <a:gd name="T101" fmla="*/ 256 h 289"/>
                  <a:gd name="T102" fmla="*/ 25 w 551"/>
                  <a:gd name="T103" fmla="*/ 225 h 289"/>
                  <a:gd name="T104" fmla="*/ 31 w 551"/>
                  <a:gd name="T105" fmla="*/ 214 h 289"/>
                  <a:gd name="T106" fmla="*/ 23 w 551"/>
                  <a:gd name="T107" fmla="*/ 192 h 289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551"/>
                  <a:gd name="T163" fmla="*/ 0 h 289"/>
                  <a:gd name="T164" fmla="*/ 551 w 551"/>
                  <a:gd name="T165" fmla="*/ 289 h 289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551" h="289">
                    <a:moveTo>
                      <a:pt x="75" y="174"/>
                    </a:moveTo>
                    <a:lnTo>
                      <a:pt x="64" y="172"/>
                    </a:lnTo>
                    <a:lnTo>
                      <a:pt x="45" y="181"/>
                    </a:lnTo>
                    <a:lnTo>
                      <a:pt x="44" y="182"/>
                    </a:lnTo>
                    <a:lnTo>
                      <a:pt x="33" y="163"/>
                    </a:lnTo>
                    <a:lnTo>
                      <a:pt x="16" y="147"/>
                    </a:lnTo>
                    <a:lnTo>
                      <a:pt x="0" y="132"/>
                    </a:lnTo>
                    <a:lnTo>
                      <a:pt x="1" y="108"/>
                    </a:lnTo>
                    <a:lnTo>
                      <a:pt x="4" y="87"/>
                    </a:lnTo>
                    <a:lnTo>
                      <a:pt x="20" y="94"/>
                    </a:lnTo>
                    <a:lnTo>
                      <a:pt x="22" y="87"/>
                    </a:lnTo>
                    <a:lnTo>
                      <a:pt x="33" y="78"/>
                    </a:lnTo>
                    <a:lnTo>
                      <a:pt x="44" y="68"/>
                    </a:lnTo>
                    <a:lnTo>
                      <a:pt x="64" y="67"/>
                    </a:lnTo>
                    <a:lnTo>
                      <a:pt x="82" y="78"/>
                    </a:lnTo>
                    <a:lnTo>
                      <a:pt x="100" y="88"/>
                    </a:lnTo>
                    <a:lnTo>
                      <a:pt x="121" y="87"/>
                    </a:lnTo>
                    <a:lnTo>
                      <a:pt x="149" y="86"/>
                    </a:lnTo>
                    <a:lnTo>
                      <a:pt x="175" y="89"/>
                    </a:lnTo>
                    <a:lnTo>
                      <a:pt x="177" y="86"/>
                    </a:lnTo>
                    <a:lnTo>
                      <a:pt x="161" y="65"/>
                    </a:lnTo>
                    <a:lnTo>
                      <a:pt x="170" y="41"/>
                    </a:lnTo>
                    <a:lnTo>
                      <a:pt x="182" y="43"/>
                    </a:lnTo>
                    <a:lnTo>
                      <a:pt x="165" y="33"/>
                    </a:lnTo>
                    <a:lnTo>
                      <a:pt x="183" y="28"/>
                    </a:lnTo>
                    <a:lnTo>
                      <a:pt x="202" y="26"/>
                    </a:lnTo>
                    <a:lnTo>
                      <a:pt x="218" y="18"/>
                    </a:lnTo>
                    <a:lnTo>
                      <a:pt x="234" y="13"/>
                    </a:lnTo>
                    <a:lnTo>
                      <a:pt x="252" y="7"/>
                    </a:lnTo>
                    <a:lnTo>
                      <a:pt x="268" y="2"/>
                    </a:lnTo>
                    <a:lnTo>
                      <a:pt x="279" y="0"/>
                    </a:lnTo>
                    <a:lnTo>
                      <a:pt x="290" y="15"/>
                    </a:lnTo>
                    <a:lnTo>
                      <a:pt x="316" y="24"/>
                    </a:lnTo>
                    <a:lnTo>
                      <a:pt x="325" y="32"/>
                    </a:lnTo>
                    <a:lnTo>
                      <a:pt x="338" y="34"/>
                    </a:lnTo>
                    <a:lnTo>
                      <a:pt x="355" y="26"/>
                    </a:lnTo>
                    <a:lnTo>
                      <a:pt x="373" y="17"/>
                    </a:lnTo>
                    <a:lnTo>
                      <a:pt x="376" y="22"/>
                    </a:lnTo>
                    <a:lnTo>
                      <a:pt x="373" y="32"/>
                    </a:lnTo>
                    <a:lnTo>
                      <a:pt x="392" y="46"/>
                    </a:lnTo>
                    <a:lnTo>
                      <a:pt x="410" y="60"/>
                    </a:lnTo>
                    <a:lnTo>
                      <a:pt x="429" y="76"/>
                    </a:lnTo>
                    <a:lnTo>
                      <a:pt x="448" y="89"/>
                    </a:lnTo>
                    <a:lnTo>
                      <a:pt x="451" y="87"/>
                    </a:lnTo>
                    <a:lnTo>
                      <a:pt x="461" y="89"/>
                    </a:lnTo>
                    <a:lnTo>
                      <a:pt x="480" y="88"/>
                    </a:lnTo>
                    <a:lnTo>
                      <a:pt x="498" y="99"/>
                    </a:lnTo>
                    <a:lnTo>
                      <a:pt x="516" y="114"/>
                    </a:lnTo>
                    <a:lnTo>
                      <a:pt x="535" y="109"/>
                    </a:lnTo>
                    <a:lnTo>
                      <a:pt x="551" y="128"/>
                    </a:lnTo>
                    <a:lnTo>
                      <a:pt x="544" y="143"/>
                    </a:lnTo>
                    <a:lnTo>
                      <a:pt x="538" y="148"/>
                    </a:lnTo>
                    <a:lnTo>
                      <a:pt x="546" y="171"/>
                    </a:lnTo>
                    <a:lnTo>
                      <a:pt x="533" y="174"/>
                    </a:lnTo>
                    <a:lnTo>
                      <a:pt x="510" y="168"/>
                    </a:lnTo>
                    <a:lnTo>
                      <a:pt x="513" y="185"/>
                    </a:lnTo>
                    <a:lnTo>
                      <a:pt x="514" y="202"/>
                    </a:lnTo>
                    <a:lnTo>
                      <a:pt x="519" y="208"/>
                    </a:lnTo>
                    <a:lnTo>
                      <a:pt x="499" y="207"/>
                    </a:lnTo>
                    <a:lnTo>
                      <a:pt x="483" y="214"/>
                    </a:lnTo>
                    <a:lnTo>
                      <a:pt x="493" y="220"/>
                    </a:lnTo>
                    <a:lnTo>
                      <a:pt x="498" y="235"/>
                    </a:lnTo>
                    <a:lnTo>
                      <a:pt x="504" y="251"/>
                    </a:lnTo>
                    <a:lnTo>
                      <a:pt x="504" y="254"/>
                    </a:lnTo>
                    <a:lnTo>
                      <a:pt x="502" y="258"/>
                    </a:lnTo>
                    <a:lnTo>
                      <a:pt x="483" y="246"/>
                    </a:lnTo>
                    <a:lnTo>
                      <a:pt x="464" y="247"/>
                    </a:lnTo>
                    <a:lnTo>
                      <a:pt x="445" y="251"/>
                    </a:lnTo>
                    <a:lnTo>
                      <a:pt x="425" y="251"/>
                    </a:lnTo>
                    <a:lnTo>
                      <a:pt x="412" y="248"/>
                    </a:lnTo>
                    <a:lnTo>
                      <a:pt x="403" y="262"/>
                    </a:lnTo>
                    <a:lnTo>
                      <a:pt x="389" y="258"/>
                    </a:lnTo>
                    <a:lnTo>
                      <a:pt x="373" y="256"/>
                    </a:lnTo>
                    <a:lnTo>
                      <a:pt x="363" y="265"/>
                    </a:lnTo>
                    <a:lnTo>
                      <a:pt x="351" y="276"/>
                    </a:lnTo>
                    <a:lnTo>
                      <a:pt x="338" y="289"/>
                    </a:lnTo>
                    <a:lnTo>
                      <a:pt x="323" y="281"/>
                    </a:lnTo>
                    <a:lnTo>
                      <a:pt x="310" y="273"/>
                    </a:lnTo>
                    <a:lnTo>
                      <a:pt x="308" y="254"/>
                    </a:lnTo>
                    <a:lnTo>
                      <a:pt x="292" y="242"/>
                    </a:lnTo>
                    <a:lnTo>
                      <a:pt x="278" y="241"/>
                    </a:lnTo>
                    <a:lnTo>
                      <a:pt x="262" y="238"/>
                    </a:lnTo>
                    <a:lnTo>
                      <a:pt x="247" y="237"/>
                    </a:lnTo>
                    <a:lnTo>
                      <a:pt x="231" y="236"/>
                    </a:lnTo>
                    <a:lnTo>
                      <a:pt x="218" y="215"/>
                    </a:lnTo>
                    <a:lnTo>
                      <a:pt x="199" y="204"/>
                    </a:lnTo>
                    <a:lnTo>
                      <a:pt x="180" y="193"/>
                    </a:lnTo>
                    <a:lnTo>
                      <a:pt x="161" y="201"/>
                    </a:lnTo>
                    <a:lnTo>
                      <a:pt x="144" y="208"/>
                    </a:lnTo>
                    <a:lnTo>
                      <a:pt x="149" y="226"/>
                    </a:lnTo>
                    <a:lnTo>
                      <a:pt x="153" y="246"/>
                    </a:lnTo>
                    <a:lnTo>
                      <a:pt x="157" y="265"/>
                    </a:lnTo>
                    <a:lnTo>
                      <a:pt x="160" y="284"/>
                    </a:lnTo>
                    <a:lnTo>
                      <a:pt x="143" y="278"/>
                    </a:lnTo>
                    <a:lnTo>
                      <a:pt x="127" y="272"/>
                    </a:lnTo>
                    <a:lnTo>
                      <a:pt x="130" y="257"/>
                    </a:lnTo>
                    <a:lnTo>
                      <a:pt x="104" y="257"/>
                    </a:lnTo>
                    <a:lnTo>
                      <a:pt x="90" y="252"/>
                    </a:lnTo>
                    <a:lnTo>
                      <a:pt x="86" y="247"/>
                    </a:lnTo>
                    <a:lnTo>
                      <a:pt x="72" y="226"/>
                    </a:lnTo>
                    <a:lnTo>
                      <a:pt x="66" y="221"/>
                    </a:lnTo>
                    <a:lnTo>
                      <a:pt x="82" y="220"/>
                    </a:lnTo>
                    <a:lnTo>
                      <a:pt x="75" y="212"/>
                    </a:lnTo>
                    <a:lnTo>
                      <a:pt x="83" y="203"/>
                    </a:lnTo>
                    <a:lnTo>
                      <a:pt x="102" y="203"/>
                    </a:lnTo>
                    <a:lnTo>
                      <a:pt x="98" y="196"/>
                    </a:lnTo>
                    <a:lnTo>
                      <a:pt x="93" y="175"/>
                    </a:lnTo>
                    <a:lnTo>
                      <a:pt x="75" y="174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91" name="Freeform 187"/>
              <p:cNvSpPr>
                <a:spLocks/>
              </p:cNvSpPr>
              <p:nvPr/>
            </p:nvSpPr>
            <p:spPr bwMode="auto">
              <a:xfrm>
                <a:off x="3246" y="1163"/>
                <a:ext cx="111" cy="54"/>
              </a:xfrm>
              <a:custGeom>
                <a:avLst/>
                <a:gdLst>
                  <a:gd name="T0" fmla="*/ 7 w 119"/>
                  <a:gd name="T1" fmla="*/ 18 h 54"/>
                  <a:gd name="T2" fmla="*/ 0 w 119"/>
                  <a:gd name="T3" fmla="*/ 1 h 54"/>
                  <a:gd name="T4" fmla="*/ 1 w 119"/>
                  <a:gd name="T5" fmla="*/ 0 h 54"/>
                  <a:gd name="T6" fmla="*/ 7 w 119"/>
                  <a:gd name="T7" fmla="*/ 1 h 54"/>
                  <a:gd name="T8" fmla="*/ 9 w 119"/>
                  <a:gd name="T9" fmla="*/ 2 h 54"/>
                  <a:gd name="T10" fmla="*/ 17 w 119"/>
                  <a:gd name="T11" fmla="*/ 13 h 54"/>
                  <a:gd name="T12" fmla="*/ 21 w 119"/>
                  <a:gd name="T13" fmla="*/ 23 h 54"/>
                  <a:gd name="T14" fmla="*/ 28 w 119"/>
                  <a:gd name="T15" fmla="*/ 33 h 54"/>
                  <a:gd name="T16" fmla="*/ 34 w 119"/>
                  <a:gd name="T17" fmla="*/ 44 h 54"/>
                  <a:gd name="T18" fmla="*/ 33 w 119"/>
                  <a:gd name="T19" fmla="*/ 54 h 54"/>
                  <a:gd name="T20" fmla="*/ 29 w 119"/>
                  <a:gd name="T21" fmla="*/ 50 h 54"/>
                  <a:gd name="T22" fmla="*/ 22 w 119"/>
                  <a:gd name="T23" fmla="*/ 50 h 54"/>
                  <a:gd name="T24" fmla="*/ 17 w 119"/>
                  <a:gd name="T25" fmla="*/ 50 h 54"/>
                  <a:gd name="T26" fmla="*/ 12 w 119"/>
                  <a:gd name="T27" fmla="*/ 51 h 54"/>
                  <a:gd name="T28" fmla="*/ 11 w 119"/>
                  <a:gd name="T29" fmla="*/ 35 h 54"/>
                  <a:gd name="T30" fmla="*/ 7 w 119"/>
                  <a:gd name="T31" fmla="*/ 18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19"/>
                  <a:gd name="T49" fmla="*/ 0 h 54"/>
                  <a:gd name="T50" fmla="*/ 119 w 119"/>
                  <a:gd name="T51" fmla="*/ 54 h 54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19" h="54">
                    <a:moveTo>
                      <a:pt x="23" y="18"/>
                    </a:moveTo>
                    <a:lnTo>
                      <a:pt x="0" y="1"/>
                    </a:lnTo>
                    <a:lnTo>
                      <a:pt x="1" y="0"/>
                    </a:lnTo>
                    <a:lnTo>
                      <a:pt x="17" y="1"/>
                    </a:lnTo>
                    <a:lnTo>
                      <a:pt x="32" y="2"/>
                    </a:lnTo>
                    <a:lnTo>
                      <a:pt x="55" y="13"/>
                    </a:lnTo>
                    <a:lnTo>
                      <a:pt x="76" y="23"/>
                    </a:lnTo>
                    <a:lnTo>
                      <a:pt x="97" y="33"/>
                    </a:lnTo>
                    <a:lnTo>
                      <a:pt x="119" y="44"/>
                    </a:lnTo>
                    <a:lnTo>
                      <a:pt x="114" y="54"/>
                    </a:lnTo>
                    <a:lnTo>
                      <a:pt x="99" y="50"/>
                    </a:lnTo>
                    <a:lnTo>
                      <a:pt x="78" y="50"/>
                    </a:lnTo>
                    <a:lnTo>
                      <a:pt x="58" y="50"/>
                    </a:lnTo>
                    <a:lnTo>
                      <a:pt x="39" y="51"/>
                    </a:lnTo>
                    <a:lnTo>
                      <a:pt x="38" y="35"/>
                    </a:lnTo>
                    <a:lnTo>
                      <a:pt x="23" y="18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92" name="Freeform 188"/>
              <p:cNvSpPr>
                <a:spLocks/>
              </p:cNvSpPr>
              <p:nvPr/>
            </p:nvSpPr>
            <p:spPr bwMode="auto">
              <a:xfrm>
                <a:off x="3668" y="1173"/>
                <a:ext cx="132" cy="84"/>
              </a:xfrm>
              <a:custGeom>
                <a:avLst/>
                <a:gdLst>
                  <a:gd name="T0" fmla="*/ 16 w 141"/>
                  <a:gd name="T1" fmla="*/ 49 h 84"/>
                  <a:gd name="T2" fmla="*/ 9 w 141"/>
                  <a:gd name="T3" fmla="*/ 36 h 84"/>
                  <a:gd name="T4" fmla="*/ 7 w 141"/>
                  <a:gd name="T5" fmla="*/ 35 h 84"/>
                  <a:gd name="T6" fmla="*/ 0 w 141"/>
                  <a:gd name="T7" fmla="*/ 20 h 84"/>
                  <a:gd name="T8" fmla="*/ 7 w 141"/>
                  <a:gd name="T9" fmla="*/ 11 h 84"/>
                  <a:gd name="T10" fmla="*/ 7 w 141"/>
                  <a:gd name="T11" fmla="*/ 13 h 84"/>
                  <a:gd name="T12" fmla="*/ 13 w 141"/>
                  <a:gd name="T13" fmla="*/ 16 h 84"/>
                  <a:gd name="T14" fmla="*/ 16 w 141"/>
                  <a:gd name="T15" fmla="*/ 3 h 84"/>
                  <a:gd name="T16" fmla="*/ 19 w 141"/>
                  <a:gd name="T17" fmla="*/ 4 h 84"/>
                  <a:gd name="T18" fmla="*/ 25 w 141"/>
                  <a:gd name="T19" fmla="*/ 4 h 84"/>
                  <a:gd name="T20" fmla="*/ 31 w 141"/>
                  <a:gd name="T21" fmla="*/ 2 h 84"/>
                  <a:gd name="T22" fmla="*/ 37 w 141"/>
                  <a:gd name="T23" fmla="*/ 0 h 84"/>
                  <a:gd name="T24" fmla="*/ 42 w 141"/>
                  <a:gd name="T25" fmla="*/ 13 h 84"/>
                  <a:gd name="T26" fmla="*/ 43 w 141"/>
                  <a:gd name="T27" fmla="*/ 24 h 84"/>
                  <a:gd name="T28" fmla="*/ 39 w 141"/>
                  <a:gd name="T29" fmla="*/ 34 h 84"/>
                  <a:gd name="T30" fmla="*/ 37 w 141"/>
                  <a:gd name="T31" fmla="*/ 45 h 84"/>
                  <a:gd name="T32" fmla="*/ 33 w 141"/>
                  <a:gd name="T33" fmla="*/ 49 h 84"/>
                  <a:gd name="T34" fmla="*/ 29 w 141"/>
                  <a:gd name="T35" fmla="*/ 62 h 84"/>
                  <a:gd name="T36" fmla="*/ 27 w 141"/>
                  <a:gd name="T37" fmla="*/ 60 h 84"/>
                  <a:gd name="T38" fmla="*/ 25 w 141"/>
                  <a:gd name="T39" fmla="*/ 61 h 84"/>
                  <a:gd name="T40" fmla="*/ 21 w 141"/>
                  <a:gd name="T41" fmla="*/ 68 h 84"/>
                  <a:gd name="T42" fmla="*/ 20 w 141"/>
                  <a:gd name="T43" fmla="*/ 84 h 84"/>
                  <a:gd name="T44" fmla="*/ 12 w 141"/>
                  <a:gd name="T45" fmla="*/ 80 h 84"/>
                  <a:gd name="T46" fmla="*/ 7 w 141"/>
                  <a:gd name="T47" fmla="*/ 77 h 84"/>
                  <a:gd name="T48" fmla="*/ 7 w 141"/>
                  <a:gd name="T49" fmla="*/ 62 h 84"/>
                  <a:gd name="T50" fmla="*/ 8 w 141"/>
                  <a:gd name="T51" fmla="*/ 55 h 84"/>
                  <a:gd name="T52" fmla="*/ 16 w 141"/>
                  <a:gd name="T53" fmla="*/ 49 h 84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41"/>
                  <a:gd name="T82" fmla="*/ 0 h 84"/>
                  <a:gd name="T83" fmla="*/ 141 w 141"/>
                  <a:gd name="T84" fmla="*/ 84 h 84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41" h="84">
                    <a:moveTo>
                      <a:pt x="48" y="49"/>
                    </a:moveTo>
                    <a:lnTo>
                      <a:pt x="32" y="36"/>
                    </a:lnTo>
                    <a:lnTo>
                      <a:pt x="11" y="35"/>
                    </a:lnTo>
                    <a:lnTo>
                      <a:pt x="0" y="20"/>
                    </a:lnTo>
                    <a:lnTo>
                      <a:pt x="10" y="11"/>
                    </a:lnTo>
                    <a:lnTo>
                      <a:pt x="25" y="13"/>
                    </a:lnTo>
                    <a:lnTo>
                      <a:pt x="40" y="16"/>
                    </a:lnTo>
                    <a:lnTo>
                      <a:pt x="49" y="3"/>
                    </a:lnTo>
                    <a:lnTo>
                      <a:pt x="60" y="4"/>
                    </a:lnTo>
                    <a:lnTo>
                      <a:pt x="82" y="4"/>
                    </a:lnTo>
                    <a:lnTo>
                      <a:pt x="101" y="2"/>
                    </a:lnTo>
                    <a:lnTo>
                      <a:pt x="120" y="0"/>
                    </a:lnTo>
                    <a:lnTo>
                      <a:pt x="139" y="13"/>
                    </a:lnTo>
                    <a:lnTo>
                      <a:pt x="141" y="24"/>
                    </a:lnTo>
                    <a:lnTo>
                      <a:pt x="130" y="34"/>
                    </a:lnTo>
                    <a:lnTo>
                      <a:pt x="120" y="45"/>
                    </a:lnTo>
                    <a:lnTo>
                      <a:pt x="104" y="49"/>
                    </a:lnTo>
                    <a:lnTo>
                      <a:pt x="95" y="62"/>
                    </a:lnTo>
                    <a:lnTo>
                      <a:pt x="86" y="60"/>
                    </a:lnTo>
                    <a:lnTo>
                      <a:pt x="80" y="61"/>
                    </a:lnTo>
                    <a:lnTo>
                      <a:pt x="69" y="68"/>
                    </a:lnTo>
                    <a:lnTo>
                      <a:pt x="64" y="84"/>
                    </a:lnTo>
                    <a:lnTo>
                      <a:pt x="38" y="80"/>
                    </a:lnTo>
                    <a:lnTo>
                      <a:pt x="13" y="77"/>
                    </a:lnTo>
                    <a:lnTo>
                      <a:pt x="11" y="62"/>
                    </a:lnTo>
                    <a:lnTo>
                      <a:pt x="30" y="55"/>
                    </a:lnTo>
                    <a:lnTo>
                      <a:pt x="48" y="49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93" name="Freeform 189"/>
              <p:cNvSpPr>
                <a:spLocks/>
              </p:cNvSpPr>
              <p:nvPr/>
            </p:nvSpPr>
            <p:spPr bwMode="auto">
              <a:xfrm>
                <a:off x="3854" y="998"/>
                <a:ext cx="436" cy="215"/>
              </a:xfrm>
              <a:custGeom>
                <a:avLst/>
                <a:gdLst>
                  <a:gd name="T0" fmla="*/ 96 w 462"/>
                  <a:gd name="T1" fmla="*/ 222 h 214"/>
                  <a:gd name="T2" fmla="*/ 88 w 462"/>
                  <a:gd name="T3" fmla="*/ 212 h 214"/>
                  <a:gd name="T4" fmla="*/ 74 w 462"/>
                  <a:gd name="T5" fmla="*/ 210 h 214"/>
                  <a:gd name="T6" fmla="*/ 59 w 462"/>
                  <a:gd name="T7" fmla="*/ 206 h 214"/>
                  <a:gd name="T8" fmla="*/ 50 w 462"/>
                  <a:gd name="T9" fmla="*/ 174 h 214"/>
                  <a:gd name="T10" fmla="*/ 37 w 462"/>
                  <a:gd name="T11" fmla="*/ 160 h 214"/>
                  <a:gd name="T12" fmla="*/ 25 w 462"/>
                  <a:gd name="T13" fmla="*/ 152 h 214"/>
                  <a:gd name="T14" fmla="*/ 22 w 462"/>
                  <a:gd name="T15" fmla="*/ 104 h 214"/>
                  <a:gd name="T16" fmla="*/ 8 w 462"/>
                  <a:gd name="T17" fmla="*/ 82 h 214"/>
                  <a:gd name="T18" fmla="*/ 1 w 462"/>
                  <a:gd name="T19" fmla="*/ 60 h 214"/>
                  <a:gd name="T20" fmla="*/ 6 w 462"/>
                  <a:gd name="T21" fmla="*/ 50 h 214"/>
                  <a:gd name="T22" fmla="*/ 11 w 462"/>
                  <a:gd name="T23" fmla="*/ 33 h 214"/>
                  <a:gd name="T24" fmla="*/ 26 w 462"/>
                  <a:gd name="T25" fmla="*/ 28 h 214"/>
                  <a:gd name="T26" fmla="*/ 36 w 462"/>
                  <a:gd name="T27" fmla="*/ 39 h 214"/>
                  <a:gd name="T28" fmla="*/ 46 w 462"/>
                  <a:gd name="T29" fmla="*/ 33 h 214"/>
                  <a:gd name="T30" fmla="*/ 43 w 462"/>
                  <a:gd name="T31" fmla="*/ 0 h 214"/>
                  <a:gd name="T32" fmla="*/ 59 w 462"/>
                  <a:gd name="T33" fmla="*/ 12 h 214"/>
                  <a:gd name="T34" fmla="*/ 71 w 462"/>
                  <a:gd name="T35" fmla="*/ 37 h 214"/>
                  <a:gd name="T36" fmla="*/ 87 w 462"/>
                  <a:gd name="T37" fmla="*/ 35 h 214"/>
                  <a:gd name="T38" fmla="*/ 96 w 462"/>
                  <a:gd name="T39" fmla="*/ 48 h 214"/>
                  <a:gd name="T40" fmla="*/ 112 w 462"/>
                  <a:gd name="T41" fmla="*/ 52 h 214"/>
                  <a:gd name="T42" fmla="*/ 123 w 462"/>
                  <a:gd name="T43" fmla="*/ 35 h 214"/>
                  <a:gd name="T44" fmla="*/ 137 w 462"/>
                  <a:gd name="T45" fmla="*/ 43 h 214"/>
                  <a:gd name="T46" fmla="*/ 138 w 462"/>
                  <a:gd name="T47" fmla="*/ 76 h 214"/>
                  <a:gd name="T48" fmla="*/ 141 w 462"/>
                  <a:gd name="T49" fmla="*/ 87 h 214"/>
                  <a:gd name="T50" fmla="*/ 148 w 462"/>
                  <a:gd name="T51" fmla="*/ 89 h 214"/>
                  <a:gd name="T52" fmla="*/ 162 w 462"/>
                  <a:gd name="T53" fmla="*/ 100 h 214"/>
                  <a:gd name="T54" fmla="*/ 154 w 462"/>
                  <a:gd name="T55" fmla="*/ 127 h 214"/>
                  <a:gd name="T56" fmla="*/ 148 w 462"/>
                  <a:gd name="T57" fmla="*/ 150 h 214"/>
                  <a:gd name="T58" fmla="*/ 138 w 462"/>
                  <a:gd name="T59" fmla="*/ 163 h 214"/>
                  <a:gd name="T60" fmla="*/ 131 w 462"/>
                  <a:gd name="T61" fmla="*/ 176 h 214"/>
                  <a:gd name="T62" fmla="*/ 130 w 462"/>
                  <a:gd name="T63" fmla="*/ 201 h 214"/>
                  <a:gd name="T64" fmla="*/ 119 w 462"/>
                  <a:gd name="T65" fmla="*/ 215 h 214"/>
                  <a:gd name="T66" fmla="*/ 109 w 462"/>
                  <a:gd name="T67" fmla="*/ 225 h 214"/>
                  <a:gd name="T68" fmla="*/ 102 w 462"/>
                  <a:gd name="T69" fmla="*/ 226 h 21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462"/>
                  <a:gd name="T106" fmla="*/ 0 h 214"/>
                  <a:gd name="T107" fmla="*/ 462 w 462"/>
                  <a:gd name="T108" fmla="*/ 214 h 214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462" h="214">
                    <a:moveTo>
                      <a:pt x="290" y="208"/>
                    </a:moveTo>
                    <a:lnTo>
                      <a:pt x="272" y="204"/>
                    </a:lnTo>
                    <a:lnTo>
                      <a:pt x="253" y="201"/>
                    </a:lnTo>
                    <a:lnTo>
                      <a:pt x="249" y="194"/>
                    </a:lnTo>
                    <a:lnTo>
                      <a:pt x="229" y="193"/>
                    </a:lnTo>
                    <a:lnTo>
                      <a:pt x="209" y="192"/>
                    </a:lnTo>
                    <a:lnTo>
                      <a:pt x="190" y="191"/>
                    </a:lnTo>
                    <a:lnTo>
                      <a:pt x="170" y="188"/>
                    </a:lnTo>
                    <a:lnTo>
                      <a:pt x="156" y="174"/>
                    </a:lnTo>
                    <a:lnTo>
                      <a:pt x="143" y="156"/>
                    </a:lnTo>
                    <a:lnTo>
                      <a:pt x="122" y="149"/>
                    </a:lnTo>
                    <a:lnTo>
                      <a:pt x="103" y="142"/>
                    </a:lnTo>
                    <a:lnTo>
                      <a:pt x="86" y="138"/>
                    </a:lnTo>
                    <a:lnTo>
                      <a:pt x="70" y="134"/>
                    </a:lnTo>
                    <a:lnTo>
                      <a:pt x="63" y="119"/>
                    </a:lnTo>
                    <a:lnTo>
                      <a:pt x="59" y="104"/>
                    </a:lnTo>
                    <a:lnTo>
                      <a:pt x="38" y="85"/>
                    </a:lnTo>
                    <a:lnTo>
                      <a:pt x="26" y="82"/>
                    </a:lnTo>
                    <a:lnTo>
                      <a:pt x="6" y="68"/>
                    </a:lnTo>
                    <a:lnTo>
                      <a:pt x="1" y="60"/>
                    </a:lnTo>
                    <a:lnTo>
                      <a:pt x="0" y="57"/>
                    </a:lnTo>
                    <a:lnTo>
                      <a:pt x="6" y="50"/>
                    </a:lnTo>
                    <a:lnTo>
                      <a:pt x="18" y="43"/>
                    </a:lnTo>
                    <a:lnTo>
                      <a:pt x="32" y="33"/>
                    </a:lnTo>
                    <a:lnTo>
                      <a:pt x="46" y="26"/>
                    </a:lnTo>
                    <a:lnTo>
                      <a:pt x="74" y="28"/>
                    </a:lnTo>
                    <a:lnTo>
                      <a:pt x="81" y="35"/>
                    </a:lnTo>
                    <a:lnTo>
                      <a:pt x="101" y="39"/>
                    </a:lnTo>
                    <a:lnTo>
                      <a:pt x="121" y="43"/>
                    </a:lnTo>
                    <a:lnTo>
                      <a:pt x="131" y="33"/>
                    </a:lnTo>
                    <a:lnTo>
                      <a:pt x="119" y="19"/>
                    </a:lnTo>
                    <a:lnTo>
                      <a:pt x="122" y="0"/>
                    </a:lnTo>
                    <a:lnTo>
                      <a:pt x="145" y="6"/>
                    </a:lnTo>
                    <a:lnTo>
                      <a:pt x="170" y="12"/>
                    </a:lnTo>
                    <a:lnTo>
                      <a:pt x="180" y="22"/>
                    </a:lnTo>
                    <a:lnTo>
                      <a:pt x="201" y="37"/>
                    </a:lnTo>
                    <a:lnTo>
                      <a:pt x="225" y="30"/>
                    </a:lnTo>
                    <a:lnTo>
                      <a:pt x="245" y="35"/>
                    </a:lnTo>
                    <a:lnTo>
                      <a:pt x="263" y="40"/>
                    </a:lnTo>
                    <a:lnTo>
                      <a:pt x="272" y="48"/>
                    </a:lnTo>
                    <a:lnTo>
                      <a:pt x="301" y="57"/>
                    </a:lnTo>
                    <a:lnTo>
                      <a:pt x="317" y="52"/>
                    </a:lnTo>
                    <a:lnTo>
                      <a:pt x="333" y="49"/>
                    </a:lnTo>
                    <a:lnTo>
                      <a:pt x="349" y="35"/>
                    </a:lnTo>
                    <a:lnTo>
                      <a:pt x="374" y="41"/>
                    </a:lnTo>
                    <a:lnTo>
                      <a:pt x="388" y="43"/>
                    </a:lnTo>
                    <a:lnTo>
                      <a:pt x="390" y="60"/>
                    </a:lnTo>
                    <a:lnTo>
                      <a:pt x="391" y="76"/>
                    </a:lnTo>
                    <a:lnTo>
                      <a:pt x="388" y="78"/>
                    </a:lnTo>
                    <a:lnTo>
                      <a:pt x="399" y="87"/>
                    </a:lnTo>
                    <a:lnTo>
                      <a:pt x="413" y="85"/>
                    </a:lnTo>
                    <a:lnTo>
                      <a:pt x="420" y="89"/>
                    </a:lnTo>
                    <a:lnTo>
                      <a:pt x="427" y="81"/>
                    </a:lnTo>
                    <a:lnTo>
                      <a:pt x="459" y="100"/>
                    </a:lnTo>
                    <a:lnTo>
                      <a:pt x="462" y="109"/>
                    </a:lnTo>
                    <a:lnTo>
                      <a:pt x="438" y="109"/>
                    </a:lnTo>
                    <a:lnTo>
                      <a:pt x="422" y="119"/>
                    </a:lnTo>
                    <a:lnTo>
                      <a:pt x="420" y="132"/>
                    </a:lnTo>
                    <a:lnTo>
                      <a:pt x="404" y="137"/>
                    </a:lnTo>
                    <a:lnTo>
                      <a:pt x="391" y="145"/>
                    </a:lnTo>
                    <a:lnTo>
                      <a:pt x="371" y="139"/>
                    </a:lnTo>
                    <a:lnTo>
                      <a:pt x="373" y="158"/>
                    </a:lnTo>
                    <a:lnTo>
                      <a:pt x="382" y="169"/>
                    </a:lnTo>
                    <a:lnTo>
                      <a:pt x="369" y="183"/>
                    </a:lnTo>
                    <a:lnTo>
                      <a:pt x="356" y="196"/>
                    </a:lnTo>
                    <a:lnTo>
                      <a:pt x="339" y="197"/>
                    </a:lnTo>
                    <a:lnTo>
                      <a:pt x="322" y="198"/>
                    </a:lnTo>
                    <a:lnTo>
                      <a:pt x="312" y="207"/>
                    </a:lnTo>
                    <a:lnTo>
                      <a:pt x="301" y="214"/>
                    </a:lnTo>
                    <a:lnTo>
                      <a:pt x="290" y="208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94" name="Freeform 190"/>
              <p:cNvSpPr>
                <a:spLocks/>
              </p:cNvSpPr>
              <p:nvPr/>
            </p:nvSpPr>
            <p:spPr bwMode="auto">
              <a:xfrm>
                <a:off x="3638" y="1209"/>
                <a:ext cx="119" cy="104"/>
              </a:xfrm>
              <a:custGeom>
                <a:avLst/>
                <a:gdLst>
                  <a:gd name="T0" fmla="*/ 44 w 125"/>
                  <a:gd name="T1" fmla="*/ 92 h 104"/>
                  <a:gd name="T2" fmla="*/ 39 w 125"/>
                  <a:gd name="T3" fmla="*/ 93 h 104"/>
                  <a:gd name="T4" fmla="*/ 31 w 125"/>
                  <a:gd name="T5" fmla="*/ 104 h 104"/>
                  <a:gd name="T6" fmla="*/ 29 w 125"/>
                  <a:gd name="T7" fmla="*/ 80 h 104"/>
                  <a:gd name="T8" fmla="*/ 27 w 125"/>
                  <a:gd name="T9" fmla="*/ 78 h 104"/>
                  <a:gd name="T10" fmla="*/ 26 w 125"/>
                  <a:gd name="T11" fmla="*/ 70 h 104"/>
                  <a:gd name="T12" fmla="*/ 23 w 125"/>
                  <a:gd name="T13" fmla="*/ 72 h 104"/>
                  <a:gd name="T14" fmla="*/ 23 w 125"/>
                  <a:gd name="T15" fmla="*/ 85 h 104"/>
                  <a:gd name="T16" fmla="*/ 17 w 125"/>
                  <a:gd name="T17" fmla="*/ 92 h 104"/>
                  <a:gd name="T18" fmla="*/ 16 w 125"/>
                  <a:gd name="T19" fmla="*/ 97 h 104"/>
                  <a:gd name="T20" fmla="*/ 10 w 125"/>
                  <a:gd name="T21" fmla="*/ 97 h 104"/>
                  <a:gd name="T22" fmla="*/ 10 w 125"/>
                  <a:gd name="T23" fmla="*/ 98 h 104"/>
                  <a:gd name="T24" fmla="*/ 10 w 125"/>
                  <a:gd name="T25" fmla="*/ 94 h 104"/>
                  <a:gd name="T26" fmla="*/ 10 w 125"/>
                  <a:gd name="T27" fmla="*/ 81 h 104"/>
                  <a:gd name="T28" fmla="*/ 10 w 125"/>
                  <a:gd name="T29" fmla="*/ 66 h 104"/>
                  <a:gd name="T30" fmla="*/ 10 w 125"/>
                  <a:gd name="T31" fmla="*/ 59 h 104"/>
                  <a:gd name="T32" fmla="*/ 8 w 125"/>
                  <a:gd name="T33" fmla="*/ 51 h 104"/>
                  <a:gd name="T34" fmla="*/ 0 w 125"/>
                  <a:gd name="T35" fmla="*/ 43 h 104"/>
                  <a:gd name="T36" fmla="*/ 10 w 125"/>
                  <a:gd name="T37" fmla="*/ 26 h 104"/>
                  <a:gd name="T38" fmla="*/ 12 w 125"/>
                  <a:gd name="T39" fmla="*/ 11 h 104"/>
                  <a:gd name="T40" fmla="*/ 18 w 125"/>
                  <a:gd name="T41" fmla="*/ 0 h 104"/>
                  <a:gd name="T42" fmla="*/ 26 w 125"/>
                  <a:gd name="T43" fmla="*/ 3 h 104"/>
                  <a:gd name="T44" fmla="*/ 32 w 125"/>
                  <a:gd name="T45" fmla="*/ 14 h 104"/>
                  <a:gd name="T46" fmla="*/ 26 w 125"/>
                  <a:gd name="T47" fmla="*/ 21 h 104"/>
                  <a:gd name="T48" fmla="*/ 18 w 125"/>
                  <a:gd name="T49" fmla="*/ 27 h 104"/>
                  <a:gd name="T50" fmla="*/ 19 w 125"/>
                  <a:gd name="T51" fmla="*/ 42 h 104"/>
                  <a:gd name="T52" fmla="*/ 28 w 125"/>
                  <a:gd name="T53" fmla="*/ 45 h 104"/>
                  <a:gd name="T54" fmla="*/ 39 w 125"/>
                  <a:gd name="T55" fmla="*/ 50 h 104"/>
                  <a:gd name="T56" fmla="*/ 43 w 125"/>
                  <a:gd name="T57" fmla="*/ 66 h 104"/>
                  <a:gd name="T58" fmla="*/ 47 w 125"/>
                  <a:gd name="T59" fmla="*/ 69 h 104"/>
                  <a:gd name="T60" fmla="*/ 51 w 125"/>
                  <a:gd name="T61" fmla="*/ 93 h 104"/>
                  <a:gd name="T62" fmla="*/ 50 w 125"/>
                  <a:gd name="T63" fmla="*/ 94 h 104"/>
                  <a:gd name="T64" fmla="*/ 50 w 125"/>
                  <a:gd name="T65" fmla="*/ 94 h 104"/>
                  <a:gd name="T66" fmla="*/ 46 w 125"/>
                  <a:gd name="T67" fmla="*/ 93 h 104"/>
                  <a:gd name="T68" fmla="*/ 44 w 125"/>
                  <a:gd name="T69" fmla="*/ 92 h 10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25"/>
                  <a:gd name="T106" fmla="*/ 0 h 104"/>
                  <a:gd name="T107" fmla="*/ 125 w 125"/>
                  <a:gd name="T108" fmla="*/ 104 h 104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25" h="104">
                    <a:moveTo>
                      <a:pt x="106" y="92"/>
                    </a:moveTo>
                    <a:lnTo>
                      <a:pt x="94" y="93"/>
                    </a:lnTo>
                    <a:lnTo>
                      <a:pt x="76" y="104"/>
                    </a:lnTo>
                    <a:lnTo>
                      <a:pt x="71" y="80"/>
                    </a:lnTo>
                    <a:lnTo>
                      <a:pt x="65" y="78"/>
                    </a:lnTo>
                    <a:lnTo>
                      <a:pt x="61" y="70"/>
                    </a:lnTo>
                    <a:lnTo>
                      <a:pt x="52" y="72"/>
                    </a:lnTo>
                    <a:lnTo>
                      <a:pt x="51" y="85"/>
                    </a:lnTo>
                    <a:lnTo>
                      <a:pt x="40" y="92"/>
                    </a:lnTo>
                    <a:lnTo>
                      <a:pt x="38" y="97"/>
                    </a:lnTo>
                    <a:lnTo>
                      <a:pt x="28" y="97"/>
                    </a:lnTo>
                    <a:lnTo>
                      <a:pt x="18" y="98"/>
                    </a:lnTo>
                    <a:lnTo>
                      <a:pt x="14" y="94"/>
                    </a:lnTo>
                    <a:lnTo>
                      <a:pt x="18" y="81"/>
                    </a:lnTo>
                    <a:lnTo>
                      <a:pt x="21" y="66"/>
                    </a:lnTo>
                    <a:lnTo>
                      <a:pt x="18" y="59"/>
                    </a:lnTo>
                    <a:lnTo>
                      <a:pt x="8" y="51"/>
                    </a:lnTo>
                    <a:lnTo>
                      <a:pt x="0" y="43"/>
                    </a:lnTo>
                    <a:lnTo>
                      <a:pt x="16" y="26"/>
                    </a:lnTo>
                    <a:lnTo>
                      <a:pt x="30" y="11"/>
                    </a:lnTo>
                    <a:lnTo>
                      <a:pt x="41" y="0"/>
                    </a:lnTo>
                    <a:lnTo>
                      <a:pt x="62" y="3"/>
                    </a:lnTo>
                    <a:lnTo>
                      <a:pt x="78" y="14"/>
                    </a:lnTo>
                    <a:lnTo>
                      <a:pt x="60" y="21"/>
                    </a:lnTo>
                    <a:lnTo>
                      <a:pt x="41" y="27"/>
                    </a:lnTo>
                    <a:lnTo>
                      <a:pt x="43" y="42"/>
                    </a:lnTo>
                    <a:lnTo>
                      <a:pt x="68" y="45"/>
                    </a:lnTo>
                    <a:lnTo>
                      <a:pt x="94" y="50"/>
                    </a:lnTo>
                    <a:lnTo>
                      <a:pt x="103" y="66"/>
                    </a:lnTo>
                    <a:lnTo>
                      <a:pt x="115" y="69"/>
                    </a:lnTo>
                    <a:lnTo>
                      <a:pt x="125" y="93"/>
                    </a:lnTo>
                    <a:lnTo>
                      <a:pt x="123" y="94"/>
                    </a:lnTo>
                    <a:lnTo>
                      <a:pt x="122" y="94"/>
                    </a:lnTo>
                    <a:lnTo>
                      <a:pt x="110" y="93"/>
                    </a:lnTo>
                    <a:lnTo>
                      <a:pt x="106" y="92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95" name="Freeform 191"/>
              <p:cNvSpPr>
                <a:spLocks/>
              </p:cNvSpPr>
              <p:nvPr/>
            </p:nvSpPr>
            <p:spPr bwMode="auto">
              <a:xfrm>
                <a:off x="3464" y="1120"/>
                <a:ext cx="214" cy="181"/>
              </a:xfrm>
              <a:custGeom>
                <a:avLst/>
                <a:gdLst>
                  <a:gd name="T0" fmla="*/ 53 w 228"/>
                  <a:gd name="T1" fmla="*/ 172 h 180"/>
                  <a:gd name="T2" fmla="*/ 45 w 228"/>
                  <a:gd name="T3" fmla="*/ 153 h 180"/>
                  <a:gd name="T4" fmla="*/ 36 w 228"/>
                  <a:gd name="T5" fmla="*/ 134 h 180"/>
                  <a:gd name="T6" fmla="*/ 33 w 228"/>
                  <a:gd name="T7" fmla="*/ 127 h 180"/>
                  <a:gd name="T8" fmla="*/ 26 w 228"/>
                  <a:gd name="T9" fmla="*/ 119 h 180"/>
                  <a:gd name="T10" fmla="*/ 23 w 228"/>
                  <a:gd name="T11" fmla="*/ 80 h 180"/>
                  <a:gd name="T12" fmla="*/ 17 w 228"/>
                  <a:gd name="T13" fmla="*/ 65 h 180"/>
                  <a:gd name="T14" fmla="*/ 13 w 228"/>
                  <a:gd name="T15" fmla="*/ 80 h 180"/>
                  <a:gd name="T16" fmla="*/ 9 w 228"/>
                  <a:gd name="T17" fmla="*/ 85 h 180"/>
                  <a:gd name="T18" fmla="*/ 11 w 228"/>
                  <a:gd name="T19" fmla="*/ 115 h 180"/>
                  <a:gd name="T20" fmla="*/ 8 w 228"/>
                  <a:gd name="T21" fmla="*/ 109 h 180"/>
                  <a:gd name="T22" fmla="*/ 8 w 228"/>
                  <a:gd name="T23" fmla="*/ 72 h 180"/>
                  <a:gd name="T24" fmla="*/ 7 w 228"/>
                  <a:gd name="T25" fmla="*/ 53 h 180"/>
                  <a:gd name="T26" fmla="*/ 3 w 228"/>
                  <a:gd name="T27" fmla="*/ 34 h 180"/>
                  <a:gd name="T28" fmla="*/ 0 w 228"/>
                  <a:gd name="T29" fmla="*/ 16 h 180"/>
                  <a:gd name="T30" fmla="*/ 8 w 228"/>
                  <a:gd name="T31" fmla="*/ 8 h 180"/>
                  <a:gd name="T32" fmla="*/ 11 w 228"/>
                  <a:gd name="T33" fmla="*/ 0 h 180"/>
                  <a:gd name="T34" fmla="*/ 18 w 228"/>
                  <a:gd name="T35" fmla="*/ 12 h 180"/>
                  <a:gd name="T36" fmla="*/ 23 w 228"/>
                  <a:gd name="T37" fmla="*/ 23 h 180"/>
                  <a:gd name="T38" fmla="*/ 27 w 228"/>
                  <a:gd name="T39" fmla="*/ 44 h 180"/>
                  <a:gd name="T40" fmla="*/ 33 w 228"/>
                  <a:gd name="T41" fmla="*/ 45 h 180"/>
                  <a:gd name="T42" fmla="*/ 37 w 228"/>
                  <a:gd name="T43" fmla="*/ 47 h 180"/>
                  <a:gd name="T44" fmla="*/ 42 w 228"/>
                  <a:gd name="T45" fmla="*/ 48 h 180"/>
                  <a:gd name="T46" fmla="*/ 48 w 228"/>
                  <a:gd name="T47" fmla="*/ 49 h 180"/>
                  <a:gd name="T48" fmla="*/ 52 w 228"/>
                  <a:gd name="T49" fmla="*/ 61 h 180"/>
                  <a:gd name="T50" fmla="*/ 53 w 228"/>
                  <a:gd name="T51" fmla="*/ 80 h 180"/>
                  <a:gd name="T52" fmla="*/ 57 w 228"/>
                  <a:gd name="T53" fmla="*/ 88 h 180"/>
                  <a:gd name="T54" fmla="*/ 61 w 228"/>
                  <a:gd name="T55" fmla="*/ 115 h 180"/>
                  <a:gd name="T56" fmla="*/ 65 w 228"/>
                  <a:gd name="T57" fmla="*/ 83 h 180"/>
                  <a:gd name="T58" fmla="*/ 69 w 228"/>
                  <a:gd name="T59" fmla="*/ 72 h 180"/>
                  <a:gd name="T60" fmla="*/ 73 w 228"/>
                  <a:gd name="T61" fmla="*/ 88 h 180"/>
                  <a:gd name="T62" fmla="*/ 69 w 228"/>
                  <a:gd name="T63" fmla="*/ 116 h 180"/>
                  <a:gd name="T64" fmla="*/ 65 w 228"/>
                  <a:gd name="T65" fmla="*/ 131 h 180"/>
                  <a:gd name="T66" fmla="*/ 60 w 228"/>
                  <a:gd name="T67" fmla="*/ 148 h 180"/>
                  <a:gd name="T68" fmla="*/ 62 w 228"/>
                  <a:gd name="T69" fmla="*/ 155 h 180"/>
                  <a:gd name="T70" fmla="*/ 65 w 228"/>
                  <a:gd name="T71" fmla="*/ 163 h 180"/>
                  <a:gd name="T72" fmla="*/ 66 w 228"/>
                  <a:gd name="T73" fmla="*/ 171 h 180"/>
                  <a:gd name="T74" fmla="*/ 65 w 228"/>
                  <a:gd name="T75" fmla="*/ 185 h 180"/>
                  <a:gd name="T76" fmla="*/ 65 w 228"/>
                  <a:gd name="T77" fmla="*/ 198 h 180"/>
                  <a:gd name="T78" fmla="*/ 60 w 228"/>
                  <a:gd name="T79" fmla="*/ 196 h 180"/>
                  <a:gd name="T80" fmla="*/ 54 w 228"/>
                  <a:gd name="T81" fmla="*/ 193 h 180"/>
                  <a:gd name="T82" fmla="*/ 53 w 228"/>
                  <a:gd name="T83" fmla="*/ 172 h 180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228"/>
                  <a:gd name="T127" fmla="*/ 0 h 180"/>
                  <a:gd name="T128" fmla="*/ 228 w 228"/>
                  <a:gd name="T129" fmla="*/ 180 h 180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228" h="180">
                    <a:moveTo>
                      <a:pt x="164" y="154"/>
                    </a:moveTo>
                    <a:lnTo>
                      <a:pt x="138" y="135"/>
                    </a:lnTo>
                    <a:lnTo>
                      <a:pt x="113" y="116"/>
                    </a:lnTo>
                    <a:lnTo>
                      <a:pt x="101" y="109"/>
                    </a:lnTo>
                    <a:lnTo>
                      <a:pt x="82" y="101"/>
                    </a:lnTo>
                    <a:lnTo>
                      <a:pt x="71" y="80"/>
                    </a:lnTo>
                    <a:lnTo>
                      <a:pt x="51" y="65"/>
                    </a:lnTo>
                    <a:lnTo>
                      <a:pt x="39" y="80"/>
                    </a:lnTo>
                    <a:lnTo>
                      <a:pt x="31" y="85"/>
                    </a:lnTo>
                    <a:lnTo>
                      <a:pt x="35" y="97"/>
                    </a:lnTo>
                    <a:lnTo>
                      <a:pt x="14" y="91"/>
                    </a:lnTo>
                    <a:lnTo>
                      <a:pt x="11" y="72"/>
                    </a:lnTo>
                    <a:lnTo>
                      <a:pt x="7" y="53"/>
                    </a:lnTo>
                    <a:lnTo>
                      <a:pt x="3" y="34"/>
                    </a:lnTo>
                    <a:lnTo>
                      <a:pt x="0" y="16"/>
                    </a:lnTo>
                    <a:lnTo>
                      <a:pt x="15" y="8"/>
                    </a:lnTo>
                    <a:lnTo>
                      <a:pt x="35" y="0"/>
                    </a:lnTo>
                    <a:lnTo>
                      <a:pt x="53" y="12"/>
                    </a:lnTo>
                    <a:lnTo>
                      <a:pt x="72" y="23"/>
                    </a:lnTo>
                    <a:lnTo>
                      <a:pt x="85" y="44"/>
                    </a:lnTo>
                    <a:lnTo>
                      <a:pt x="101" y="45"/>
                    </a:lnTo>
                    <a:lnTo>
                      <a:pt x="116" y="47"/>
                    </a:lnTo>
                    <a:lnTo>
                      <a:pt x="132" y="48"/>
                    </a:lnTo>
                    <a:lnTo>
                      <a:pt x="146" y="49"/>
                    </a:lnTo>
                    <a:lnTo>
                      <a:pt x="162" y="61"/>
                    </a:lnTo>
                    <a:lnTo>
                      <a:pt x="164" y="80"/>
                    </a:lnTo>
                    <a:lnTo>
                      <a:pt x="177" y="88"/>
                    </a:lnTo>
                    <a:lnTo>
                      <a:pt x="190" y="97"/>
                    </a:lnTo>
                    <a:lnTo>
                      <a:pt x="205" y="83"/>
                    </a:lnTo>
                    <a:lnTo>
                      <a:pt x="217" y="72"/>
                    </a:lnTo>
                    <a:lnTo>
                      <a:pt x="228" y="88"/>
                    </a:lnTo>
                    <a:lnTo>
                      <a:pt x="217" y="98"/>
                    </a:lnTo>
                    <a:lnTo>
                      <a:pt x="203" y="113"/>
                    </a:lnTo>
                    <a:lnTo>
                      <a:pt x="187" y="130"/>
                    </a:lnTo>
                    <a:lnTo>
                      <a:pt x="195" y="137"/>
                    </a:lnTo>
                    <a:lnTo>
                      <a:pt x="205" y="145"/>
                    </a:lnTo>
                    <a:lnTo>
                      <a:pt x="208" y="153"/>
                    </a:lnTo>
                    <a:lnTo>
                      <a:pt x="205" y="167"/>
                    </a:lnTo>
                    <a:lnTo>
                      <a:pt x="201" y="180"/>
                    </a:lnTo>
                    <a:lnTo>
                      <a:pt x="187" y="178"/>
                    </a:lnTo>
                    <a:lnTo>
                      <a:pt x="172" y="175"/>
                    </a:lnTo>
                    <a:lnTo>
                      <a:pt x="164" y="154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96" name="Freeform 192"/>
              <p:cNvSpPr>
                <a:spLocks/>
              </p:cNvSpPr>
              <p:nvPr/>
            </p:nvSpPr>
            <p:spPr bwMode="auto">
              <a:xfrm>
                <a:off x="3426" y="1187"/>
                <a:ext cx="201" cy="156"/>
              </a:xfrm>
              <a:custGeom>
                <a:avLst/>
                <a:gdLst>
                  <a:gd name="T0" fmla="*/ 56 w 216"/>
                  <a:gd name="T1" fmla="*/ 103 h 158"/>
                  <a:gd name="T2" fmla="*/ 54 w 216"/>
                  <a:gd name="T3" fmla="*/ 110 h 158"/>
                  <a:gd name="T4" fmla="*/ 51 w 216"/>
                  <a:gd name="T5" fmla="*/ 114 h 158"/>
                  <a:gd name="T6" fmla="*/ 48 w 216"/>
                  <a:gd name="T7" fmla="*/ 122 h 158"/>
                  <a:gd name="T8" fmla="*/ 47 w 216"/>
                  <a:gd name="T9" fmla="*/ 121 h 158"/>
                  <a:gd name="T10" fmla="*/ 43 w 216"/>
                  <a:gd name="T11" fmla="*/ 116 h 158"/>
                  <a:gd name="T12" fmla="*/ 42 w 216"/>
                  <a:gd name="T13" fmla="*/ 106 h 158"/>
                  <a:gd name="T14" fmla="*/ 38 w 216"/>
                  <a:gd name="T15" fmla="*/ 104 h 158"/>
                  <a:gd name="T16" fmla="*/ 34 w 216"/>
                  <a:gd name="T17" fmla="*/ 100 h 158"/>
                  <a:gd name="T18" fmla="*/ 32 w 216"/>
                  <a:gd name="T19" fmla="*/ 90 h 158"/>
                  <a:gd name="T20" fmla="*/ 24 w 216"/>
                  <a:gd name="T21" fmla="*/ 80 h 158"/>
                  <a:gd name="T22" fmla="*/ 20 w 216"/>
                  <a:gd name="T23" fmla="*/ 81 h 158"/>
                  <a:gd name="T24" fmla="*/ 17 w 216"/>
                  <a:gd name="T25" fmla="*/ 84 h 158"/>
                  <a:gd name="T26" fmla="*/ 13 w 216"/>
                  <a:gd name="T27" fmla="*/ 97 h 158"/>
                  <a:gd name="T28" fmla="*/ 12 w 216"/>
                  <a:gd name="T29" fmla="*/ 97 h 158"/>
                  <a:gd name="T30" fmla="*/ 11 w 216"/>
                  <a:gd name="T31" fmla="*/ 79 h 158"/>
                  <a:gd name="T32" fmla="*/ 9 w 216"/>
                  <a:gd name="T33" fmla="*/ 60 h 158"/>
                  <a:gd name="T34" fmla="*/ 7 w 216"/>
                  <a:gd name="T35" fmla="*/ 53 h 158"/>
                  <a:gd name="T36" fmla="*/ 7 w 216"/>
                  <a:gd name="T37" fmla="*/ 54 h 158"/>
                  <a:gd name="T38" fmla="*/ 7 w 216"/>
                  <a:gd name="T39" fmla="*/ 51 h 158"/>
                  <a:gd name="T40" fmla="*/ 7 w 216"/>
                  <a:gd name="T41" fmla="*/ 49 h 158"/>
                  <a:gd name="T42" fmla="*/ 7 w 216"/>
                  <a:gd name="T43" fmla="*/ 41 h 158"/>
                  <a:gd name="T44" fmla="*/ 7 w 216"/>
                  <a:gd name="T45" fmla="*/ 42 h 158"/>
                  <a:gd name="T46" fmla="*/ 7 w 216"/>
                  <a:gd name="T47" fmla="*/ 43 h 158"/>
                  <a:gd name="T48" fmla="*/ 7 w 216"/>
                  <a:gd name="T49" fmla="*/ 39 h 158"/>
                  <a:gd name="T50" fmla="*/ 7 w 216"/>
                  <a:gd name="T51" fmla="*/ 39 h 158"/>
                  <a:gd name="T52" fmla="*/ 7 w 216"/>
                  <a:gd name="T53" fmla="*/ 39 h 158"/>
                  <a:gd name="T54" fmla="*/ 8 w 216"/>
                  <a:gd name="T55" fmla="*/ 39 h 158"/>
                  <a:gd name="T56" fmla="*/ 10 w 216"/>
                  <a:gd name="T57" fmla="*/ 39 h 158"/>
                  <a:gd name="T58" fmla="*/ 10 w 216"/>
                  <a:gd name="T59" fmla="*/ 39 h 158"/>
                  <a:gd name="T60" fmla="*/ 11 w 216"/>
                  <a:gd name="T61" fmla="*/ 33 h 158"/>
                  <a:gd name="T62" fmla="*/ 7 w 216"/>
                  <a:gd name="T63" fmla="*/ 18 h 158"/>
                  <a:gd name="T64" fmla="*/ 7 w 216"/>
                  <a:gd name="T65" fmla="*/ 17 h 158"/>
                  <a:gd name="T66" fmla="*/ 7 w 216"/>
                  <a:gd name="T67" fmla="*/ 33 h 158"/>
                  <a:gd name="T68" fmla="*/ 7 w 216"/>
                  <a:gd name="T69" fmla="*/ 33 h 158"/>
                  <a:gd name="T70" fmla="*/ 4 w 216"/>
                  <a:gd name="T71" fmla="*/ 14 h 158"/>
                  <a:gd name="T72" fmla="*/ 4 w 216"/>
                  <a:gd name="T73" fmla="*/ 4 h 158"/>
                  <a:gd name="T74" fmla="*/ 0 w 216"/>
                  <a:gd name="T75" fmla="*/ 0 h 158"/>
                  <a:gd name="T76" fmla="*/ 7 w 216"/>
                  <a:gd name="T77" fmla="*/ 0 h 158"/>
                  <a:gd name="T78" fmla="*/ 7 w 216"/>
                  <a:gd name="T79" fmla="*/ 14 h 158"/>
                  <a:gd name="T80" fmla="*/ 11 w 216"/>
                  <a:gd name="T81" fmla="*/ 21 h 158"/>
                  <a:gd name="T82" fmla="*/ 16 w 216"/>
                  <a:gd name="T83" fmla="*/ 27 h 158"/>
                  <a:gd name="T84" fmla="*/ 20 w 216"/>
                  <a:gd name="T85" fmla="*/ 32 h 158"/>
                  <a:gd name="T86" fmla="*/ 20 w 216"/>
                  <a:gd name="T87" fmla="*/ 21 h 158"/>
                  <a:gd name="T88" fmla="*/ 22 w 216"/>
                  <a:gd name="T89" fmla="*/ 16 h 158"/>
                  <a:gd name="T90" fmla="*/ 26 w 216"/>
                  <a:gd name="T91" fmla="*/ 0 h 158"/>
                  <a:gd name="T92" fmla="*/ 31 w 216"/>
                  <a:gd name="T93" fmla="*/ 16 h 158"/>
                  <a:gd name="T94" fmla="*/ 34 w 216"/>
                  <a:gd name="T95" fmla="*/ 37 h 158"/>
                  <a:gd name="T96" fmla="*/ 39 w 216"/>
                  <a:gd name="T97" fmla="*/ 39 h 158"/>
                  <a:gd name="T98" fmla="*/ 42 w 216"/>
                  <a:gd name="T99" fmla="*/ 39 h 158"/>
                  <a:gd name="T100" fmla="*/ 48 w 216"/>
                  <a:gd name="T101" fmla="*/ 53 h 158"/>
                  <a:gd name="T102" fmla="*/ 56 w 216"/>
                  <a:gd name="T103" fmla="*/ 73 h 158"/>
                  <a:gd name="T104" fmla="*/ 60 w 216"/>
                  <a:gd name="T105" fmla="*/ 93 h 158"/>
                  <a:gd name="T106" fmla="*/ 56 w 216"/>
                  <a:gd name="T107" fmla="*/ 100 h 158"/>
                  <a:gd name="T108" fmla="*/ 56 w 216"/>
                  <a:gd name="T109" fmla="*/ 103 h 158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216"/>
                  <a:gd name="T166" fmla="*/ 0 h 158"/>
                  <a:gd name="T167" fmla="*/ 216 w 216"/>
                  <a:gd name="T168" fmla="*/ 158 h 158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216" h="158">
                    <a:moveTo>
                      <a:pt x="205" y="124"/>
                    </a:moveTo>
                    <a:lnTo>
                      <a:pt x="198" y="138"/>
                    </a:lnTo>
                    <a:lnTo>
                      <a:pt x="185" y="147"/>
                    </a:lnTo>
                    <a:lnTo>
                      <a:pt x="180" y="158"/>
                    </a:lnTo>
                    <a:lnTo>
                      <a:pt x="171" y="157"/>
                    </a:lnTo>
                    <a:lnTo>
                      <a:pt x="158" y="151"/>
                    </a:lnTo>
                    <a:lnTo>
                      <a:pt x="152" y="130"/>
                    </a:lnTo>
                    <a:lnTo>
                      <a:pt x="138" y="127"/>
                    </a:lnTo>
                    <a:lnTo>
                      <a:pt x="126" y="118"/>
                    </a:lnTo>
                    <a:lnTo>
                      <a:pt x="113" y="108"/>
                    </a:lnTo>
                    <a:lnTo>
                      <a:pt x="88" y="98"/>
                    </a:lnTo>
                    <a:lnTo>
                      <a:pt x="75" y="99"/>
                    </a:lnTo>
                    <a:lnTo>
                      <a:pt x="58" y="102"/>
                    </a:lnTo>
                    <a:lnTo>
                      <a:pt x="45" y="115"/>
                    </a:lnTo>
                    <a:lnTo>
                      <a:pt x="42" y="115"/>
                    </a:lnTo>
                    <a:lnTo>
                      <a:pt x="38" y="97"/>
                    </a:lnTo>
                    <a:lnTo>
                      <a:pt x="34" y="78"/>
                    </a:lnTo>
                    <a:lnTo>
                      <a:pt x="26" y="71"/>
                    </a:lnTo>
                    <a:lnTo>
                      <a:pt x="25" y="72"/>
                    </a:lnTo>
                    <a:lnTo>
                      <a:pt x="26" y="69"/>
                    </a:lnTo>
                    <a:lnTo>
                      <a:pt x="28" y="67"/>
                    </a:lnTo>
                    <a:lnTo>
                      <a:pt x="26" y="59"/>
                    </a:lnTo>
                    <a:lnTo>
                      <a:pt x="19" y="60"/>
                    </a:lnTo>
                    <a:lnTo>
                      <a:pt x="19" y="61"/>
                    </a:lnTo>
                    <a:lnTo>
                      <a:pt x="14" y="40"/>
                    </a:lnTo>
                    <a:lnTo>
                      <a:pt x="15" y="39"/>
                    </a:lnTo>
                    <a:lnTo>
                      <a:pt x="25" y="39"/>
                    </a:lnTo>
                    <a:lnTo>
                      <a:pt x="31" y="45"/>
                    </a:lnTo>
                    <a:lnTo>
                      <a:pt x="37" y="43"/>
                    </a:lnTo>
                    <a:lnTo>
                      <a:pt x="37" y="40"/>
                    </a:lnTo>
                    <a:lnTo>
                      <a:pt x="38" y="33"/>
                    </a:lnTo>
                    <a:lnTo>
                      <a:pt x="25" y="18"/>
                    </a:lnTo>
                    <a:lnTo>
                      <a:pt x="11" y="17"/>
                    </a:lnTo>
                    <a:lnTo>
                      <a:pt x="11" y="33"/>
                    </a:lnTo>
                    <a:lnTo>
                      <a:pt x="12" y="33"/>
                    </a:lnTo>
                    <a:lnTo>
                      <a:pt x="4" y="14"/>
                    </a:lnTo>
                    <a:lnTo>
                      <a:pt x="4" y="4"/>
                    </a:lnTo>
                    <a:lnTo>
                      <a:pt x="0" y="0"/>
                    </a:lnTo>
                    <a:lnTo>
                      <a:pt x="25" y="0"/>
                    </a:lnTo>
                    <a:lnTo>
                      <a:pt x="23" y="14"/>
                    </a:lnTo>
                    <a:lnTo>
                      <a:pt x="39" y="21"/>
                    </a:lnTo>
                    <a:lnTo>
                      <a:pt x="56" y="27"/>
                    </a:lnTo>
                    <a:lnTo>
                      <a:pt x="76" y="32"/>
                    </a:lnTo>
                    <a:lnTo>
                      <a:pt x="74" y="21"/>
                    </a:lnTo>
                    <a:lnTo>
                      <a:pt x="80" y="16"/>
                    </a:lnTo>
                    <a:lnTo>
                      <a:pt x="93" y="0"/>
                    </a:lnTo>
                    <a:lnTo>
                      <a:pt x="112" y="16"/>
                    </a:lnTo>
                    <a:lnTo>
                      <a:pt x="124" y="37"/>
                    </a:lnTo>
                    <a:lnTo>
                      <a:pt x="143" y="45"/>
                    </a:lnTo>
                    <a:lnTo>
                      <a:pt x="156" y="53"/>
                    </a:lnTo>
                    <a:lnTo>
                      <a:pt x="180" y="71"/>
                    </a:lnTo>
                    <a:lnTo>
                      <a:pt x="206" y="91"/>
                    </a:lnTo>
                    <a:lnTo>
                      <a:pt x="216" y="111"/>
                    </a:lnTo>
                    <a:lnTo>
                      <a:pt x="208" y="118"/>
                    </a:lnTo>
                    <a:lnTo>
                      <a:pt x="205" y="124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97" name="Freeform 193"/>
              <p:cNvSpPr>
                <a:spLocks/>
              </p:cNvSpPr>
              <p:nvPr/>
            </p:nvSpPr>
            <p:spPr bwMode="auto">
              <a:xfrm>
                <a:off x="3219" y="1305"/>
                <a:ext cx="87" cy="102"/>
              </a:xfrm>
              <a:custGeom>
                <a:avLst/>
                <a:gdLst>
                  <a:gd name="T0" fmla="*/ 22 w 92"/>
                  <a:gd name="T1" fmla="*/ 6 h 103"/>
                  <a:gd name="T2" fmla="*/ 12 w 92"/>
                  <a:gd name="T3" fmla="*/ 6 h 103"/>
                  <a:gd name="T4" fmla="*/ 9 w 92"/>
                  <a:gd name="T5" fmla="*/ 7 h 103"/>
                  <a:gd name="T6" fmla="*/ 7 w 92"/>
                  <a:gd name="T7" fmla="*/ 11 h 103"/>
                  <a:gd name="T8" fmla="*/ 7 w 92"/>
                  <a:gd name="T9" fmla="*/ 19 h 103"/>
                  <a:gd name="T10" fmla="*/ 3 w 92"/>
                  <a:gd name="T11" fmla="*/ 24 h 103"/>
                  <a:gd name="T12" fmla="*/ 0 w 92"/>
                  <a:gd name="T13" fmla="*/ 24 h 103"/>
                  <a:gd name="T14" fmla="*/ 4 w 92"/>
                  <a:gd name="T15" fmla="*/ 51 h 103"/>
                  <a:gd name="T16" fmla="*/ 9 w 92"/>
                  <a:gd name="T17" fmla="*/ 51 h 103"/>
                  <a:gd name="T18" fmla="*/ 9 w 92"/>
                  <a:gd name="T19" fmla="*/ 52 h 103"/>
                  <a:gd name="T20" fmla="*/ 1 w 92"/>
                  <a:gd name="T21" fmla="*/ 64 h 103"/>
                  <a:gd name="T22" fmla="*/ 4 w 92"/>
                  <a:gd name="T23" fmla="*/ 75 h 103"/>
                  <a:gd name="T24" fmla="*/ 9 w 92"/>
                  <a:gd name="T25" fmla="*/ 85 h 103"/>
                  <a:gd name="T26" fmla="*/ 12 w 92"/>
                  <a:gd name="T27" fmla="*/ 72 h 103"/>
                  <a:gd name="T28" fmla="*/ 19 w 92"/>
                  <a:gd name="T29" fmla="*/ 61 h 103"/>
                  <a:gd name="T30" fmla="*/ 24 w 92"/>
                  <a:gd name="T31" fmla="*/ 51 h 103"/>
                  <a:gd name="T32" fmla="*/ 28 w 92"/>
                  <a:gd name="T33" fmla="*/ 51 h 103"/>
                  <a:gd name="T34" fmla="*/ 28 w 92"/>
                  <a:gd name="T35" fmla="*/ 35 h 103"/>
                  <a:gd name="T36" fmla="*/ 28 w 92"/>
                  <a:gd name="T37" fmla="*/ 16 h 103"/>
                  <a:gd name="T38" fmla="*/ 34 w 92"/>
                  <a:gd name="T39" fmla="*/ 1 h 103"/>
                  <a:gd name="T40" fmla="*/ 32 w 92"/>
                  <a:gd name="T41" fmla="*/ 0 h 103"/>
                  <a:gd name="T42" fmla="*/ 26 w 92"/>
                  <a:gd name="T43" fmla="*/ 2 h 103"/>
                  <a:gd name="T44" fmla="*/ 22 w 92"/>
                  <a:gd name="T45" fmla="*/ 6 h 10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92"/>
                  <a:gd name="T70" fmla="*/ 0 h 103"/>
                  <a:gd name="T71" fmla="*/ 92 w 92"/>
                  <a:gd name="T72" fmla="*/ 103 h 103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92" h="103">
                    <a:moveTo>
                      <a:pt x="58" y="6"/>
                    </a:moveTo>
                    <a:lnTo>
                      <a:pt x="34" y="6"/>
                    </a:lnTo>
                    <a:lnTo>
                      <a:pt x="12" y="7"/>
                    </a:lnTo>
                    <a:lnTo>
                      <a:pt x="7" y="11"/>
                    </a:lnTo>
                    <a:lnTo>
                      <a:pt x="7" y="19"/>
                    </a:lnTo>
                    <a:lnTo>
                      <a:pt x="3" y="24"/>
                    </a:lnTo>
                    <a:lnTo>
                      <a:pt x="0" y="24"/>
                    </a:lnTo>
                    <a:lnTo>
                      <a:pt x="4" y="51"/>
                    </a:lnTo>
                    <a:lnTo>
                      <a:pt x="12" y="57"/>
                    </a:lnTo>
                    <a:lnTo>
                      <a:pt x="11" y="70"/>
                    </a:lnTo>
                    <a:lnTo>
                      <a:pt x="1" y="82"/>
                    </a:lnTo>
                    <a:lnTo>
                      <a:pt x="4" y="93"/>
                    </a:lnTo>
                    <a:lnTo>
                      <a:pt x="22" y="103"/>
                    </a:lnTo>
                    <a:lnTo>
                      <a:pt x="33" y="90"/>
                    </a:lnTo>
                    <a:lnTo>
                      <a:pt x="48" y="79"/>
                    </a:lnTo>
                    <a:lnTo>
                      <a:pt x="64" y="68"/>
                    </a:lnTo>
                    <a:lnTo>
                      <a:pt x="78" y="57"/>
                    </a:lnTo>
                    <a:lnTo>
                      <a:pt x="78" y="35"/>
                    </a:lnTo>
                    <a:lnTo>
                      <a:pt x="78" y="16"/>
                    </a:lnTo>
                    <a:lnTo>
                      <a:pt x="92" y="1"/>
                    </a:lnTo>
                    <a:lnTo>
                      <a:pt x="86" y="0"/>
                    </a:lnTo>
                    <a:lnTo>
                      <a:pt x="74" y="2"/>
                    </a:lnTo>
                    <a:lnTo>
                      <a:pt x="58" y="6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98" name="Freeform 194"/>
              <p:cNvSpPr>
                <a:spLocks/>
              </p:cNvSpPr>
              <p:nvPr/>
            </p:nvSpPr>
            <p:spPr bwMode="auto">
              <a:xfrm>
                <a:off x="2998" y="1195"/>
                <a:ext cx="34" cy="30"/>
              </a:xfrm>
              <a:custGeom>
                <a:avLst/>
                <a:gdLst>
                  <a:gd name="T0" fmla="*/ 6 w 37"/>
                  <a:gd name="T1" fmla="*/ 30 h 30"/>
                  <a:gd name="T2" fmla="*/ 0 w 37"/>
                  <a:gd name="T3" fmla="*/ 9 h 30"/>
                  <a:gd name="T4" fmla="*/ 2 w 37"/>
                  <a:gd name="T5" fmla="*/ 8 h 30"/>
                  <a:gd name="T6" fmla="*/ 4 w 37"/>
                  <a:gd name="T7" fmla="*/ 7 h 30"/>
                  <a:gd name="T8" fmla="*/ 6 w 37"/>
                  <a:gd name="T9" fmla="*/ 5 h 30"/>
                  <a:gd name="T10" fmla="*/ 6 w 37"/>
                  <a:gd name="T11" fmla="*/ 6 h 30"/>
                  <a:gd name="T12" fmla="*/ 6 w 37"/>
                  <a:gd name="T13" fmla="*/ 2 h 30"/>
                  <a:gd name="T14" fmla="*/ 6 w 37"/>
                  <a:gd name="T15" fmla="*/ 3 h 30"/>
                  <a:gd name="T16" fmla="*/ 6 w 37"/>
                  <a:gd name="T17" fmla="*/ 3 h 30"/>
                  <a:gd name="T18" fmla="*/ 6 w 37"/>
                  <a:gd name="T19" fmla="*/ 2 h 30"/>
                  <a:gd name="T20" fmla="*/ 6 w 37"/>
                  <a:gd name="T21" fmla="*/ 0 h 30"/>
                  <a:gd name="T22" fmla="*/ 6 w 37"/>
                  <a:gd name="T23" fmla="*/ 6 h 30"/>
                  <a:gd name="T24" fmla="*/ 6 w 37"/>
                  <a:gd name="T25" fmla="*/ 3 h 30"/>
                  <a:gd name="T26" fmla="*/ 7 w 37"/>
                  <a:gd name="T27" fmla="*/ 7 h 30"/>
                  <a:gd name="T28" fmla="*/ 8 w 37"/>
                  <a:gd name="T29" fmla="*/ 23 h 30"/>
                  <a:gd name="T30" fmla="*/ 6 w 37"/>
                  <a:gd name="T31" fmla="*/ 30 h 3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37"/>
                  <a:gd name="T49" fmla="*/ 0 h 30"/>
                  <a:gd name="T50" fmla="*/ 37 w 37"/>
                  <a:gd name="T51" fmla="*/ 30 h 30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37" h="30">
                    <a:moveTo>
                      <a:pt x="10" y="30"/>
                    </a:moveTo>
                    <a:lnTo>
                      <a:pt x="0" y="9"/>
                    </a:lnTo>
                    <a:lnTo>
                      <a:pt x="2" y="8"/>
                    </a:lnTo>
                    <a:lnTo>
                      <a:pt x="4" y="7"/>
                    </a:lnTo>
                    <a:lnTo>
                      <a:pt x="10" y="5"/>
                    </a:lnTo>
                    <a:lnTo>
                      <a:pt x="12" y="6"/>
                    </a:lnTo>
                    <a:lnTo>
                      <a:pt x="13" y="2"/>
                    </a:lnTo>
                    <a:lnTo>
                      <a:pt x="16" y="3"/>
                    </a:lnTo>
                    <a:lnTo>
                      <a:pt x="18" y="3"/>
                    </a:lnTo>
                    <a:lnTo>
                      <a:pt x="20" y="2"/>
                    </a:lnTo>
                    <a:lnTo>
                      <a:pt x="26" y="0"/>
                    </a:lnTo>
                    <a:lnTo>
                      <a:pt x="29" y="6"/>
                    </a:lnTo>
                    <a:lnTo>
                      <a:pt x="32" y="3"/>
                    </a:lnTo>
                    <a:lnTo>
                      <a:pt x="34" y="7"/>
                    </a:lnTo>
                    <a:lnTo>
                      <a:pt x="37" y="23"/>
                    </a:lnTo>
                    <a:lnTo>
                      <a:pt x="10" y="3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99" name="Freeform 195"/>
              <p:cNvSpPr>
                <a:spLocks/>
              </p:cNvSpPr>
              <p:nvPr/>
            </p:nvSpPr>
            <p:spPr bwMode="auto">
              <a:xfrm>
                <a:off x="3024" y="1155"/>
                <a:ext cx="79" cy="62"/>
              </a:xfrm>
              <a:custGeom>
                <a:avLst/>
                <a:gdLst>
                  <a:gd name="T0" fmla="*/ 4 w 83"/>
                  <a:gd name="T1" fmla="*/ 5 h 63"/>
                  <a:gd name="T2" fmla="*/ 1 w 83"/>
                  <a:gd name="T3" fmla="*/ 0 h 63"/>
                  <a:gd name="T4" fmla="*/ 0 w 83"/>
                  <a:gd name="T5" fmla="*/ 14 h 63"/>
                  <a:gd name="T6" fmla="*/ 5 w 83"/>
                  <a:gd name="T7" fmla="*/ 26 h 63"/>
                  <a:gd name="T8" fmla="*/ 0 w 83"/>
                  <a:gd name="T9" fmla="*/ 31 h 63"/>
                  <a:gd name="T10" fmla="*/ 4 w 83"/>
                  <a:gd name="T11" fmla="*/ 31 h 63"/>
                  <a:gd name="T12" fmla="*/ 6 w 83"/>
                  <a:gd name="T13" fmla="*/ 31 h 63"/>
                  <a:gd name="T14" fmla="*/ 9 w 83"/>
                  <a:gd name="T15" fmla="*/ 45 h 63"/>
                  <a:gd name="T16" fmla="*/ 10 w 83"/>
                  <a:gd name="T17" fmla="*/ 42 h 63"/>
                  <a:gd name="T18" fmla="*/ 22 w 83"/>
                  <a:gd name="T19" fmla="*/ 45 h 63"/>
                  <a:gd name="T20" fmla="*/ 24 w 83"/>
                  <a:gd name="T21" fmla="*/ 40 h 63"/>
                  <a:gd name="T22" fmla="*/ 25 w 83"/>
                  <a:gd name="T23" fmla="*/ 37 h 63"/>
                  <a:gd name="T24" fmla="*/ 26 w 83"/>
                  <a:gd name="T25" fmla="*/ 31 h 63"/>
                  <a:gd name="T26" fmla="*/ 33 w 83"/>
                  <a:gd name="T27" fmla="*/ 31 h 63"/>
                  <a:gd name="T28" fmla="*/ 30 w 83"/>
                  <a:gd name="T29" fmla="*/ 31 h 63"/>
                  <a:gd name="T30" fmla="*/ 31 w 83"/>
                  <a:gd name="T31" fmla="*/ 31 h 63"/>
                  <a:gd name="T32" fmla="*/ 33 w 83"/>
                  <a:gd name="T33" fmla="*/ 17 h 63"/>
                  <a:gd name="T34" fmla="*/ 34 w 83"/>
                  <a:gd name="T35" fmla="*/ 11 h 63"/>
                  <a:gd name="T36" fmla="*/ 25 w 83"/>
                  <a:gd name="T37" fmla="*/ 4 h 63"/>
                  <a:gd name="T38" fmla="*/ 15 w 83"/>
                  <a:gd name="T39" fmla="*/ 12 h 63"/>
                  <a:gd name="T40" fmla="*/ 10 w 83"/>
                  <a:gd name="T41" fmla="*/ 9 h 63"/>
                  <a:gd name="T42" fmla="*/ 4 w 83"/>
                  <a:gd name="T43" fmla="*/ 5 h 63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83"/>
                  <a:gd name="T67" fmla="*/ 0 h 63"/>
                  <a:gd name="T68" fmla="*/ 83 w 83"/>
                  <a:gd name="T69" fmla="*/ 63 h 63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83" h="63">
                    <a:moveTo>
                      <a:pt x="4" y="5"/>
                    </a:moveTo>
                    <a:lnTo>
                      <a:pt x="1" y="0"/>
                    </a:lnTo>
                    <a:lnTo>
                      <a:pt x="0" y="14"/>
                    </a:lnTo>
                    <a:lnTo>
                      <a:pt x="5" y="26"/>
                    </a:lnTo>
                    <a:lnTo>
                      <a:pt x="0" y="36"/>
                    </a:lnTo>
                    <a:lnTo>
                      <a:pt x="4" y="43"/>
                    </a:lnTo>
                    <a:lnTo>
                      <a:pt x="6" y="48"/>
                    </a:lnTo>
                    <a:lnTo>
                      <a:pt x="9" y="63"/>
                    </a:lnTo>
                    <a:lnTo>
                      <a:pt x="25" y="60"/>
                    </a:lnTo>
                    <a:lnTo>
                      <a:pt x="49" y="63"/>
                    </a:lnTo>
                    <a:lnTo>
                      <a:pt x="55" y="58"/>
                    </a:lnTo>
                    <a:lnTo>
                      <a:pt x="58" y="55"/>
                    </a:lnTo>
                    <a:lnTo>
                      <a:pt x="60" y="49"/>
                    </a:lnTo>
                    <a:lnTo>
                      <a:pt x="81" y="49"/>
                    </a:lnTo>
                    <a:lnTo>
                      <a:pt x="75" y="39"/>
                    </a:lnTo>
                    <a:lnTo>
                      <a:pt x="77" y="32"/>
                    </a:lnTo>
                    <a:lnTo>
                      <a:pt x="81" y="17"/>
                    </a:lnTo>
                    <a:lnTo>
                      <a:pt x="83" y="11"/>
                    </a:lnTo>
                    <a:lnTo>
                      <a:pt x="58" y="4"/>
                    </a:lnTo>
                    <a:lnTo>
                      <a:pt x="36" y="12"/>
                    </a:lnTo>
                    <a:lnTo>
                      <a:pt x="20" y="9"/>
                    </a:lnTo>
                    <a:lnTo>
                      <a:pt x="4" y="5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00" name="Freeform 196"/>
              <p:cNvSpPr>
                <a:spLocks/>
              </p:cNvSpPr>
              <p:nvPr/>
            </p:nvSpPr>
            <p:spPr bwMode="auto">
              <a:xfrm>
                <a:off x="2985" y="1193"/>
                <a:ext cx="22" cy="60"/>
              </a:xfrm>
              <a:custGeom>
                <a:avLst/>
                <a:gdLst>
                  <a:gd name="T0" fmla="*/ 0 w 25"/>
                  <a:gd name="T1" fmla="*/ 14 h 61"/>
                  <a:gd name="T2" fmla="*/ 3 w 25"/>
                  <a:gd name="T3" fmla="*/ 30 h 61"/>
                  <a:gd name="T4" fmla="*/ 4 w 25"/>
                  <a:gd name="T5" fmla="*/ 43 h 61"/>
                  <a:gd name="T6" fmla="*/ 4 w 25"/>
                  <a:gd name="T7" fmla="*/ 36 h 61"/>
                  <a:gd name="T8" fmla="*/ 4 w 25"/>
                  <a:gd name="T9" fmla="*/ 30 h 61"/>
                  <a:gd name="T10" fmla="*/ 4 w 25"/>
                  <a:gd name="T11" fmla="*/ 30 h 61"/>
                  <a:gd name="T12" fmla="*/ 4 w 25"/>
                  <a:gd name="T13" fmla="*/ 14 h 61"/>
                  <a:gd name="T14" fmla="*/ 4 w 25"/>
                  <a:gd name="T15" fmla="*/ 3 h 61"/>
                  <a:gd name="T16" fmla="*/ 3 w 25"/>
                  <a:gd name="T17" fmla="*/ 0 h 61"/>
                  <a:gd name="T18" fmla="*/ 0 w 25"/>
                  <a:gd name="T19" fmla="*/ 14 h 6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5"/>
                  <a:gd name="T31" fmla="*/ 0 h 61"/>
                  <a:gd name="T32" fmla="*/ 25 w 25"/>
                  <a:gd name="T33" fmla="*/ 61 h 61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5" h="61">
                    <a:moveTo>
                      <a:pt x="0" y="14"/>
                    </a:moveTo>
                    <a:lnTo>
                      <a:pt x="3" y="42"/>
                    </a:lnTo>
                    <a:lnTo>
                      <a:pt x="14" y="61"/>
                    </a:lnTo>
                    <a:lnTo>
                      <a:pt x="16" y="54"/>
                    </a:lnTo>
                    <a:lnTo>
                      <a:pt x="25" y="37"/>
                    </a:lnTo>
                    <a:lnTo>
                      <a:pt x="25" y="36"/>
                    </a:lnTo>
                    <a:lnTo>
                      <a:pt x="15" y="14"/>
                    </a:lnTo>
                    <a:lnTo>
                      <a:pt x="11" y="3"/>
                    </a:lnTo>
                    <a:lnTo>
                      <a:pt x="3" y="0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01" name="Freeform 197"/>
              <p:cNvSpPr>
                <a:spLocks/>
              </p:cNvSpPr>
              <p:nvPr/>
            </p:nvSpPr>
            <p:spPr bwMode="auto">
              <a:xfrm>
                <a:off x="3302" y="1213"/>
                <a:ext cx="62" cy="56"/>
              </a:xfrm>
              <a:custGeom>
                <a:avLst/>
                <a:gdLst>
                  <a:gd name="T0" fmla="*/ 7 w 66"/>
                  <a:gd name="T1" fmla="*/ 7 h 56"/>
                  <a:gd name="T2" fmla="*/ 0 w 66"/>
                  <a:gd name="T3" fmla="*/ 0 h 56"/>
                  <a:gd name="T4" fmla="*/ 8 w 66"/>
                  <a:gd name="T5" fmla="*/ 0 h 56"/>
                  <a:gd name="T6" fmla="*/ 14 w 66"/>
                  <a:gd name="T7" fmla="*/ 0 h 56"/>
                  <a:gd name="T8" fmla="*/ 19 w 66"/>
                  <a:gd name="T9" fmla="*/ 2 h 56"/>
                  <a:gd name="T10" fmla="*/ 18 w 66"/>
                  <a:gd name="T11" fmla="*/ 21 h 56"/>
                  <a:gd name="T12" fmla="*/ 20 w 66"/>
                  <a:gd name="T13" fmla="*/ 24 h 56"/>
                  <a:gd name="T14" fmla="*/ 19 w 66"/>
                  <a:gd name="T15" fmla="*/ 32 h 56"/>
                  <a:gd name="T16" fmla="*/ 21 w 66"/>
                  <a:gd name="T17" fmla="*/ 49 h 56"/>
                  <a:gd name="T18" fmla="*/ 18 w 66"/>
                  <a:gd name="T19" fmla="*/ 56 h 56"/>
                  <a:gd name="T20" fmla="*/ 12 w 66"/>
                  <a:gd name="T21" fmla="*/ 44 h 56"/>
                  <a:gd name="T22" fmla="*/ 11 w 66"/>
                  <a:gd name="T23" fmla="*/ 40 h 56"/>
                  <a:gd name="T24" fmla="*/ 10 w 66"/>
                  <a:gd name="T25" fmla="*/ 38 h 56"/>
                  <a:gd name="T26" fmla="*/ 8 w 66"/>
                  <a:gd name="T27" fmla="*/ 31 h 56"/>
                  <a:gd name="T28" fmla="*/ 8 w 66"/>
                  <a:gd name="T29" fmla="*/ 20 h 56"/>
                  <a:gd name="T30" fmla="*/ 7 w 66"/>
                  <a:gd name="T31" fmla="*/ 7 h 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66"/>
                  <a:gd name="T49" fmla="*/ 0 h 56"/>
                  <a:gd name="T50" fmla="*/ 66 w 66"/>
                  <a:gd name="T51" fmla="*/ 56 h 5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66" h="56">
                    <a:moveTo>
                      <a:pt x="7" y="7"/>
                    </a:moveTo>
                    <a:lnTo>
                      <a:pt x="0" y="0"/>
                    </a:lnTo>
                    <a:lnTo>
                      <a:pt x="20" y="0"/>
                    </a:lnTo>
                    <a:lnTo>
                      <a:pt x="40" y="0"/>
                    </a:lnTo>
                    <a:lnTo>
                      <a:pt x="55" y="2"/>
                    </a:lnTo>
                    <a:lnTo>
                      <a:pt x="54" y="21"/>
                    </a:lnTo>
                    <a:lnTo>
                      <a:pt x="60" y="24"/>
                    </a:lnTo>
                    <a:lnTo>
                      <a:pt x="55" y="32"/>
                    </a:lnTo>
                    <a:lnTo>
                      <a:pt x="66" y="49"/>
                    </a:lnTo>
                    <a:lnTo>
                      <a:pt x="54" y="56"/>
                    </a:lnTo>
                    <a:lnTo>
                      <a:pt x="37" y="44"/>
                    </a:lnTo>
                    <a:lnTo>
                      <a:pt x="34" y="40"/>
                    </a:lnTo>
                    <a:lnTo>
                      <a:pt x="33" y="38"/>
                    </a:lnTo>
                    <a:lnTo>
                      <a:pt x="20" y="31"/>
                    </a:lnTo>
                    <a:lnTo>
                      <a:pt x="15" y="20"/>
                    </a:lnTo>
                    <a:lnTo>
                      <a:pt x="7" y="7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02" name="Freeform 198"/>
              <p:cNvSpPr>
                <a:spLocks/>
              </p:cNvSpPr>
              <p:nvPr/>
            </p:nvSpPr>
            <p:spPr bwMode="auto">
              <a:xfrm>
                <a:off x="3351" y="1207"/>
                <a:ext cx="54" cy="70"/>
              </a:xfrm>
              <a:custGeom>
                <a:avLst/>
                <a:gdLst>
                  <a:gd name="T0" fmla="*/ 9 w 57"/>
                  <a:gd name="T1" fmla="*/ 37 h 71"/>
                  <a:gd name="T2" fmla="*/ 1 w 57"/>
                  <a:gd name="T3" fmla="*/ 35 h 71"/>
                  <a:gd name="T4" fmla="*/ 6 w 57"/>
                  <a:gd name="T5" fmla="*/ 30 h 71"/>
                  <a:gd name="T6" fmla="*/ 0 w 57"/>
                  <a:gd name="T7" fmla="*/ 27 h 71"/>
                  <a:gd name="T8" fmla="*/ 1 w 57"/>
                  <a:gd name="T9" fmla="*/ 10 h 71"/>
                  <a:gd name="T10" fmla="*/ 5 w 57"/>
                  <a:gd name="T11" fmla="*/ 0 h 71"/>
                  <a:gd name="T12" fmla="*/ 10 w 57"/>
                  <a:gd name="T13" fmla="*/ 4 h 71"/>
                  <a:gd name="T14" fmla="*/ 14 w 57"/>
                  <a:gd name="T15" fmla="*/ 16 h 71"/>
                  <a:gd name="T16" fmla="*/ 22 w 57"/>
                  <a:gd name="T17" fmla="*/ 30 h 71"/>
                  <a:gd name="T18" fmla="*/ 19 w 57"/>
                  <a:gd name="T19" fmla="*/ 33 h 71"/>
                  <a:gd name="T20" fmla="*/ 17 w 57"/>
                  <a:gd name="T21" fmla="*/ 38 h 71"/>
                  <a:gd name="T22" fmla="*/ 17 w 57"/>
                  <a:gd name="T23" fmla="*/ 53 h 71"/>
                  <a:gd name="T24" fmla="*/ 10 w 57"/>
                  <a:gd name="T25" fmla="*/ 43 h 71"/>
                  <a:gd name="T26" fmla="*/ 11 w 57"/>
                  <a:gd name="T27" fmla="*/ 38 h 71"/>
                  <a:gd name="T28" fmla="*/ 9 w 57"/>
                  <a:gd name="T29" fmla="*/ 35 h 71"/>
                  <a:gd name="T30" fmla="*/ 9 w 57"/>
                  <a:gd name="T31" fmla="*/ 37 h 71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57"/>
                  <a:gd name="T49" fmla="*/ 0 h 71"/>
                  <a:gd name="T50" fmla="*/ 57 w 57"/>
                  <a:gd name="T51" fmla="*/ 71 h 71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57" h="71">
                    <a:moveTo>
                      <a:pt x="11" y="55"/>
                    </a:moveTo>
                    <a:lnTo>
                      <a:pt x="1" y="38"/>
                    </a:lnTo>
                    <a:lnTo>
                      <a:pt x="6" y="30"/>
                    </a:lnTo>
                    <a:lnTo>
                      <a:pt x="0" y="27"/>
                    </a:lnTo>
                    <a:lnTo>
                      <a:pt x="1" y="10"/>
                    </a:lnTo>
                    <a:lnTo>
                      <a:pt x="5" y="0"/>
                    </a:lnTo>
                    <a:lnTo>
                      <a:pt x="29" y="4"/>
                    </a:lnTo>
                    <a:lnTo>
                      <a:pt x="37" y="16"/>
                    </a:lnTo>
                    <a:lnTo>
                      <a:pt x="57" y="30"/>
                    </a:lnTo>
                    <a:lnTo>
                      <a:pt x="48" y="33"/>
                    </a:lnTo>
                    <a:lnTo>
                      <a:pt x="43" y="56"/>
                    </a:lnTo>
                    <a:lnTo>
                      <a:pt x="43" y="71"/>
                    </a:lnTo>
                    <a:lnTo>
                      <a:pt x="28" y="61"/>
                    </a:lnTo>
                    <a:lnTo>
                      <a:pt x="30" y="56"/>
                    </a:lnTo>
                    <a:lnTo>
                      <a:pt x="26" y="45"/>
                    </a:lnTo>
                    <a:lnTo>
                      <a:pt x="11" y="55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03" name="Freeform 199"/>
              <p:cNvSpPr>
                <a:spLocks/>
              </p:cNvSpPr>
              <p:nvPr/>
            </p:nvSpPr>
            <p:spPr bwMode="auto">
              <a:xfrm>
                <a:off x="2998" y="1209"/>
                <a:ext cx="84" cy="108"/>
              </a:xfrm>
              <a:custGeom>
                <a:avLst/>
                <a:gdLst>
                  <a:gd name="T0" fmla="*/ 6 w 91"/>
                  <a:gd name="T1" fmla="*/ 54 h 109"/>
                  <a:gd name="T2" fmla="*/ 6 w 91"/>
                  <a:gd name="T3" fmla="*/ 53 h 109"/>
                  <a:gd name="T4" fmla="*/ 0 w 91"/>
                  <a:gd name="T5" fmla="*/ 43 h 109"/>
                  <a:gd name="T6" fmla="*/ 2 w 91"/>
                  <a:gd name="T7" fmla="*/ 36 h 109"/>
                  <a:gd name="T8" fmla="*/ 6 w 91"/>
                  <a:gd name="T9" fmla="*/ 18 h 109"/>
                  <a:gd name="T10" fmla="*/ 6 w 91"/>
                  <a:gd name="T11" fmla="*/ 17 h 109"/>
                  <a:gd name="T12" fmla="*/ 9 w 91"/>
                  <a:gd name="T13" fmla="*/ 9 h 109"/>
                  <a:gd name="T14" fmla="*/ 13 w 91"/>
                  <a:gd name="T15" fmla="*/ 6 h 109"/>
                  <a:gd name="T16" fmla="*/ 18 w 91"/>
                  <a:gd name="T17" fmla="*/ 9 h 109"/>
                  <a:gd name="T18" fmla="*/ 20 w 91"/>
                  <a:gd name="T19" fmla="*/ 4 h 109"/>
                  <a:gd name="T20" fmla="*/ 20 w 91"/>
                  <a:gd name="T21" fmla="*/ 0 h 109"/>
                  <a:gd name="T22" fmla="*/ 22 w 91"/>
                  <a:gd name="T23" fmla="*/ 7 h 109"/>
                  <a:gd name="T24" fmla="*/ 20 w 91"/>
                  <a:gd name="T25" fmla="*/ 20 h 109"/>
                  <a:gd name="T26" fmla="*/ 16 w 91"/>
                  <a:gd name="T27" fmla="*/ 16 h 109"/>
                  <a:gd name="T28" fmla="*/ 12 w 91"/>
                  <a:gd name="T29" fmla="*/ 22 h 109"/>
                  <a:gd name="T30" fmla="*/ 14 w 91"/>
                  <a:gd name="T31" fmla="*/ 29 h 109"/>
                  <a:gd name="T32" fmla="*/ 13 w 91"/>
                  <a:gd name="T33" fmla="*/ 32 h 109"/>
                  <a:gd name="T34" fmla="*/ 13 w 91"/>
                  <a:gd name="T35" fmla="*/ 34 h 109"/>
                  <a:gd name="T36" fmla="*/ 11 w 91"/>
                  <a:gd name="T37" fmla="*/ 33 h 109"/>
                  <a:gd name="T38" fmla="*/ 12 w 91"/>
                  <a:gd name="T39" fmla="*/ 37 h 109"/>
                  <a:gd name="T40" fmla="*/ 10 w 91"/>
                  <a:gd name="T41" fmla="*/ 25 h 109"/>
                  <a:gd name="T42" fmla="*/ 9 w 91"/>
                  <a:gd name="T43" fmla="*/ 27 h 109"/>
                  <a:gd name="T44" fmla="*/ 10 w 91"/>
                  <a:gd name="T45" fmla="*/ 45 h 109"/>
                  <a:gd name="T46" fmla="*/ 11 w 91"/>
                  <a:gd name="T47" fmla="*/ 54 h 109"/>
                  <a:gd name="T48" fmla="*/ 10 w 91"/>
                  <a:gd name="T49" fmla="*/ 51 h 109"/>
                  <a:gd name="T50" fmla="*/ 10 w 91"/>
                  <a:gd name="T51" fmla="*/ 54 h 109"/>
                  <a:gd name="T52" fmla="*/ 9 w 91"/>
                  <a:gd name="T53" fmla="*/ 54 h 109"/>
                  <a:gd name="T54" fmla="*/ 14 w 91"/>
                  <a:gd name="T55" fmla="*/ 58 h 109"/>
                  <a:gd name="T56" fmla="*/ 14 w 91"/>
                  <a:gd name="T57" fmla="*/ 65 h 109"/>
                  <a:gd name="T58" fmla="*/ 12 w 91"/>
                  <a:gd name="T59" fmla="*/ 60 h 109"/>
                  <a:gd name="T60" fmla="*/ 11 w 91"/>
                  <a:gd name="T61" fmla="*/ 63 h 109"/>
                  <a:gd name="T62" fmla="*/ 12 w 91"/>
                  <a:gd name="T63" fmla="*/ 73 h 109"/>
                  <a:gd name="T64" fmla="*/ 10 w 91"/>
                  <a:gd name="T65" fmla="*/ 73 h 109"/>
                  <a:gd name="T66" fmla="*/ 12 w 91"/>
                  <a:gd name="T67" fmla="*/ 91 h 109"/>
                  <a:gd name="T68" fmla="*/ 10 w 91"/>
                  <a:gd name="T69" fmla="*/ 87 h 109"/>
                  <a:gd name="T70" fmla="*/ 9 w 91"/>
                  <a:gd name="T71" fmla="*/ 91 h 109"/>
                  <a:gd name="T72" fmla="*/ 6 w 91"/>
                  <a:gd name="T73" fmla="*/ 82 h 109"/>
                  <a:gd name="T74" fmla="*/ 6 w 91"/>
                  <a:gd name="T75" fmla="*/ 86 h 109"/>
                  <a:gd name="T76" fmla="*/ 6 w 91"/>
                  <a:gd name="T77" fmla="*/ 67 h 109"/>
                  <a:gd name="T78" fmla="*/ 6 w 91"/>
                  <a:gd name="T79" fmla="*/ 59 h 109"/>
                  <a:gd name="T80" fmla="*/ 7 w 91"/>
                  <a:gd name="T81" fmla="*/ 54 h 109"/>
                  <a:gd name="T82" fmla="*/ 11 w 91"/>
                  <a:gd name="T83" fmla="*/ 58 h 109"/>
                  <a:gd name="T84" fmla="*/ 11 w 91"/>
                  <a:gd name="T85" fmla="*/ 56 h 109"/>
                  <a:gd name="T86" fmla="*/ 9 w 91"/>
                  <a:gd name="T87" fmla="*/ 54 h 109"/>
                  <a:gd name="T88" fmla="*/ 6 w 91"/>
                  <a:gd name="T89" fmla="*/ 54 h 109"/>
                  <a:gd name="T90" fmla="*/ 6 w 91"/>
                  <a:gd name="T91" fmla="*/ 54 h 109"/>
                  <a:gd name="T92" fmla="*/ 6 w 91"/>
                  <a:gd name="T93" fmla="*/ 54 h 109"/>
                  <a:gd name="T94" fmla="*/ 6 w 91"/>
                  <a:gd name="T95" fmla="*/ 54 h 109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91"/>
                  <a:gd name="T145" fmla="*/ 0 h 109"/>
                  <a:gd name="T146" fmla="*/ 91 w 91"/>
                  <a:gd name="T147" fmla="*/ 109 h 109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91" h="109">
                    <a:moveTo>
                      <a:pt x="16" y="56"/>
                    </a:moveTo>
                    <a:lnTo>
                      <a:pt x="6" y="53"/>
                    </a:lnTo>
                    <a:lnTo>
                      <a:pt x="0" y="43"/>
                    </a:lnTo>
                    <a:lnTo>
                      <a:pt x="2" y="36"/>
                    </a:lnTo>
                    <a:lnTo>
                      <a:pt x="10" y="18"/>
                    </a:lnTo>
                    <a:lnTo>
                      <a:pt x="10" y="17"/>
                    </a:lnTo>
                    <a:lnTo>
                      <a:pt x="38" y="9"/>
                    </a:lnTo>
                    <a:lnTo>
                      <a:pt x="54" y="6"/>
                    </a:lnTo>
                    <a:lnTo>
                      <a:pt x="78" y="9"/>
                    </a:lnTo>
                    <a:lnTo>
                      <a:pt x="83" y="4"/>
                    </a:lnTo>
                    <a:lnTo>
                      <a:pt x="86" y="0"/>
                    </a:lnTo>
                    <a:lnTo>
                      <a:pt x="91" y="7"/>
                    </a:lnTo>
                    <a:lnTo>
                      <a:pt x="83" y="20"/>
                    </a:lnTo>
                    <a:lnTo>
                      <a:pt x="66" y="16"/>
                    </a:lnTo>
                    <a:lnTo>
                      <a:pt x="50" y="22"/>
                    </a:lnTo>
                    <a:lnTo>
                      <a:pt x="59" y="29"/>
                    </a:lnTo>
                    <a:lnTo>
                      <a:pt x="51" y="32"/>
                    </a:lnTo>
                    <a:lnTo>
                      <a:pt x="51" y="34"/>
                    </a:lnTo>
                    <a:lnTo>
                      <a:pt x="46" y="33"/>
                    </a:lnTo>
                    <a:lnTo>
                      <a:pt x="49" y="37"/>
                    </a:lnTo>
                    <a:lnTo>
                      <a:pt x="40" y="25"/>
                    </a:lnTo>
                    <a:lnTo>
                      <a:pt x="37" y="27"/>
                    </a:lnTo>
                    <a:lnTo>
                      <a:pt x="42" y="45"/>
                    </a:lnTo>
                    <a:lnTo>
                      <a:pt x="45" y="54"/>
                    </a:lnTo>
                    <a:lnTo>
                      <a:pt x="40" y="51"/>
                    </a:lnTo>
                    <a:lnTo>
                      <a:pt x="42" y="58"/>
                    </a:lnTo>
                    <a:lnTo>
                      <a:pt x="39" y="59"/>
                    </a:lnTo>
                    <a:lnTo>
                      <a:pt x="59" y="76"/>
                    </a:lnTo>
                    <a:lnTo>
                      <a:pt x="59" y="83"/>
                    </a:lnTo>
                    <a:lnTo>
                      <a:pt x="49" y="78"/>
                    </a:lnTo>
                    <a:lnTo>
                      <a:pt x="46" y="81"/>
                    </a:lnTo>
                    <a:lnTo>
                      <a:pt x="49" y="91"/>
                    </a:lnTo>
                    <a:lnTo>
                      <a:pt x="42" y="91"/>
                    </a:lnTo>
                    <a:lnTo>
                      <a:pt x="48" y="109"/>
                    </a:lnTo>
                    <a:lnTo>
                      <a:pt x="40" y="105"/>
                    </a:lnTo>
                    <a:lnTo>
                      <a:pt x="38" y="109"/>
                    </a:lnTo>
                    <a:lnTo>
                      <a:pt x="29" y="100"/>
                    </a:lnTo>
                    <a:lnTo>
                      <a:pt x="28" y="104"/>
                    </a:lnTo>
                    <a:lnTo>
                      <a:pt x="20" y="85"/>
                    </a:lnTo>
                    <a:lnTo>
                      <a:pt x="20" y="77"/>
                    </a:lnTo>
                    <a:lnTo>
                      <a:pt x="31" y="72"/>
                    </a:lnTo>
                    <a:lnTo>
                      <a:pt x="45" y="76"/>
                    </a:lnTo>
                    <a:lnTo>
                      <a:pt x="44" y="74"/>
                    </a:lnTo>
                    <a:lnTo>
                      <a:pt x="37" y="69"/>
                    </a:lnTo>
                    <a:lnTo>
                      <a:pt x="20" y="67"/>
                    </a:lnTo>
                    <a:lnTo>
                      <a:pt x="16" y="69"/>
                    </a:lnTo>
                    <a:lnTo>
                      <a:pt x="11" y="58"/>
                    </a:lnTo>
                    <a:lnTo>
                      <a:pt x="16" y="56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04" name="Freeform 200"/>
              <p:cNvSpPr>
                <a:spLocks/>
              </p:cNvSpPr>
              <p:nvPr/>
            </p:nvSpPr>
            <p:spPr bwMode="auto">
              <a:xfrm>
                <a:off x="3052" y="1337"/>
                <a:ext cx="40" cy="22"/>
              </a:xfrm>
              <a:custGeom>
                <a:avLst/>
                <a:gdLst>
                  <a:gd name="T0" fmla="*/ 13 w 42"/>
                  <a:gd name="T1" fmla="*/ 11 h 23"/>
                  <a:gd name="T2" fmla="*/ 8 w 42"/>
                  <a:gd name="T3" fmla="*/ 0 h 23"/>
                  <a:gd name="T4" fmla="*/ 3 w 42"/>
                  <a:gd name="T5" fmla="*/ 0 h 23"/>
                  <a:gd name="T6" fmla="*/ 0 w 42"/>
                  <a:gd name="T7" fmla="*/ 11 h 23"/>
                  <a:gd name="T8" fmla="*/ 10 w 42"/>
                  <a:gd name="T9" fmla="*/ 11 h 23"/>
                  <a:gd name="T10" fmla="*/ 12 w 42"/>
                  <a:gd name="T11" fmla="*/ 11 h 23"/>
                  <a:gd name="T12" fmla="*/ 18 w 42"/>
                  <a:gd name="T13" fmla="*/ 11 h 23"/>
                  <a:gd name="T14" fmla="*/ 13 w 42"/>
                  <a:gd name="T15" fmla="*/ 11 h 2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2"/>
                  <a:gd name="T25" fmla="*/ 0 h 23"/>
                  <a:gd name="T26" fmla="*/ 42 w 42"/>
                  <a:gd name="T27" fmla="*/ 23 h 2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2" h="23">
                    <a:moveTo>
                      <a:pt x="32" y="12"/>
                    </a:moveTo>
                    <a:lnTo>
                      <a:pt x="8" y="0"/>
                    </a:lnTo>
                    <a:lnTo>
                      <a:pt x="3" y="0"/>
                    </a:lnTo>
                    <a:lnTo>
                      <a:pt x="0" y="12"/>
                    </a:lnTo>
                    <a:lnTo>
                      <a:pt x="14" y="18"/>
                    </a:lnTo>
                    <a:lnTo>
                      <a:pt x="30" y="23"/>
                    </a:lnTo>
                    <a:lnTo>
                      <a:pt x="42" y="14"/>
                    </a:lnTo>
                    <a:lnTo>
                      <a:pt x="32" y="12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05" name="Freeform 201"/>
              <p:cNvSpPr>
                <a:spLocks/>
              </p:cNvSpPr>
              <p:nvPr/>
            </p:nvSpPr>
            <p:spPr bwMode="auto">
              <a:xfrm>
                <a:off x="3037" y="1265"/>
                <a:ext cx="23" cy="24"/>
              </a:xfrm>
              <a:custGeom>
                <a:avLst/>
                <a:gdLst>
                  <a:gd name="T0" fmla="*/ 12 w 24"/>
                  <a:gd name="T1" fmla="*/ 12 h 25"/>
                  <a:gd name="T2" fmla="*/ 12 w 24"/>
                  <a:gd name="T3" fmla="*/ 8 h 25"/>
                  <a:gd name="T4" fmla="*/ 0 w 24"/>
                  <a:gd name="T5" fmla="*/ 0 h 25"/>
                  <a:gd name="T6" fmla="*/ 12 w 24"/>
                  <a:gd name="T7" fmla="*/ 12 h 25"/>
                  <a:gd name="T8" fmla="*/ 12 w 24"/>
                  <a:gd name="T9" fmla="*/ 12 h 2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"/>
                  <a:gd name="T16" fmla="*/ 0 h 25"/>
                  <a:gd name="T17" fmla="*/ 24 w 24"/>
                  <a:gd name="T18" fmla="*/ 25 h 2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" h="25">
                    <a:moveTo>
                      <a:pt x="24" y="25"/>
                    </a:moveTo>
                    <a:lnTo>
                      <a:pt x="12" y="8"/>
                    </a:lnTo>
                    <a:lnTo>
                      <a:pt x="0" y="0"/>
                    </a:lnTo>
                    <a:lnTo>
                      <a:pt x="12" y="13"/>
                    </a:lnTo>
                    <a:lnTo>
                      <a:pt x="24" y="25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06" name="Freeform 202"/>
              <p:cNvSpPr>
                <a:spLocks/>
              </p:cNvSpPr>
              <p:nvPr/>
            </p:nvSpPr>
            <p:spPr bwMode="auto">
              <a:xfrm>
                <a:off x="3079" y="1259"/>
                <a:ext cx="18" cy="22"/>
              </a:xfrm>
              <a:custGeom>
                <a:avLst/>
                <a:gdLst>
                  <a:gd name="T0" fmla="*/ 5 w 20"/>
                  <a:gd name="T1" fmla="*/ 22 h 22"/>
                  <a:gd name="T2" fmla="*/ 5 w 20"/>
                  <a:gd name="T3" fmla="*/ 11 h 22"/>
                  <a:gd name="T4" fmla="*/ 0 w 20"/>
                  <a:gd name="T5" fmla="*/ 0 h 22"/>
                  <a:gd name="T6" fmla="*/ 5 w 20"/>
                  <a:gd name="T7" fmla="*/ 11 h 22"/>
                  <a:gd name="T8" fmla="*/ 5 w 20"/>
                  <a:gd name="T9" fmla="*/ 22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"/>
                  <a:gd name="T16" fmla="*/ 0 h 22"/>
                  <a:gd name="T17" fmla="*/ 20 w 20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" h="22">
                    <a:moveTo>
                      <a:pt x="20" y="22"/>
                    </a:moveTo>
                    <a:lnTo>
                      <a:pt x="8" y="11"/>
                    </a:lnTo>
                    <a:lnTo>
                      <a:pt x="0" y="0"/>
                    </a:lnTo>
                    <a:lnTo>
                      <a:pt x="17" y="11"/>
                    </a:lnTo>
                    <a:lnTo>
                      <a:pt x="20" y="22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07" name="Freeform 203"/>
              <p:cNvSpPr>
                <a:spLocks/>
              </p:cNvSpPr>
              <p:nvPr/>
            </p:nvSpPr>
            <p:spPr bwMode="auto">
              <a:xfrm>
                <a:off x="3007" y="1277"/>
                <a:ext cx="21" cy="22"/>
              </a:xfrm>
              <a:custGeom>
                <a:avLst/>
                <a:gdLst>
                  <a:gd name="T0" fmla="*/ 0 w 22"/>
                  <a:gd name="T1" fmla="*/ 0 h 22"/>
                  <a:gd name="T2" fmla="*/ 11 w 22"/>
                  <a:gd name="T3" fmla="*/ 22 h 22"/>
                  <a:gd name="T4" fmla="*/ 0 w 22"/>
                  <a:gd name="T5" fmla="*/ 22 h 22"/>
                  <a:gd name="T6" fmla="*/ 0 w 22"/>
                  <a:gd name="T7" fmla="*/ 0 h 2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2"/>
                  <a:gd name="T13" fmla="*/ 0 h 22"/>
                  <a:gd name="T14" fmla="*/ 22 w 22"/>
                  <a:gd name="T15" fmla="*/ 22 h 2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2" h="22">
                    <a:moveTo>
                      <a:pt x="0" y="0"/>
                    </a:moveTo>
                    <a:lnTo>
                      <a:pt x="22" y="22"/>
                    </a:lnTo>
                    <a:lnTo>
                      <a:pt x="0" y="2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08" name="Freeform 204"/>
              <p:cNvSpPr>
                <a:spLocks/>
              </p:cNvSpPr>
              <p:nvPr/>
            </p:nvSpPr>
            <p:spPr bwMode="auto">
              <a:xfrm>
                <a:off x="3080" y="1277"/>
                <a:ext cx="19" cy="22"/>
              </a:xfrm>
              <a:custGeom>
                <a:avLst/>
                <a:gdLst>
                  <a:gd name="T0" fmla="*/ 5 w 21"/>
                  <a:gd name="T1" fmla="*/ 0 h 22"/>
                  <a:gd name="T2" fmla="*/ 5 w 21"/>
                  <a:gd name="T3" fmla="*/ 22 h 22"/>
                  <a:gd name="T4" fmla="*/ 0 w 21"/>
                  <a:gd name="T5" fmla="*/ 8 h 22"/>
                  <a:gd name="T6" fmla="*/ 5 w 21"/>
                  <a:gd name="T7" fmla="*/ 0 h 2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"/>
                  <a:gd name="T13" fmla="*/ 0 h 22"/>
                  <a:gd name="T14" fmla="*/ 21 w 21"/>
                  <a:gd name="T15" fmla="*/ 22 h 2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" h="22">
                    <a:moveTo>
                      <a:pt x="21" y="0"/>
                    </a:moveTo>
                    <a:lnTo>
                      <a:pt x="15" y="22"/>
                    </a:lnTo>
                    <a:lnTo>
                      <a:pt x="0" y="8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09" name="Freeform 205"/>
              <p:cNvSpPr>
                <a:spLocks/>
              </p:cNvSpPr>
              <p:nvPr/>
            </p:nvSpPr>
            <p:spPr bwMode="auto">
              <a:xfrm>
                <a:off x="2816" y="1100"/>
                <a:ext cx="157" cy="189"/>
              </a:xfrm>
              <a:custGeom>
                <a:avLst/>
                <a:gdLst>
                  <a:gd name="T0" fmla="*/ 26 w 169"/>
                  <a:gd name="T1" fmla="*/ 7 h 187"/>
                  <a:gd name="T2" fmla="*/ 19 w 169"/>
                  <a:gd name="T3" fmla="*/ 0 h 187"/>
                  <a:gd name="T4" fmla="*/ 16 w 169"/>
                  <a:gd name="T5" fmla="*/ 2 h 187"/>
                  <a:gd name="T6" fmla="*/ 14 w 169"/>
                  <a:gd name="T7" fmla="*/ 1 h 187"/>
                  <a:gd name="T8" fmla="*/ 14 w 169"/>
                  <a:gd name="T9" fmla="*/ 2 h 187"/>
                  <a:gd name="T10" fmla="*/ 13 w 169"/>
                  <a:gd name="T11" fmla="*/ 6 h 187"/>
                  <a:gd name="T12" fmla="*/ 12 w 169"/>
                  <a:gd name="T13" fmla="*/ 11 h 187"/>
                  <a:gd name="T14" fmla="*/ 9 w 169"/>
                  <a:gd name="T15" fmla="*/ 11 h 187"/>
                  <a:gd name="T16" fmla="*/ 7 w 169"/>
                  <a:gd name="T17" fmla="*/ 18 h 187"/>
                  <a:gd name="T18" fmla="*/ 7 w 169"/>
                  <a:gd name="T19" fmla="*/ 11 h 187"/>
                  <a:gd name="T20" fmla="*/ 7 w 169"/>
                  <a:gd name="T21" fmla="*/ 17 h 187"/>
                  <a:gd name="T22" fmla="*/ 3 w 169"/>
                  <a:gd name="T23" fmla="*/ 18 h 187"/>
                  <a:gd name="T24" fmla="*/ 2 w 169"/>
                  <a:gd name="T25" fmla="*/ 27 h 187"/>
                  <a:gd name="T26" fmla="*/ 0 w 169"/>
                  <a:gd name="T27" fmla="*/ 35 h 187"/>
                  <a:gd name="T28" fmla="*/ 0 w 169"/>
                  <a:gd name="T29" fmla="*/ 40 h 187"/>
                  <a:gd name="T30" fmla="*/ 0 w 169"/>
                  <a:gd name="T31" fmla="*/ 67 h 187"/>
                  <a:gd name="T32" fmla="*/ 7 w 169"/>
                  <a:gd name="T33" fmla="*/ 74 h 187"/>
                  <a:gd name="T34" fmla="*/ 7 w 169"/>
                  <a:gd name="T35" fmla="*/ 81 h 187"/>
                  <a:gd name="T36" fmla="*/ 7 w 169"/>
                  <a:gd name="T37" fmla="*/ 70 h 187"/>
                  <a:gd name="T38" fmla="*/ 12 w 169"/>
                  <a:gd name="T39" fmla="*/ 75 h 187"/>
                  <a:gd name="T40" fmla="*/ 15 w 169"/>
                  <a:gd name="T41" fmla="*/ 97 h 187"/>
                  <a:gd name="T42" fmla="*/ 18 w 169"/>
                  <a:gd name="T43" fmla="*/ 111 h 187"/>
                  <a:gd name="T44" fmla="*/ 21 w 169"/>
                  <a:gd name="T45" fmla="*/ 124 h 187"/>
                  <a:gd name="T46" fmla="*/ 22 w 169"/>
                  <a:gd name="T47" fmla="*/ 128 h 187"/>
                  <a:gd name="T48" fmla="*/ 22 w 169"/>
                  <a:gd name="T49" fmla="*/ 129 h 187"/>
                  <a:gd name="T50" fmla="*/ 26 w 169"/>
                  <a:gd name="T51" fmla="*/ 135 h 187"/>
                  <a:gd name="T52" fmla="*/ 30 w 169"/>
                  <a:gd name="T53" fmla="*/ 153 h 187"/>
                  <a:gd name="T54" fmla="*/ 32 w 169"/>
                  <a:gd name="T55" fmla="*/ 163 h 187"/>
                  <a:gd name="T56" fmla="*/ 33 w 169"/>
                  <a:gd name="T57" fmla="*/ 178 h 187"/>
                  <a:gd name="T58" fmla="*/ 36 w 169"/>
                  <a:gd name="T59" fmla="*/ 201 h 187"/>
                  <a:gd name="T60" fmla="*/ 35 w 169"/>
                  <a:gd name="T61" fmla="*/ 219 h 187"/>
                  <a:gd name="T62" fmla="*/ 37 w 169"/>
                  <a:gd name="T63" fmla="*/ 223 h 187"/>
                  <a:gd name="T64" fmla="*/ 38 w 169"/>
                  <a:gd name="T65" fmla="*/ 211 h 187"/>
                  <a:gd name="T66" fmla="*/ 40 w 169"/>
                  <a:gd name="T67" fmla="*/ 202 h 187"/>
                  <a:gd name="T68" fmla="*/ 41 w 169"/>
                  <a:gd name="T69" fmla="*/ 196 h 187"/>
                  <a:gd name="T70" fmla="*/ 38 w 169"/>
                  <a:gd name="T71" fmla="*/ 187 h 187"/>
                  <a:gd name="T72" fmla="*/ 39 w 169"/>
                  <a:gd name="T73" fmla="*/ 161 h 187"/>
                  <a:gd name="T74" fmla="*/ 41 w 169"/>
                  <a:gd name="T75" fmla="*/ 169 h 187"/>
                  <a:gd name="T76" fmla="*/ 44 w 169"/>
                  <a:gd name="T77" fmla="*/ 182 h 187"/>
                  <a:gd name="T78" fmla="*/ 45 w 169"/>
                  <a:gd name="T79" fmla="*/ 169 h 187"/>
                  <a:gd name="T80" fmla="*/ 40 w 169"/>
                  <a:gd name="T81" fmla="*/ 143 h 187"/>
                  <a:gd name="T82" fmla="*/ 35 w 169"/>
                  <a:gd name="T83" fmla="*/ 131 h 187"/>
                  <a:gd name="T84" fmla="*/ 35 w 169"/>
                  <a:gd name="T85" fmla="*/ 124 h 187"/>
                  <a:gd name="T86" fmla="*/ 34 w 169"/>
                  <a:gd name="T87" fmla="*/ 122 h 187"/>
                  <a:gd name="T88" fmla="*/ 30 w 169"/>
                  <a:gd name="T89" fmla="*/ 114 h 187"/>
                  <a:gd name="T90" fmla="*/ 28 w 169"/>
                  <a:gd name="T91" fmla="*/ 101 h 187"/>
                  <a:gd name="T92" fmla="*/ 26 w 169"/>
                  <a:gd name="T93" fmla="*/ 89 h 187"/>
                  <a:gd name="T94" fmla="*/ 22 w 169"/>
                  <a:gd name="T95" fmla="*/ 76 h 187"/>
                  <a:gd name="T96" fmla="*/ 20 w 169"/>
                  <a:gd name="T97" fmla="*/ 42 h 187"/>
                  <a:gd name="T98" fmla="*/ 20 w 169"/>
                  <a:gd name="T99" fmla="*/ 33 h 187"/>
                  <a:gd name="T100" fmla="*/ 23 w 169"/>
                  <a:gd name="T101" fmla="*/ 24 h 187"/>
                  <a:gd name="T102" fmla="*/ 26 w 169"/>
                  <a:gd name="T103" fmla="*/ 27 h 187"/>
                  <a:gd name="T104" fmla="*/ 25 w 169"/>
                  <a:gd name="T105" fmla="*/ 14 h 187"/>
                  <a:gd name="T106" fmla="*/ 26 w 169"/>
                  <a:gd name="T107" fmla="*/ 7 h 187"/>
                  <a:gd name="T108" fmla="*/ 21 w 169"/>
                  <a:gd name="T109" fmla="*/ 79 h 187"/>
                  <a:gd name="T110" fmla="*/ 21 w 169"/>
                  <a:gd name="T111" fmla="*/ 76 h 187"/>
                  <a:gd name="T112" fmla="*/ 21 w 169"/>
                  <a:gd name="T113" fmla="*/ 79 h 187"/>
                  <a:gd name="T114" fmla="*/ 21 w 169"/>
                  <a:gd name="T115" fmla="*/ 80 h 187"/>
                  <a:gd name="T116" fmla="*/ 21 w 169"/>
                  <a:gd name="T117" fmla="*/ 79 h 187"/>
                  <a:gd name="T118" fmla="*/ 26 w 169"/>
                  <a:gd name="T119" fmla="*/ 7 h 187"/>
                  <a:gd name="T120" fmla="*/ 22 w 169"/>
                  <a:gd name="T121" fmla="*/ 127 h 187"/>
                  <a:gd name="T122" fmla="*/ 26 w 169"/>
                  <a:gd name="T123" fmla="*/ 7 h 187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69"/>
                  <a:gd name="T187" fmla="*/ 0 h 187"/>
                  <a:gd name="T188" fmla="*/ 169 w 169"/>
                  <a:gd name="T189" fmla="*/ 187 h 187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69" h="187">
                    <a:moveTo>
                      <a:pt x="95" y="7"/>
                    </a:moveTo>
                    <a:lnTo>
                      <a:pt x="71" y="0"/>
                    </a:lnTo>
                    <a:lnTo>
                      <a:pt x="57" y="2"/>
                    </a:lnTo>
                    <a:lnTo>
                      <a:pt x="48" y="1"/>
                    </a:lnTo>
                    <a:lnTo>
                      <a:pt x="48" y="2"/>
                    </a:lnTo>
                    <a:lnTo>
                      <a:pt x="46" y="6"/>
                    </a:lnTo>
                    <a:lnTo>
                      <a:pt x="43" y="11"/>
                    </a:lnTo>
                    <a:lnTo>
                      <a:pt x="33" y="11"/>
                    </a:lnTo>
                    <a:lnTo>
                      <a:pt x="27" y="18"/>
                    </a:lnTo>
                    <a:lnTo>
                      <a:pt x="19" y="11"/>
                    </a:lnTo>
                    <a:lnTo>
                      <a:pt x="10" y="17"/>
                    </a:lnTo>
                    <a:lnTo>
                      <a:pt x="3" y="18"/>
                    </a:lnTo>
                    <a:lnTo>
                      <a:pt x="2" y="27"/>
                    </a:lnTo>
                    <a:lnTo>
                      <a:pt x="0" y="35"/>
                    </a:lnTo>
                    <a:lnTo>
                      <a:pt x="0" y="40"/>
                    </a:lnTo>
                    <a:lnTo>
                      <a:pt x="0" y="49"/>
                    </a:lnTo>
                    <a:lnTo>
                      <a:pt x="10" y="56"/>
                    </a:lnTo>
                    <a:lnTo>
                      <a:pt x="10" y="63"/>
                    </a:lnTo>
                    <a:lnTo>
                      <a:pt x="24" y="52"/>
                    </a:lnTo>
                    <a:lnTo>
                      <a:pt x="43" y="57"/>
                    </a:lnTo>
                    <a:lnTo>
                      <a:pt x="53" y="79"/>
                    </a:lnTo>
                    <a:lnTo>
                      <a:pt x="65" y="93"/>
                    </a:lnTo>
                    <a:lnTo>
                      <a:pt x="79" y="106"/>
                    </a:lnTo>
                    <a:lnTo>
                      <a:pt x="84" y="110"/>
                    </a:lnTo>
                    <a:lnTo>
                      <a:pt x="84" y="111"/>
                    </a:lnTo>
                    <a:lnTo>
                      <a:pt x="95" y="117"/>
                    </a:lnTo>
                    <a:lnTo>
                      <a:pt x="111" y="129"/>
                    </a:lnTo>
                    <a:lnTo>
                      <a:pt x="119" y="134"/>
                    </a:lnTo>
                    <a:lnTo>
                      <a:pt x="126" y="142"/>
                    </a:lnTo>
                    <a:lnTo>
                      <a:pt x="136" y="165"/>
                    </a:lnTo>
                    <a:lnTo>
                      <a:pt x="131" y="183"/>
                    </a:lnTo>
                    <a:lnTo>
                      <a:pt x="137" y="187"/>
                    </a:lnTo>
                    <a:lnTo>
                      <a:pt x="144" y="175"/>
                    </a:lnTo>
                    <a:lnTo>
                      <a:pt x="148" y="166"/>
                    </a:lnTo>
                    <a:lnTo>
                      <a:pt x="152" y="160"/>
                    </a:lnTo>
                    <a:lnTo>
                      <a:pt x="144" y="151"/>
                    </a:lnTo>
                    <a:lnTo>
                      <a:pt x="146" y="133"/>
                    </a:lnTo>
                    <a:lnTo>
                      <a:pt x="156" y="137"/>
                    </a:lnTo>
                    <a:lnTo>
                      <a:pt x="166" y="146"/>
                    </a:lnTo>
                    <a:lnTo>
                      <a:pt x="169" y="137"/>
                    </a:lnTo>
                    <a:lnTo>
                      <a:pt x="151" y="124"/>
                    </a:lnTo>
                    <a:lnTo>
                      <a:pt x="133" y="113"/>
                    </a:lnTo>
                    <a:lnTo>
                      <a:pt x="134" y="106"/>
                    </a:lnTo>
                    <a:lnTo>
                      <a:pt x="129" y="104"/>
                    </a:lnTo>
                    <a:lnTo>
                      <a:pt x="111" y="96"/>
                    </a:lnTo>
                    <a:lnTo>
                      <a:pt x="103" y="83"/>
                    </a:lnTo>
                    <a:lnTo>
                      <a:pt x="96" y="71"/>
                    </a:lnTo>
                    <a:lnTo>
                      <a:pt x="82" y="58"/>
                    </a:lnTo>
                    <a:lnTo>
                      <a:pt x="77" y="42"/>
                    </a:lnTo>
                    <a:lnTo>
                      <a:pt x="75" y="33"/>
                    </a:lnTo>
                    <a:lnTo>
                      <a:pt x="86" y="24"/>
                    </a:lnTo>
                    <a:lnTo>
                      <a:pt x="95" y="27"/>
                    </a:lnTo>
                    <a:lnTo>
                      <a:pt x="91" y="14"/>
                    </a:lnTo>
                    <a:lnTo>
                      <a:pt x="95" y="7"/>
                    </a:lnTo>
                    <a:lnTo>
                      <a:pt x="80" y="61"/>
                    </a:lnTo>
                    <a:lnTo>
                      <a:pt x="80" y="58"/>
                    </a:lnTo>
                    <a:lnTo>
                      <a:pt x="79" y="61"/>
                    </a:lnTo>
                    <a:lnTo>
                      <a:pt x="80" y="62"/>
                    </a:lnTo>
                    <a:lnTo>
                      <a:pt x="80" y="61"/>
                    </a:lnTo>
                    <a:lnTo>
                      <a:pt x="95" y="7"/>
                    </a:lnTo>
                    <a:lnTo>
                      <a:pt x="84" y="109"/>
                    </a:lnTo>
                    <a:lnTo>
                      <a:pt x="95" y="7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10" name="Freeform 206"/>
              <p:cNvSpPr>
                <a:spLocks/>
              </p:cNvSpPr>
              <p:nvPr/>
            </p:nvSpPr>
            <p:spPr bwMode="auto">
              <a:xfrm>
                <a:off x="2816" y="1100"/>
                <a:ext cx="157" cy="189"/>
              </a:xfrm>
              <a:custGeom>
                <a:avLst/>
                <a:gdLst>
                  <a:gd name="T0" fmla="*/ 26 w 169"/>
                  <a:gd name="T1" fmla="*/ 7 h 187"/>
                  <a:gd name="T2" fmla="*/ 19 w 169"/>
                  <a:gd name="T3" fmla="*/ 0 h 187"/>
                  <a:gd name="T4" fmla="*/ 16 w 169"/>
                  <a:gd name="T5" fmla="*/ 2 h 187"/>
                  <a:gd name="T6" fmla="*/ 14 w 169"/>
                  <a:gd name="T7" fmla="*/ 1 h 187"/>
                  <a:gd name="T8" fmla="*/ 14 w 169"/>
                  <a:gd name="T9" fmla="*/ 2 h 187"/>
                  <a:gd name="T10" fmla="*/ 13 w 169"/>
                  <a:gd name="T11" fmla="*/ 6 h 187"/>
                  <a:gd name="T12" fmla="*/ 12 w 169"/>
                  <a:gd name="T13" fmla="*/ 11 h 187"/>
                  <a:gd name="T14" fmla="*/ 9 w 169"/>
                  <a:gd name="T15" fmla="*/ 11 h 187"/>
                  <a:gd name="T16" fmla="*/ 7 w 169"/>
                  <a:gd name="T17" fmla="*/ 18 h 187"/>
                  <a:gd name="T18" fmla="*/ 7 w 169"/>
                  <a:gd name="T19" fmla="*/ 11 h 187"/>
                  <a:gd name="T20" fmla="*/ 7 w 169"/>
                  <a:gd name="T21" fmla="*/ 17 h 187"/>
                  <a:gd name="T22" fmla="*/ 3 w 169"/>
                  <a:gd name="T23" fmla="*/ 18 h 187"/>
                  <a:gd name="T24" fmla="*/ 2 w 169"/>
                  <a:gd name="T25" fmla="*/ 27 h 187"/>
                  <a:gd name="T26" fmla="*/ 0 w 169"/>
                  <a:gd name="T27" fmla="*/ 35 h 187"/>
                  <a:gd name="T28" fmla="*/ 0 w 169"/>
                  <a:gd name="T29" fmla="*/ 40 h 187"/>
                  <a:gd name="T30" fmla="*/ 0 w 169"/>
                  <a:gd name="T31" fmla="*/ 67 h 187"/>
                  <a:gd name="T32" fmla="*/ 7 w 169"/>
                  <a:gd name="T33" fmla="*/ 74 h 187"/>
                  <a:gd name="T34" fmla="*/ 7 w 169"/>
                  <a:gd name="T35" fmla="*/ 81 h 187"/>
                  <a:gd name="T36" fmla="*/ 7 w 169"/>
                  <a:gd name="T37" fmla="*/ 70 h 187"/>
                  <a:gd name="T38" fmla="*/ 12 w 169"/>
                  <a:gd name="T39" fmla="*/ 75 h 187"/>
                  <a:gd name="T40" fmla="*/ 15 w 169"/>
                  <a:gd name="T41" fmla="*/ 97 h 187"/>
                  <a:gd name="T42" fmla="*/ 18 w 169"/>
                  <a:gd name="T43" fmla="*/ 111 h 187"/>
                  <a:gd name="T44" fmla="*/ 21 w 169"/>
                  <a:gd name="T45" fmla="*/ 124 h 187"/>
                  <a:gd name="T46" fmla="*/ 22 w 169"/>
                  <a:gd name="T47" fmla="*/ 128 h 187"/>
                  <a:gd name="T48" fmla="*/ 22 w 169"/>
                  <a:gd name="T49" fmla="*/ 129 h 187"/>
                  <a:gd name="T50" fmla="*/ 26 w 169"/>
                  <a:gd name="T51" fmla="*/ 135 h 187"/>
                  <a:gd name="T52" fmla="*/ 30 w 169"/>
                  <a:gd name="T53" fmla="*/ 153 h 187"/>
                  <a:gd name="T54" fmla="*/ 32 w 169"/>
                  <a:gd name="T55" fmla="*/ 163 h 187"/>
                  <a:gd name="T56" fmla="*/ 33 w 169"/>
                  <a:gd name="T57" fmla="*/ 178 h 187"/>
                  <a:gd name="T58" fmla="*/ 36 w 169"/>
                  <a:gd name="T59" fmla="*/ 201 h 187"/>
                  <a:gd name="T60" fmla="*/ 35 w 169"/>
                  <a:gd name="T61" fmla="*/ 219 h 187"/>
                  <a:gd name="T62" fmla="*/ 37 w 169"/>
                  <a:gd name="T63" fmla="*/ 223 h 187"/>
                  <a:gd name="T64" fmla="*/ 38 w 169"/>
                  <a:gd name="T65" fmla="*/ 211 h 187"/>
                  <a:gd name="T66" fmla="*/ 40 w 169"/>
                  <a:gd name="T67" fmla="*/ 202 h 187"/>
                  <a:gd name="T68" fmla="*/ 41 w 169"/>
                  <a:gd name="T69" fmla="*/ 196 h 187"/>
                  <a:gd name="T70" fmla="*/ 38 w 169"/>
                  <a:gd name="T71" fmla="*/ 187 h 187"/>
                  <a:gd name="T72" fmla="*/ 39 w 169"/>
                  <a:gd name="T73" fmla="*/ 161 h 187"/>
                  <a:gd name="T74" fmla="*/ 41 w 169"/>
                  <a:gd name="T75" fmla="*/ 169 h 187"/>
                  <a:gd name="T76" fmla="*/ 44 w 169"/>
                  <a:gd name="T77" fmla="*/ 182 h 187"/>
                  <a:gd name="T78" fmla="*/ 45 w 169"/>
                  <a:gd name="T79" fmla="*/ 169 h 187"/>
                  <a:gd name="T80" fmla="*/ 40 w 169"/>
                  <a:gd name="T81" fmla="*/ 143 h 187"/>
                  <a:gd name="T82" fmla="*/ 35 w 169"/>
                  <a:gd name="T83" fmla="*/ 131 h 187"/>
                  <a:gd name="T84" fmla="*/ 35 w 169"/>
                  <a:gd name="T85" fmla="*/ 124 h 187"/>
                  <a:gd name="T86" fmla="*/ 34 w 169"/>
                  <a:gd name="T87" fmla="*/ 122 h 187"/>
                  <a:gd name="T88" fmla="*/ 30 w 169"/>
                  <a:gd name="T89" fmla="*/ 114 h 187"/>
                  <a:gd name="T90" fmla="*/ 28 w 169"/>
                  <a:gd name="T91" fmla="*/ 101 h 187"/>
                  <a:gd name="T92" fmla="*/ 26 w 169"/>
                  <a:gd name="T93" fmla="*/ 89 h 187"/>
                  <a:gd name="T94" fmla="*/ 22 w 169"/>
                  <a:gd name="T95" fmla="*/ 76 h 187"/>
                  <a:gd name="T96" fmla="*/ 20 w 169"/>
                  <a:gd name="T97" fmla="*/ 42 h 187"/>
                  <a:gd name="T98" fmla="*/ 20 w 169"/>
                  <a:gd name="T99" fmla="*/ 33 h 187"/>
                  <a:gd name="T100" fmla="*/ 23 w 169"/>
                  <a:gd name="T101" fmla="*/ 24 h 187"/>
                  <a:gd name="T102" fmla="*/ 26 w 169"/>
                  <a:gd name="T103" fmla="*/ 27 h 187"/>
                  <a:gd name="T104" fmla="*/ 25 w 169"/>
                  <a:gd name="T105" fmla="*/ 14 h 187"/>
                  <a:gd name="T106" fmla="*/ 26 w 169"/>
                  <a:gd name="T107" fmla="*/ 7 h 187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9"/>
                  <a:gd name="T163" fmla="*/ 0 h 187"/>
                  <a:gd name="T164" fmla="*/ 169 w 169"/>
                  <a:gd name="T165" fmla="*/ 187 h 187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9" h="187">
                    <a:moveTo>
                      <a:pt x="95" y="7"/>
                    </a:moveTo>
                    <a:lnTo>
                      <a:pt x="71" y="0"/>
                    </a:lnTo>
                    <a:lnTo>
                      <a:pt x="57" y="2"/>
                    </a:lnTo>
                    <a:lnTo>
                      <a:pt x="48" y="1"/>
                    </a:lnTo>
                    <a:lnTo>
                      <a:pt x="48" y="2"/>
                    </a:lnTo>
                    <a:lnTo>
                      <a:pt x="46" y="6"/>
                    </a:lnTo>
                    <a:lnTo>
                      <a:pt x="43" y="11"/>
                    </a:lnTo>
                    <a:lnTo>
                      <a:pt x="33" y="11"/>
                    </a:lnTo>
                    <a:lnTo>
                      <a:pt x="27" y="18"/>
                    </a:lnTo>
                    <a:lnTo>
                      <a:pt x="19" y="11"/>
                    </a:lnTo>
                    <a:lnTo>
                      <a:pt x="10" y="17"/>
                    </a:lnTo>
                    <a:lnTo>
                      <a:pt x="3" y="18"/>
                    </a:lnTo>
                    <a:lnTo>
                      <a:pt x="2" y="27"/>
                    </a:lnTo>
                    <a:lnTo>
                      <a:pt x="0" y="35"/>
                    </a:lnTo>
                    <a:lnTo>
                      <a:pt x="0" y="40"/>
                    </a:lnTo>
                    <a:lnTo>
                      <a:pt x="0" y="49"/>
                    </a:lnTo>
                    <a:lnTo>
                      <a:pt x="10" y="56"/>
                    </a:lnTo>
                    <a:lnTo>
                      <a:pt x="10" y="63"/>
                    </a:lnTo>
                    <a:lnTo>
                      <a:pt x="24" y="52"/>
                    </a:lnTo>
                    <a:lnTo>
                      <a:pt x="43" y="57"/>
                    </a:lnTo>
                    <a:lnTo>
                      <a:pt x="53" y="79"/>
                    </a:lnTo>
                    <a:lnTo>
                      <a:pt x="65" y="93"/>
                    </a:lnTo>
                    <a:lnTo>
                      <a:pt x="79" y="106"/>
                    </a:lnTo>
                    <a:lnTo>
                      <a:pt x="84" y="110"/>
                    </a:lnTo>
                    <a:lnTo>
                      <a:pt x="84" y="111"/>
                    </a:lnTo>
                    <a:lnTo>
                      <a:pt x="95" y="117"/>
                    </a:lnTo>
                    <a:lnTo>
                      <a:pt x="111" y="129"/>
                    </a:lnTo>
                    <a:lnTo>
                      <a:pt x="119" y="134"/>
                    </a:lnTo>
                    <a:lnTo>
                      <a:pt x="126" y="142"/>
                    </a:lnTo>
                    <a:lnTo>
                      <a:pt x="136" y="165"/>
                    </a:lnTo>
                    <a:lnTo>
                      <a:pt x="131" y="183"/>
                    </a:lnTo>
                    <a:lnTo>
                      <a:pt x="137" y="187"/>
                    </a:lnTo>
                    <a:lnTo>
                      <a:pt x="144" y="175"/>
                    </a:lnTo>
                    <a:lnTo>
                      <a:pt x="148" y="166"/>
                    </a:lnTo>
                    <a:lnTo>
                      <a:pt x="152" y="160"/>
                    </a:lnTo>
                    <a:lnTo>
                      <a:pt x="144" y="151"/>
                    </a:lnTo>
                    <a:lnTo>
                      <a:pt x="146" y="133"/>
                    </a:lnTo>
                    <a:lnTo>
                      <a:pt x="156" y="137"/>
                    </a:lnTo>
                    <a:lnTo>
                      <a:pt x="166" y="146"/>
                    </a:lnTo>
                    <a:lnTo>
                      <a:pt x="169" y="137"/>
                    </a:lnTo>
                    <a:lnTo>
                      <a:pt x="151" y="124"/>
                    </a:lnTo>
                    <a:lnTo>
                      <a:pt x="133" y="113"/>
                    </a:lnTo>
                    <a:lnTo>
                      <a:pt x="134" y="106"/>
                    </a:lnTo>
                    <a:lnTo>
                      <a:pt x="129" y="104"/>
                    </a:lnTo>
                    <a:lnTo>
                      <a:pt x="111" y="96"/>
                    </a:lnTo>
                    <a:lnTo>
                      <a:pt x="103" y="83"/>
                    </a:lnTo>
                    <a:lnTo>
                      <a:pt x="96" y="71"/>
                    </a:lnTo>
                    <a:lnTo>
                      <a:pt x="82" y="58"/>
                    </a:lnTo>
                    <a:lnTo>
                      <a:pt x="77" y="42"/>
                    </a:lnTo>
                    <a:lnTo>
                      <a:pt x="75" y="33"/>
                    </a:lnTo>
                    <a:lnTo>
                      <a:pt x="86" y="24"/>
                    </a:lnTo>
                    <a:lnTo>
                      <a:pt x="95" y="27"/>
                    </a:lnTo>
                    <a:lnTo>
                      <a:pt x="91" y="14"/>
                    </a:lnTo>
                    <a:lnTo>
                      <a:pt x="95" y="7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11" name="Freeform 207"/>
              <p:cNvSpPr>
                <a:spLocks/>
              </p:cNvSpPr>
              <p:nvPr/>
            </p:nvSpPr>
            <p:spPr bwMode="auto">
              <a:xfrm>
                <a:off x="2896" y="1161"/>
                <a:ext cx="21" cy="22"/>
              </a:xfrm>
              <a:custGeom>
                <a:avLst/>
                <a:gdLst>
                  <a:gd name="T0" fmla="*/ 21 w 21"/>
                  <a:gd name="T1" fmla="*/ 11 h 22"/>
                  <a:gd name="T2" fmla="*/ 21 w 21"/>
                  <a:gd name="T3" fmla="*/ 0 h 22"/>
                  <a:gd name="T4" fmla="*/ 0 w 21"/>
                  <a:gd name="T5" fmla="*/ 11 h 22"/>
                  <a:gd name="T6" fmla="*/ 21 w 21"/>
                  <a:gd name="T7" fmla="*/ 22 h 22"/>
                  <a:gd name="T8" fmla="*/ 21 w 21"/>
                  <a:gd name="T9" fmla="*/ 11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"/>
                  <a:gd name="T16" fmla="*/ 0 h 22"/>
                  <a:gd name="T17" fmla="*/ 21 w 21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" h="22">
                    <a:moveTo>
                      <a:pt x="21" y="11"/>
                    </a:moveTo>
                    <a:lnTo>
                      <a:pt x="21" y="0"/>
                    </a:lnTo>
                    <a:lnTo>
                      <a:pt x="0" y="11"/>
                    </a:lnTo>
                    <a:lnTo>
                      <a:pt x="21" y="22"/>
                    </a:lnTo>
                    <a:lnTo>
                      <a:pt x="21" y="11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12" name="Freeform 208"/>
              <p:cNvSpPr>
                <a:spLocks/>
              </p:cNvSpPr>
              <p:nvPr/>
            </p:nvSpPr>
            <p:spPr bwMode="auto">
              <a:xfrm>
                <a:off x="2894" y="1281"/>
                <a:ext cx="44" cy="34"/>
              </a:xfrm>
              <a:custGeom>
                <a:avLst/>
                <a:gdLst>
                  <a:gd name="T0" fmla="*/ 22 w 45"/>
                  <a:gd name="T1" fmla="*/ 17 h 35"/>
                  <a:gd name="T2" fmla="*/ 22 w 45"/>
                  <a:gd name="T3" fmla="*/ 17 h 35"/>
                  <a:gd name="T4" fmla="*/ 22 w 45"/>
                  <a:gd name="T5" fmla="*/ 17 h 35"/>
                  <a:gd name="T6" fmla="*/ 4 w 45"/>
                  <a:gd name="T7" fmla="*/ 16 h 35"/>
                  <a:gd name="T8" fmla="*/ 0 w 45"/>
                  <a:gd name="T9" fmla="*/ 6 h 35"/>
                  <a:gd name="T10" fmla="*/ 13 w 45"/>
                  <a:gd name="T11" fmla="*/ 4 h 35"/>
                  <a:gd name="T12" fmla="*/ 22 w 45"/>
                  <a:gd name="T13" fmla="*/ 2 h 35"/>
                  <a:gd name="T14" fmla="*/ 27 w 45"/>
                  <a:gd name="T15" fmla="*/ 0 h 35"/>
                  <a:gd name="T16" fmla="*/ 22 w 45"/>
                  <a:gd name="T17" fmla="*/ 17 h 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5"/>
                  <a:gd name="T28" fmla="*/ 0 h 35"/>
                  <a:gd name="T29" fmla="*/ 45 w 45"/>
                  <a:gd name="T30" fmla="*/ 35 h 3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5" h="35">
                    <a:moveTo>
                      <a:pt x="39" y="21"/>
                    </a:moveTo>
                    <a:lnTo>
                      <a:pt x="39" y="35"/>
                    </a:lnTo>
                    <a:lnTo>
                      <a:pt x="22" y="26"/>
                    </a:lnTo>
                    <a:lnTo>
                      <a:pt x="4" y="16"/>
                    </a:lnTo>
                    <a:lnTo>
                      <a:pt x="0" y="6"/>
                    </a:lnTo>
                    <a:lnTo>
                      <a:pt x="13" y="4"/>
                    </a:lnTo>
                    <a:lnTo>
                      <a:pt x="28" y="2"/>
                    </a:lnTo>
                    <a:lnTo>
                      <a:pt x="45" y="0"/>
                    </a:lnTo>
                    <a:lnTo>
                      <a:pt x="39" y="21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13" name="Freeform 209"/>
              <p:cNvSpPr>
                <a:spLocks/>
              </p:cNvSpPr>
              <p:nvPr/>
            </p:nvSpPr>
            <p:spPr bwMode="auto">
              <a:xfrm>
                <a:off x="2836" y="1219"/>
                <a:ext cx="21" cy="50"/>
              </a:xfrm>
              <a:custGeom>
                <a:avLst/>
                <a:gdLst>
                  <a:gd name="T0" fmla="*/ 11 w 22"/>
                  <a:gd name="T1" fmla="*/ 43 h 50"/>
                  <a:gd name="T2" fmla="*/ 7 w 22"/>
                  <a:gd name="T3" fmla="*/ 50 h 50"/>
                  <a:gd name="T4" fmla="*/ 3 w 22"/>
                  <a:gd name="T5" fmla="*/ 38 h 50"/>
                  <a:gd name="T6" fmla="*/ 2 w 22"/>
                  <a:gd name="T7" fmla="*/ 22 h 50"/>
                  <a:gd name="T8" fmla="*/ 0 w 22"/>
                  <a:gd name="T9" fmla="*/ 6 h 50"/>
                  <a:gd name="T10" fmla="*/ 11 w 22"/>
                  <a:gd name="T11" fmla="*/ 0 h 50"/>
                  <a:gd name="T12" fmla="*/ 11 w 22"/>
                  <a:gd name="T13" fmla="*/ 15 h 50"/>
                  <a:gd name="T14" fmla="*/ 11 w 22"/>
                  <a:gd name="T15" fmla="*/ 42 h 50"/>
                  <a:gd name="T16" fmla="*/ 11 w 22"/>
                  <a:gd name="T17" fmla="*/ 43 h 5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2"/>
                  <a:gd name="T28" fmla="*/ 0 h 50"/>
                  <a:gd name="T29" fmla="*/ 22 w 22"/>
                  <a:gd name="T30" fmla="*/ 50 h 5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2" h="50">
                    <a:moveTo>
                      <a:pt x="11" y="43"/>
                    </a:moveTo>
                    <a:lnTo>
                      <a:pt x="7" y="50"/>
                    </a:lnTo>
                    <a:lnTo>
                      <a:pt x="3" y="38"/>
                    </a:lnTo>
                    <a:lnTo>
                      <a:pt x="2" y="22"/>
                    </a:lnTo>
                    <a:lnTo>
                      <a:pt x="0" y="6"/>
                    </a:lnTo>
                    <a:lnTo>
                      <a:pt x="13" y="0"/>
                    </a:lnTo>
                    <a:lnTo>
                      <a:pt x="22" y="15"/>
                    </a:lnTo>
                    <a:lnTo>
                      <a:pt x="20" y="42"/>
                    </a:lnTo>
                    <a:lnTo>
                      <a:pt x="11" y="43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14" name="Line 210"/>
              <p:cNvSpPr>
                <a:spLocks noChangeShapeType="1"/>
              </p:cNvSpPr>
              <p:nvPr/>
            </p:nvSpPr>
            <p:spPr bwMode="auto">
              <a:xfrm flipH="1">
                <a:off x="2821" y="1167"/>
                <a:ext cx="6" cy="2"/>
              </a:xfrm>
              <a:prstGeom prst="line">
                <a:avLst/>
              </a:prstGeom>
              <a:noFill/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15" name="Freeform 211"/>
              <p:cNvSpPr>
                <a:spLocks/>
              </p:cNvSpPr>
              <p:nvPr/>
            </p:nvSpPr>
            <p:spPr bwMode="auto">
              <a:xfrm>
                <a:off x="3082" y="1203"/>
                <a:ext cx="258" cy="126"/>
              </a:xfrm>
              <a:custGeom>
                <a:avLst/>
                <a:gdLst>
                  <a:gd name="T0" fmla="*/ 62 w 274"/>
                  <a:gd name="T1" fmla="*/ 109 h 126"/>
                  <a:gd name="T2" fmla="*/ 52 w 274"/>
                  <a:gd name="T3" fmla="*/ 113 h 126"/>
                  <a:gd name="T4" fmla="*/ 51 w 274"/>
                  <a:gd name="T5" fmla="*/ 126 h 126"/>
                  <a:gd name="T6" fmla="*/ 50 w 274"/>
                  <a:gd name="T7" fmla="*/ 123 h 126"/>
                  <a:gd name="T8" fmla="*/ 48 w 274"/>
                  <a:gd name="T9" fmla="*/ 112 h 126"/>
                  <a:gd name="T10" fmla="*/ 40 w 274"/>
                  <a:gd name="T11" fmla="*/ 116 h 126"/>
                  <a:gd name="T12" fmla="*/ 32 w 274"/>
                  <a:gd name="T13" fmla="*/ 119 h 126"/>
                  <a:gd name="T14" fmla="*/ 22 w 274"/>
                  <a:gd name="T15" fmla="*/ 116 h 126"/>
                  <a:gd name="T16" fmla="*/ 16 w 274"/>
                  <a:gd name="T17" fmla="*/ 115 h 126"/>
                  <a:gd name="T18" fmla="*/ 9 w 274"/>
                  <a:gd name="T19" fmla="*/ 112 h 126"/>
                  <a:gd name="T20" fmla="*/ 10 w 274"/>
                  <a:gd name="T21" fmla="*/ 105 h 126"/>
                  <a:gd name="T22" fmla="*/ 8 w 274"/>
                  <a:gd name="T23" fmla="*/ 99 h 126"/>
                  <a:gd name="T24" fmla="*/ 8 w 274"/>
                  <a:gd name="T25" fmla="*/ 87 h 126"/>
                  <a:gd name="T26" fmla="*/ 2 w 274"/>
                  <a:gd name="T27" fmla="*/ 72 h 126"/>
                  <a:gd name="T28" fmla="*/ 8 w 274"/>
                  <a:gd name="T29" fmla="*/ 75 h 126"/>
                  <a:gd name="T30" fmla="*/ 8 w 274"/>
                  <a:gd name="T31" fmla="*/ 64 h 126"/>
                  <a:gd name="T32" fmla="*/ 0 w 274"/>
                  <a:gd name="T33" fmla="*/ 53 h 126"/>
                  <a:gd name="T34" fmla="*/ 8 w 274"/>
                  <a:gd name="T35" fmla="*/ 34 h 126"/>
                  <a:gd name="T36" fmla="*/ 12 w 274"/>
                  <a:gd name="T37" fmla="*/ 32 h 126"/>
                  <a:gd name="T38" fmla="*/ 15 w 274"/>
                  <a:gd name="T39" fmla="*/ 25 h 126"/>
                  <a:gd name="T40" fmla="*/ 22 w 274"/>
                  <a:gd name="T41" fmla="*/ 19 h 126"/>
                  <a:gd name="T42" fmla="*/ 33 w 274"/>
                  <a:gd name="T43" fmla="*/ 3 h 126"/>
                  <a:gd name="T44" fmla="*/ 40 w 274"/>
                  <a:gd name="T45" fmla="*/ 3 h 126"/>
                  <a:gd name="T46" fmla="*/ 46 w 274"/>
                  <a:gd name="T47" fmla="*/ 12 h 126"/>
                  <a:gd name="T48" fmla="*/ 58 w 274"/>
                  <a:gd name="T49" fmla="*/ 21 h 126"/>
                  <a:gd name="T50" fmla="*/ 73 w 274"/>
                  <a:gd name="T51" fmla="*/ 11 h 126"/>
                  <a:gd name="T52" fmla="*/ 82 w 274"/>
                  <a:gd name="T53" fmla="*/ 16 h 126"/>
                  <a:gd name="T54" fmla="*/ 86 w 274"/>
                  <a:gd name="T55" fmla="*/ 41 h 126"/>
                  <a:gd name="T56" fmla="*/ 89 w 274"/>
                  <a:gd name="T57" fmla="*/ 54 h 126"/>
                  <a:gd name="T58" fmla="*/ 89 w 274"/>
                  <a:gd name="T59" fmla="*/ 86 h 126"/>
                  <a:gd name="T60" fmla="*/ 89 w 274"/>
                  <a:gd name="T61" fmla="*/ 103 h 126"/>
                  <a:gd name="T62" fmla="*/ 83 w 274"/>
                  <a:gd name="T63" fmla="*/ 99 h 126"/>
                  <a:gd name="T64" fmla="*/ 79 w 274"/>
                  <a:gd name="T65" fmla="*/ 102 h 126"/>
                  <a:gd name="T66" fmla="*/ 70 w 274"/>
                  <a:gd name="T67" fmla="*/ 109 h 12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4"/>
                  <a:gd name="T103" fmla="*/ 0 h 126"/>
                  <a:gd name="T104" fmla="*/ 274 w 274"/>
                  <a:gd name="T105" fmla="*/ 126 h 12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4" h="126">
                    <a:moveTo>
                      <a:pt x="205" y="109"/>
                    </a:moveTo>
                    <a:lnTo>
                      <a:pt x="183" y="109"/>
                    </a:lnTo>
                    <a:lnTo>
                      <a:pt x="159" y="110"/>
                    </a:lnTo>
                    <a:lnTo>
                      <a:pt x="154" y="113"/>
                    </a:lnTo>
                    <a:lnTo>
                      <a:pt x="154" y="121"/>
                    </a:lnTo>
                    <a:lnTo>
                      <a:pt x="150" y="126"/>
                    </a:lnTo>
                    <a:lnTo>
                      <a:pt x="147" y="126"/>
                    </a:lnTo>
                    <a:lnTo>
                      <a:pt x="148" y="123"/>
                    </a:lnTo>
                    <a:lnTo>
                      <a:pt x="148" y="107"/>
                    </a:lnTo>
                    <a:lnTo>
                      <a:pt x="141" y="112"/>
                    </a:lnTo>
                    <a:lnTo>
                      <a:pt x="131" y="112"/>
                    </a:lnTo>
                    <a:lnTo>
                      <a:pt x="120" y="116"/>
                    </a:lnTo>
                    <a:lnTo>
                      <a:pt x="104" y="124"/>
                    </a:lnTo>
                    <a:lnTo>
                      <a:pt x="92" y="119"/>
                    </a:lnTo>
                    <a:lnTo>
                      <a:pt x="69" y="109"/>
                    </a:lnTo>
                    <a:lnTo>
                      <a:pt x="66" y="116"/>
                    </a:lnTo>
                    <a:lnTo>
                      <a:pt x="60" y="121"/>
                    </a:lnTo>
                    <a:lnTo>
                      <a:pt x="46" y="115"/>
                    </a:lnTo>
                    <a:lnTo>
                      <a:pt x="37" y="110"/>
                    </a:lnTo>
                    <a:lnTo>
                      <a:pt x="30" y="112"/>
                    </a:lnTo>
                    <a:lnTo>
                      <a:pt x="22" y="112"/>
                    </a:lnTo>
                    <a:lnTo>
                      <a:pt x="31" y="105"/>
                    </a:lnTo>
                    <a:lnTo>
                      <a:pt x="20" y="104"/>
                    </a:lnTo>
                    <a:lnTo>
                      <a:pt x="21" y="99"/>
                    </a:lnTo>
                    <a:lnTo>
                      <a:pt x="15" y="92"/>
                    </a:lnTo>
                    <a:lnTo>
                      <a:pt x="17" y="87"/>
                    </a:lnTo>
                    <a:lnTo>
                      <a:pt x="4" y="81"/>
                    </a:lnTo>
                    <a:lnTo>
                      <a:pt x="2" y="72"/>
                    </a:lnTo>
                    <a:lnTo>
                      <a:pt x="6" y="74"/>
                    </a:lnTo>
                    <a:lnTo>
                      <a:pt x="11" y="75"/>
                    </a:lnTo>
                    <a:lnTo>
                      <a:pt x="10" y="68"/>
                    </a:lnTo>
                    <a:lnTo>
                      <a:pt x="10" y="64"/>
                    </a:lnTo>
                    <a:lnTo>
                      <a:pt x="8" y="53"/>
                    </a:lnTo>
                    <a:lnTo>
                      <a:pt x="0" y="53"/>
                    </a:lnTo>
                    <a:lnTo>
                      <a:pt x="0" y="37"/>
                    </a:lnTo>
                    <a:lnTo>
                      <a:pt x="15" y="34"/>
                    </a:lnTo>
                    <a:lnTo>
                      <a:pt x="20" y="31"/>
                    </a:lnTo>
                    <a:lnTo>
                      <a:pt x="36" y="32"/>
                    </a:lnTo>
                    <a:lnTo>
                      <a:pt x="47" y="26"/>
                    </a:lnTo>
                    <a:lnTo>
                      <a:pt x="43" y="25"/>
                    </a:lnTo>
                    <a:lnTo>
                      <a:pt x="36" y="17"/>
                    </a:lnTo>
                    <a:lnTo>
                      <a:pt x="63" y="19"/>
                    </a:lnTo>
                    <a:lnTo>
                      <a:pt x="82" y="5"/>
                    </a:lnTo>
                    <a:lnTo>
                      <a:pt x="97" y="3"/>
                    </a:lnTo>
                    <a:lnTo>
                      <a:pt x="109" y="0"/>
                    </a:lnTo>
                    <a:lnTo>
                      <a:pt x="120" y="3"/>
                    </a:lnTo>
                    <a:lnTo>
                      <a:pt x="130" y="6"/>
                    </a:lnTo>
                    <a:lnTo>
                      <a:pt x="136" y="12"/>
                    </a:lnTo>
                    <a:lnTo>
                      <a:pt x="154" y="16"/>
                    </a:lnTo>
                    <a:lnTo>
                      <a:pt x="173" y="21"/>
                    </a:lnTo>
                    <a:lnTo>
                      <a:pt x="191" y="21"/>
                    </a:lnTo>
                    <a:lnTo>
                      <a:pt x="214" y="11"/>
                    </a:lnTo>
                    <a:lnTo>
                      <a:pt x="233" y="9"/>
                    </a:lnTo>
                    <a:lnTo>
                      <a:pt x="240" y="16"/>
                    </a:lnTo>
                    <a:lnTo>
                      <a:pt x="249" y="28"/>
                    </a:lnTo>
                    <a:lnTo>
                      <a:pt x="254" y="41"/>
                    </a:lnTo>
                    <a:lnTo>
                      <a:pt x="267" y="47"/>
                    </a:lnTo>
                    <a:lnTo>
                      <a:pt x="260" y="54"/>
                    </a:lnTo>
                    <a:lnTo>
                      <a:pt x="261" y="65"/>
                    </a:lnTo>
                    <a:lnTo>
                      <a:pt x="266" y="86"/>
                    </a:lnTo>
                    <a:lnTo>
                      <a:pt x="274" y="102"/>
                    </a:lnTo>
                    <a:lnTo>
                      <a:pt x="267" y="103"/>
                    </a:lnTo>
                    <a:lnTo>
                      <a:pt x="261" y="99"/>
                    </a:lnTo>
                    <a:lnTo>
                      <a:pt x="243" y="99"/>
                    </a:lnTo>
                    <a:lnTo>
                      <a:pt x="239" y="103"/>
                    </a:lnTo>
                    <a:lnTo>
                      <a:pt x="234" y="102"/>
                    </a:lnTo>
                    <a:lnTo>
                      <a:pt x="221" y="104"/>
                    </a:lnTo>
                    <a:lnTo>
                      <a:pt x="205" y="109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16" name="Freeform 212"/>
              <p:cNvSpPr>
                <a:spLocks/>
              </p:cNvSpPr>
              <p:nvPr/>
            </p:nvSpPr>
            <p:spPr bwMode="auto">
              <a:xfrm>
                <a:off x="3077" y="1203"/>
                <a:ext cx="37" cy="36"/>
              </a:xfrm>
              <a:custGeom>
                <a:avLst/>
                <a:gdLst>
                  <a:gd name="T0" fmla="*/ 5 w 41"/>
                  <a:gd name="T1" fmla="*/ 0 h 36"/>
                  <a:gd name="T2" fmla="*/ 3 w 41"/>
                  <a:gd name="T3" fmla="*/ 6 h 36"/>
                  <a:gd name="T4" fmla="*/ 5 w 41"/>
                  <a:gd name="T5" fmla="*/ 14 h 36"/>
                  <a:gd name="T6" fmla="*/ 0 w 41"/>
                  <a:gd name="T7" fmla="*/ 26 h 36"/>
                  <a:gd name="T8" fmla="*/ 5 w 41"/>
                  <a:gd name="T9" fmla="*/ 27 h 36"/>
                  <a:gd name="T10" fmla="*/ 4 w 41"/>
                  <a:gd name="T11" fmla="*/ 36 h 36"/>
                  <a:gd name="T12" fmla="*/ 5 w 41"/>
                  <a:gd name="T13" fmla="*/ 22 h 36"/>
                  <a:gd name="T14" fmla="*/ 6 w 41"/>
                  <a:gd name="T15" fmla="*/ 19 h 36"/>
                  <a:gd name="T16" fmla="*/ 5 w 41"/>
                  <a:gd name="T17" fmla="*/ 14 h 36"/>
                  <a:gd name="T18" fmla="*/ 5 w 41"/>
                  <a:gd name="T19" fmla="*/ 0 h 36"/>
                  <a:gd name="T20" fmla="*/ 5 w 41"/>
                  <a:gd name="T21" fmla="*/ 0 h 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41"/>
                  <a:gd name="T34" fmla="*/ 0 h 36"/>
                  <a:gd name="T35" fmla="*/ 41 w 41"/>
                  <a:gd name="T36" fmla="*/ 36 h 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41" h="36">
                    <a:moveTo>
                      <a:pt x="5" y="0"/>
                    </a:moveTo>
                    <a:lnTo>
                      <a:pt x="3" y="6"/>
                    </a:lnTo>
                    <a:lnTo>
                      <a:pt x="6" y="14"/>
                    </a:lnTo>
                    <a:lnTo>
                      <a:pt x="0" y="26"/>
                    </a:lnTo>
                    <a:lnTo>
                      <a:pt x="9" y="27"/>
                    </a:lnTo>
                    <a:lnTo>
                      <a:pt x="4" y="36"/>
                    </a:lnTo>
                    <a:lnTo>
                      <a:pt x="20" y="22"/>
                    </a:lnTo>
                    <a:lnTo>
                      <a:pt x="41" y="19"/>
                    </a:lnTo>
                    <a:lnTo>
                      <a:pt x="36" y="14"/>
                    </a:lnTo>
                    <a:lnTo>
                      <a:pt x="26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17" name="Freeform 213"/>
              <p:cNvSpPr>
                <a:spLocks/>
              </p:cNvSpPr>
              <p:nvPr/>
            </p:nvSpPr>
            <p:spPr bwMode="auto">
              <a:xfrm>
                <a:off x="3011" y="914"/>
                <a:ext cx="115" cy="92"/>
              </a:xfrm>
              <a:custGeom>
                <a:avLst/>
                <a:gdLst>
                  <a:gd name="T0" fmla="*/ 48 w 121"/>
                  <a:gd name="T1" fmla="*/ 68 h 91"/>
                  <a:gd name="T2" fmla="*/ 46 w 121"/>
                  <a:gd name="T3" fmla="*/ 74 h 91"/>
                  <a:gd name="T4" fmla="*/ 47 w 121"/>
                  <a:gd name="T5" fmla="*/ 93 h 91"/>
                  <a:gd name="T6" fmla="*/ 42 w 121"/>
                  <a:gd name="T7" fmla="*/ 103 h 91"/>
                  <a:gd name="T8" fmla="*/ 42 w 121"/>
                  <a:gd name="T9" fmla="*/ 109 h 91"/>
                  <a:gd name="T10" fmla="*/ 32 w 121"/>
                  <a:gd name="T11" fmla="*/ 106 h 91"/>
                  <a:gd name="T12" fmla="*/ 24 w 121"/>
                  <a:gd name="T13" fmla="*/ 101 h 91"/>
                  <a:gd name="T14" fmla="*/ 13 w 121"/>
                  <a:gd name="T15" fmla="*/ 101 h 91"/>
                  <a:gd name="T16" fmla="*/ 9 w 121"/>
                  <a:gd name="T17" fmla="*/ 98 h 91"/>
                  <a:gd name="T18" fmla="*/ 3 w 121"/>
                  <a:gd name="T19" fmla="*/ 93 h 91"/>
                  <a:gd name="T20" fmla="*/ 10 w 121"/>
                  <a:gd name="T21" fmla="*/ 79 h 91"/>
                  <a:gd name="T22" fmla="*/ 0 w 121"/>
                  <a:gd name="T23" fmla="*/ 35 h 91"/>
                  <a:gd name="T24" fmla="*/ 10 w 121"/>
                  <a:gd name="T25" fmla="*/ 19 h 91"/>
                  <a:gd name="T26" fmla="*/ 17 w 121"/>
                  <a:gd name="T27" fmla="*/ 3 h 91"/>
                  <a:gd name="T28" fmla="*/ 24 w 121"/>
                  <a:gd name="T29" fmla="*/ 0 h 91"/>
                  <a:gd name="T30" fmla="*/ 31 w 121"/>
                  <a:gd name="T31" fmla="*/ 5 h 91"/>
                  <a:gd name="T32" fmla="*/ 41 w 121"/>
                  <a:gd name="T33" fmla="*/ 8 h 91"/>
                  <a:gd name="T34" fmla="*/ 42 w 121"/>
                  <a:gd name="T35" fmla="*/ 33 h 91"/>
                  <a:gd name="T36" fmla="*/ 48 w 121"/>
                  <a:gd name="T37" fmla="*/ 68 h 91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1"/>
                  <a:gd name="T58" fmla="*/ 0 h 91"/>
                  <a:gd name="T59" fmla="*/ 121 w 121"/>
                  <a:gd name="T60" fmla="*/ 91 h 91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1" h="91">
                    <a:moveTo>
                      <a:pt x="121" y="50"/>
                    </a:moveTo>
                    <a:lnTo>
                      <a:pt x="115" y="56"/>
                    </a:lnTo>
                    <a:lnTo>
                      <a:pt x="118" y="75"/>
                    </a:lnTo>
                    <a:lnTo>
                      <a:pt x="104" y="85"/>
                    </a:lnTo>
                    <a:lnTo>
                      <a:pt x="104" y="91"/>
                    </a:lnTo>
                    <a:lnTo>
                      <a:pt x="80" y="88"/>
                    </a:lnTo>
                    <a:lnTo>
                      <a:pt x="57" y="83"/>
                    </a:lnTo>
                    <a:lnTo>
                      <a:pt x="33" y="83"/>
                    </a:lnTo>
                    <a:lnTo>
                      <a:pt x="9" y="80"/>
                    </a:lnTo>
                    <a:lnTo>
                      <a:pt x="3" y="75"/>
                    </a:lnTo>
                    <a:lnTo>
                      <a:pt x="11" y="61"/>
                    </a:lnTo>
                    <a:lnTo>
                      <a:pt x="0" y="35"/>
                    </a:lnTo>
                    <a:lnTo>
                      <a:pt x="20" y="19"/>
                    </a:lnTo>
                    <a:lnTo>
                      <a:pt x="41" y="3"/>
                    </a:lnTo>
                    <a:lnTo>
                      <a:pt x="58" y="0"/>
                    </a:lnTo>
                    <a:lnTo>
                      <a:pt x="79" y="5"/>
                    </a:lnTo>
                    <a:lnTo>
                      <a:pt x="100" y="8"/>
                    </a:lnTo>
                    <a:lnTo>
                      <a:pt x="104" y="33"/>
                    </a:lnTo>
                    <a:lnTo>
                      <a:pt x="121" y="5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18" name="Freeform 214"/>
              <p:cNvSpPr>
                <a:spLocks/>
              </p:cNvSpPr>
              <p:nvPr/>
            </p:nvSpPr>
            <p:spPr bwMode="auto">
              <a:xfrm>
                <a:off x="2823" y="900"/>
                <a:ext cx="32" cy="40"/>
              </a:xfrm>
              <a:custGeom>
                <a:avLst/>
                <a:gdLst>
                  <a:gd name="T0" fmla="*/ 16 w 33"/>
                  <a:gd name="T1" fmla="*/ 37 h 40"/>
                  <a:gd name="T2" fmla="*/ 16 w 33"/>
                  <a:gd name="T3" fmla="*/ 40 h 40"/>
                  <a:gd name="T4" fmla="*/ 6 w 33"/>
                  <a:gd name="T5" fmla="*/ 39 h 40"/>
                  <a:gd name="T6" fmla="*/ 4 w 33"/>
                  <a:gd name="T7" fmla="*/ 35 h 40"/>
                  <a:gd name="T8" fmla="*/ 1 w 33"/>
                  <a:gd name="T9" fmla="*/ 27 h 40"/>
                  <a:gd name="T10" fmla="*/ 0 w 33"/>
                  <a:gd name="T11" fmla="*/ 7 h 40"/>
                  <a:gd name="T12" fmla="*/ 9 w 33"/>
                  <a:gd name="T13" fmla="*/ 4 h 40"/>
                  <a:gd name="T14" fmla="*/ 11 w 33"/>
                  <a:gd name="T15" fmla="*/ 7 h 40"/>
                  <a:gd name="T16" fmla="*/ 12 w 33"/>
                  <a:gd name="T17" fmla="*/ 2 h 40"/>
                  <a:gd name="T18" fmla="*/ 16 w 33"/>
                  <a:gd name="T19" fmla="*/ 0 h 40"/>
                  <a:gd name="T20" fmla="*/ 16 w 33"/>
                  <a:gd name="T21" fmla="*/ 7 h 40"/>
                  <a:gd name="T22" fmla="*/ 16 w 33"/>
                  <a:gd name="T23" fmla="*/ 9 h 40"/>
                  <a:gd name="T24" fmla="*/ 16 w 33"/>
                  <a:gd name="T25" fmla="*/ 13 h 40"/>
                  <a:gd name="T26" fmla="*/ 16 w 33"/>
                  <a:gd name="T27" fmla="*/ 23 h 40"/>
                  <a:gd name="T28" fmla="*/ 16 w 33"/>
                  <a:gd name="T29" fmla="*/ 26 h 40"/>
                  <a:gd name="T30" fmla="*/ 16 w 33"/>
                  <a:gd name="T31" fmla="*/ 37 h 4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33"/>
                  <a:gd name="T49" fmla="*/ 0 h 40"/>
                  <a:gd name="T50" fmla="*/ 33 w 33"/>
                  <a:gd name="T51" fmla="*/ 40 h 40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33" h="40">
                    <a:moveTo>
                      <a:pt x="18" y="37"/>
                    </a:moveTo>
                    <a:lnTo>
                      <a:pt x="17" y="40"/>
                    </a:lnTo>
                    <a:lnTo>
                      <a:pt x="6" y="39"/>
                    </a:lnTo>
                    <a:lnTo>
                      <a:pt x="4" y="35"/>
                    </a:lnTo>
                    <a:lnTo>
                      <a:pt x="1" y="27"/>
                    </a:lnTo>
                    <a:lnTo>
                      <a:pt x="0" y="7"/>
                    </a:lnTo>
                    <a:lnTo>
                      <a:pt x="9" y="4"/>
                    </a:lnTo>
                    <a:lnTo>
                      <a:pt x="11" y="7"/>
                    </a:lnTo>
                    <a:lnTo>
                      <a:pt x="12" y="2"/>
                    </a:lnTo>
                    <a:lnTo>
                      <a:pt x="21" y="0"/>
                    </a:lnTo>
                    <a:lnTo>
                      <a:pt x="26" y="7"/>
                    </a:lnTo>
                    <a:lnTo>
                      <a:pt x="33" y="9"/>
                    </a:lnTo>
                    <a:lnTo>
                      <a:pt x="29" y="13"/>
                    </a:lnTo>
                    <a:lnTo>
                      <a:pt x="20" y="23"/>
                    </a:lnTo>
                    <a:lnTo>
                      <a:pt x="20" y="26"/>
                    </a:lnTo>
                    <a:lnTo>
                      <a:pt x="18" y="37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19" name="Freeform 215"/>
              <p:cNvSpPr>
                <a:spLocks/>
              </p:cNvSpPr>
              <p:nvPr/>
            </p:nvSpPr>
            <p:spPr bwMode="auto">
              <a:xfrm>
                <a:off x="2859" y="914"/>
                <a:ext cx="20" cy="24"/>
              </a:xfrm>
              <a:custGeom>
                <a:avLst/>
                <a:gdLst>
                  <a:gd name="T0" fmla="*/ 5 w 22"/>
                  <a:gd name="T1" fmla="*/ 7 h 23"/>
                  <a:gd name="T2" fmla="*/ 5 w 22"/>
                  <a:gd name="T3" fmla="*/ 5 h 23"/>
                  <a:gd name="T4" fmla="*/ 5 w 22"/>
                  <a:gd name="T5" fmla="*/ 0 h 23"/>
                  <a:gd name="T6" fmla="*/ 5 w 22"/>
                  <a:gd name="T7" fmla="*/ 7 h 23"/>
                  <a:gd name="T8" fmla="*/ 5 w 22"/>
                  <a:gd name="T9" fmla="*/ 6 h 23"/>
                  <a:gd name="T10" fmla="*/ 2 w 22"/>
                  <a:gd name="T11" fmla="*/ 3 h 23"/>
                  <a:gd name="T12" fmla="*/ 1 w 22"/>
                  <a:gd name="T13" fmla="*/ 7 h 23"/>
                  <a:gd name="T14" fmla="*/ 0 w 22"/>
                  <a:gd name="T15" fmla="*/ 30 h 23"/>
                  <a:gd name="T16" fmla="*/ 5 w 22"/>
                  <a:gd name="T17" fmla="*/ 47 h 23"/>
                  <a:gd name="T18" fmla="*/ 5 w 22"/>
                  <a:gd name="T19" fmla="*/ 37 h 23"/>
                  <a:gd name="T20" fmla="*/ 5 w 22"/>
                  <a:gd name="T21" fmla="*/ 32 h 23"/>
                  <a:gd name="T22" fmla="*/ 5 w 22"/>
                  <a:gd name="T23" fmla="*/ 7 h 23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2"/>
                  <a:gd name="T37" fmla="*/ 0 h 23"/>
                  <a:gd name="T38" fmla="*/ 22 w 22"/>
                  <a:gd name="T39" fmla="*/ 23 h 23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2" h="23">
                    <a:moveTo>
                      <a:pt x="22" y="7"/>
                    </a:moveTo>
                    <a:lnTo>
                      <a:pt x="19" y="5"/>
                    </a:lnTo>
                    <a:lnTo>
                      <a:pt x="15" y="0"/>
                    </a:lnTo>
                    <a:lnTo>
                      <a:pt x="15" y="7"/>
                    </a:lnTo>
                    <a:lnTo>
                      <a:pt x="8" y="6"/>
                    </a:lnTo>
                    <a:lnTo>
                      <a:pt x="2" y="3"/>
                    </a:lnTo>
                    <a:lnTo>
                      <a:pt x="1" y="7"/>
                    </a:lnTo>
                    <a:lnTo>
                      <a:pt x="0" y="12"/>
                    </a:lnTo>
                    <a:lnTo>
                      <a:pt x="11" y="23"/>
                    </a:lnTo>
                    <a:lnTo>
                      <a:pt x="17" y="18"/>
                    </a:lnTo>
                    <a:lnTo>
                      <a:pt x="17" y="14"/>
                    </a:lnTo>
                    <a:lnTo>
                      <a:pt x="22" y="7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20" name="Freeform 216"/>
              <p:cNvSpPr>
                <a:spLocks/>
              </p:cNvSpPr>
              <p:nvPr/>
            </p:nvSpPr>
            <p:spPr bwMode="auto">
              <a:xfrm>
                <a:off x="2825" y="886"/>
                <a:ext cx="26" cy="22"/>
              </a:xfrm>
              <a:custGeom>
                <a:avLst/>
                <a:gdLst>
                  <a:gd name="T0" fmla="*/ 13 w 27"/>
                  <a:gd name="T1" fmla="*/ 11 h 23"/>
                  <a:gd name="T2" fmla="*/ 2 w 27"/>
                  <a:gd name="T3" fmla="*/ 11 h 23"/>
                  <a:gd name="T4" fmla="*/ 0 w 27"/>
                  <a:gd name="T5" fmla="*/ 11 h 23"/>
                  <a:gd name="T6" fmla="*/ 2 w 27"/>
                  <a:gd name="T7" fmla="*/ 11 h 23"/>
                  <a:gd name="T8" fmla="*/ 13 w 27"/>
                  <a:gd name="T9" fmla="*/ 10 h 23"/>
                  <a:gd name="T10" fmla="*/ 13 w 27"/>
                  <a:gd name="T11" fmla="*/ 0 h 23"/>
                  <a:gd name="T12" fmla="*/ 13 w 27"/>
                  <a:gd name="T13" fmla="*/ 11 h 2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7"/>
                  <a:gd name="T22" fmla="*/ 0 h 23"/>
                  <a:gd name="T23" fmla="*/ 27 w 27"/>
                  <a:gd name="T24" fmla="*/ 23 h 2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7" h="23">
                    <a:moveTo>
                      <a:pt x="22" y="15"/>
                    </a:moveTo>
                    <a:lnTo>
                      <a:pt x="2" y="16"/>
                    </a:lnTo>
                    <a:lnTo>
                      <a:pt x="0" y="23"/>
                    </a:lnTo>
                    <a:lnTo>
                      <a:pt x="2" y="13"/>
                    </a:lnTo>
                    <a:lnTo>
                      <a:pt x="14" y="10"/>
                    </a:lnTo>
                    <a:lnTo>
                      <a:pt x="27" y="0"/>
                    </a:lnTo>
                    <a:lnTo>
                      <a:pt x="22" y="15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21" name="Freeform 217"/>
              <p:cNvSpPr>
                <a:spLocks/>
              </p:cNvSpPr>
              <p:nvPr/>
            </p:nvSpPr>
            <p:spPr bwMode="auto">
              <a:xfrm>
                <a:off x="2842" y="928"/>
                <a:ext cx="20" cy="22"/>
              </a:xfrm>
              <a:custGeom>
                <a:avLst/>
                <a:gdLst>
                  <a:gd name="T0" fmla="*/ 10 w 21"/>
                  <a:gd name="T1" fmla="*/ 7 h 22"/>
                  <a:gd name="T2" fmla="*/ 10 w 21"/>
                  <a:gd name="T3" fmla="*/ 0 h 22"/>
                  <a:gd name="T4" fmla="*/ 0 w 21"/>
                  <a:gd name="T5" fmla="*/ 0 h 22"/>
                  <a:gd name="T6" fmla="*/ 10 w 21"/>
                  <a:gd name="T7" fmla="*/ 22 h 22"/>
                  <a:gd name="T8" fmla="*/ 10 w 21"/>
                  <a:gd name="T9" fmla="*/ 7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"/>
                  <a:gd name="T16" fmla="*/ 0 h 22"/>
                  <a:gd name="T17" fmla="*/ 21 w 21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" h="22">
                    <a:moveTo>
                      <a:pt x="21" y="7"/>
                    </a:moveTo>
                    <a:lnTo>
                      <a:pt x="14" y="0"/>
                    </a:lnTo>
                    <a:lnTo>
                      <a:pt x="0" y="0"/>
                    </a:lnTo>
                    <a:lnTo>
                      <a:pt x="17" y="22"/>
                    </a:lnTo>
                    <a:lnTo>
                      <a:pt x="21" y="7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22" name="Freeform 218"/>
              <p:cNvSpPr>
                <a:spLocks/>
              </p:cNvSpPr>
              <p:nvPr/>
            </p:nvSpPr>
            <p:spPr bwMode="auto">
              <a:xfrm>
                <a:off x="2872" y="942"/>
                <a:ext cx="19" cy="22"/>
              </a:xfrm>
              <a:custGeom>
                <a:avLst/>
                <a:gdLst>
                  <a:gd name="T0" fmla="*/ 5 w 21"/>
                  <a:gd name="T1" fmla="*/ 7 h 22"/>
                  <a:gd name="T2" fmla="*/ 5 w 21"/>
                  <a:gd name="T3" fmla="*/ 0 h 22"/>
                  <a:gd name="T4" fmla="*/ 0 w 21"/>
                  <a:gd name="T5" fmla="*/ 22 h 22"/>
                  <a:gd name="T6" fmla="*/ 5 w 21"/>
                  <a:gd name="T7" fmla="*/ 7 h 2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"/>
                  <a:gd name="T13" fmla="*/ 0 h 22"/>
                  <a:gd name="T14" fmla="*/ 21 w 21"/>
                  <a:gd name="T15" fmla="*/ 22 h 2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" h="22">
                    <a:moveTo>
                      <a:pt x="21" y="7"/>
                    </a:moveTo>
                    <a:lnTo>
                      <a:pt x="8" y="0"/>
                    </a:lnTo>
                    <a:lnTo>
                      <a:pt x="0" y="22"/>
                    </a:lnTo>
                    <a:lnTo>
                      <a:pt x="21" y="7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23" name="Freeform 219"/>
              <p:cNvSpPr>
                <a:spLocks/>
              </p:cNvSpPr>
              <p:nvPr/>
            </p:nvSpPr>
            <p:spPr bwMode="auto">
              <a:xfrm>
                <a:off x="3002" y="848"/>
                <a:ext cx="56" cy="32"/>
              </a:xfrm>
              <a:custGeom>
                <a:avLst/>
                <a:gdLst>
                  <a:gd name="T0" fmla="*/ 24 w 59"/>
                  <a:gd name="T1" fmla="*/ 16 h 33"/>
                  <a:gd name="T2" fmla="*/ 23 w 59"/>
                  <a:gd name="T3" fmla="*/ 4 h 33"/>
                  <a:gd name="T4" fmla="*/ 9 w 59"/>
                  <a:gd name="T5" fmla="*/ 0 h 33"/>
                  <a:gd name="T6" fmla="*/ 0 w 59"/>
                  <a:gd name="T7" fmla="*/ 9 h 33"/>
                  <a:gd name="T8" fmla="*/ 1 w 59"/>
                  <a:gd name="T9" fmla="*/ 16 h 33"/>
                  <a:gd name="T10" fmla="*/ 9 w 59"/>
                  <a:gd name="T11" fmla="*/ 16 h 33"/>
                  <a:gd name="T12" fmla="*/ 9 w 59"/>
                  <a:gd name="T13" fmla="*/ 16 h 33"/>
                  <a:gd name="T14" fmla="*/ 13 w 59"/>
                  <a:gd name="T15" fmla="*/ 16 h 33"/>
                  <a:gd name="T16" fmla="*/ 22 w 59"/>
                  <a:gd name="T17" fmla="*/ 16 h 33"/>
                  <a:gd name="T18" fmla="*/ 24 w 59"/>
                  <a:gd name="T19" fmla="*/ 16 h 3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59"/>
                  <a:gd name="T31" fmla="*/ 0 h 33"/>
                  <a:gd name="T32" fmla="*/ 59 w 59"/>
                  <a:gd name="T33" fmla="*/ 33 h 3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59" h="33">
                    <a:moveTo>
                      <a:pt x="59" y="21"/>
                    </a:moveTo>
                    <a:lnTo>
                      <a:pt x="55" y="4"/>
                    </a:lnTo>
                    <a:lnTo>
                      <a:pt x="23" y="0"/>
                    </a:lnTo>
                    <a:lnTo>
                      <a:pt x="0" y="9"/>
                    </a:lnTo>
                    <a:lnTo>
                      <a:pt x="1" y="16"/>
                    </a:lnTo>
                    <a:lnTo>
                      <a:pt x="10" y="26"/>
                    </a:lnTo>
                    <a:lnTo>
                      <a:pt x="13" y="26"/>
                    </a:lnTo>
                    <a:lnTo>
                      <a:pt x="33" y="30"/>
                    </a:lnTo>
                    <a:lnTo>
                      <a:pt x="52" y="33"/>
                    </a:lnTo>
                    <a:lnTo>
                      <a:pt x="59" y="21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24" name="Freeform 220"/>
              <p:cNvSpPr>
                <a:spLocks/>
              </p:cNvSpPr>
              <p:nvPr/>
            </p:nvSpPr>
            <p:spPr bwMode="auto">
              <a:xfrm>
                <a:off x="2979" y="874"/>
                <a:ext cx="88" cy="46"/>
              </a:xfrm>
              <a:custGeom>
                <a:avLst/>
                <a:gdLst>
                  <a:gd name="T0" fmla="*/ 16 w 94"/>
                  <a:gd name="T1" fmla="*/ 23 h 47"/>
                  <a:gd name="T2" fmla="*/ 7 w 94"/>
                  <a:gd name="T3" fmla="*/ 23 h 47"/>
                  <a:gd name="T4" fmla="*/ 4 w 94"/>
                  <a:gd name="T5" fmla="*/ 23 h 47"/>
                  <a:gd name="T6" fmla="*/ 0 w 94"/>
                  <a:gd name="T7" fmla="*/ 23 h 47"/>
                  <a:gd name="T8" fmla="*/ 6 w 94"/>
                  <a:gd name="T9" fmla="*/ 14 h 47"/>
                  <a:gd name="T10" fmla="*/ 7 w 94"/>
                  <a:gd name="T11" fmla="*/ 14 h 47"/>
                  <a:gd name="T12" fmla="*/ 10 w 94"/>
                  <a:gd name="T13" fmla="*/ 23 h 47"/>
                  <a:gd name="T14" fmla="*/ 14 w 94"/>
                  <a:gd name="T15" fmla="*/ 19 h 47"/>
                  <a:gd name="T16" fmla="*/ 13 w 94"/>
                  <a:gd name="T17" fmla="*/ 0 h 47"/>
                  <a:gd name="T18" fmla="*/ 19 w 94"/>
                  <a:gd name="T19" fmla="*/ 4 h 47"/>
                  <a:gd name="T20" fmla="*/ 23 w 94"/>
                  <a:gd name="T21" fmla="*/ 8 h 47"/>
                  <a:gd name="T22" fmla="*/ 27 w 94"/>
                  <a:gd name="T23" fmla="*/ 22 h 47"/>
                  <a:gd name="T24" fmla="*/ 29 w 94"/>
                  <a:gd name="T25" fmla="*/ 25 h 47"/>
                  <a:gd name="T26" fmla="*/ 23 w 94"/>
                  <a:gd name="T27" fmla="*/ 29 h 47"/>
                  <a:gd name="T28" fmla="*/ 16 w 94"/>
                  <a:gd name="T29" fmla="*/ 23 h 4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94"/>
                  <a:gd name="T46" fmla="*/ 0 h 47"/>
                  <a:gd name="T47" fmla="*/ 94 w 94"/>
                  <a:gd name="T48" fmla="*/ 47 h 47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94" h="47">
                    <a:moveTo>
                      <a:pt x="49" y="32"/>
                    </a:moveTo>
                    <a:lnTo>
                      <a:pt x="27" y="37"/>
                    </a:lnTo>
                    <a:lnTo>
                      <a:pt x="4" y="39"/>
                    </a:lnTo>
                    <a:lnTo>
                      <a:pt x="0" y="39"/>
                    </a:lnTo>
                    <a:lnTo>
                      <a:pt x="6" y="14"/>
                    </a:lnTo>
                    <a:lnTo>
                      <a:pt x="20" y="14"/>
                    </a:lnTo>
                    <a:lnTo>
                      <a:pt x="34" y="25"/>
                    </a:lnTo>
                    <a:lnTo>
                      <a:pt x="42" y="19"/>
                    </a:lnTo>
                    <a:lnTo>
                      <a:pt x="39" y="0"/>
                    </a:lnTo>
                    <a:lnTo>
                      <a:pt x="59" y="4"/>
                    </a:lnTo>
                    <a:lnTo>
                      <a:pt x="77" y="8"/>
                    </a:lnTo>
                    <a:lnTo>
                      <a:pt x="86" y="22"/>
                    </a:lnTo>
                    <a:lnTo>
                      <a:pt x="94" y="43"/>
                    </a:lnTo>
                    <a:lnTo>
                      <a:pt x="77" y="47"/>
                    </a:lnTo>
                    <a:lnTo>
                      <a:pt x="49" y="32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25" name="Freeform 221"/>
              <p:cNvSpPr>
                <a:spLocks/>
              </p:cNvSpPr>
              <p:nvPr/>
            </p:nvSpPr>
            <p:spPr bwMode="auto">
              <a:xfrm>
                <a:off x="2979" y="906"/>
                <a:ext cx="71" cy="46"/>
              </a:xfrm>
              <a:custGeom>
                <a:avLst/>
                <a:gdLst>
                  <a:gd name="T0" fmla="*/ 4 w 77"/>
                  <a:gd name="T1" fmla="*/ 51 h 45"/>
                  <a:gd name="T2" fmla="*/ 0 w 77"/>
                  <a:gd name="T3" fmla="*/ 7 h 45"/>
                  <a:gd name="T4" fmla="*/ 4 w 77"/>
                  <a:gd name="T5" fmla="*/ 7 h 45"/>
                  <a:gd name="T6" fmla="*/ 6 w 77"/>
                  <a:gd name="T7" fmla="*/ 4 h 45"/>
                  <a:gd name="T8" fmla="*/ 12 w 77"/>
                  <a:gd name="T9" fmla="*/ 0 h 45"/>
                  <a:gd name="T10" fmla="*/ 18 w 77"/>
                  <a:gd name="T11" fmla="*/ 14 h 45"/>
                  <a:gd name="T12" fmla="*/ 14 w 77"/>
                  <a:gd name="T13" fmla="*/ 49 h 45"/>
                  <a:gd name="T14" fmla="*/ 9 w 77"/>
                  <a:gd name="T15" fmla="*/ 63 h 45"/>
                  <a:gd name="T16" fmla="*/ 6 w 77"/>
                  <a:gd name="T17" fmla="*/ 63 h 45"/>
                  <a:gd name="T18" fmla="*/ 6 w 77"/>
                  <a:gd name="T19" fmla="*/ 55 h 45"/>
                  <a:gd name="T20" fmla="*/ 6 w 77"/>
                  <a:gd name="T21" fmla="*/ 52 h 45"/>
                  <a:gd name="T22" fmla="*/ 4 w 77"/>
                  <a:gd name="T23" fmla="*/ 51 h 4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77"/>
                  <a:gd name="T37" fmla="*/ 0 h 45"/>
                  <a:gd name="T38" fmla="*/ 77 w 77"/>
                  <a:gd name="T39" fmla="*/ 45 h 45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77" h="45">
                    <a:moveTo>
                      <a:pt x="4" y="33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27" y="4"/>
                    </a:lnTo>
                    <a:lnTo>
                      <a:pt x="50" y="0"/>
                    </a:lnTo>
                    <a:lnTo>
                      <a:pt x="77" y="14"/>
                    </a:lnTo>
                    <a:lnTo>
                      <a:pt x="56" y="31"/>
                    </a:lnTo>
                    <a:lnTo>
                      <a:pt x="37" y="45"/>
                    </a:lnTo>
                    <a:lnTo>
                      <a:pt x="23" y="45"/>
                    </a:lnTo>
                    <a:lnTo>
                      <a:pt x="23" y="37"/>
                    </a:lnTo>
                    <a:lnTo>
                      <a:pt x="12" y="34"/>
                    </a:lnTo>
                    <a:lnTo>
                      <a:pt x="4" y="33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26" name="Freeform 222"/>
              <p:cNvSpPr>
                <a:spLocks/>
              </p:cNvSpPr>
              <p:nvPr/>
            </p:nvSpPr>
            <p:spPr bwMode="auto">
              <a:xfrm>
                <a:off x="2767" y="968"/>
                <a:ext cx="49" cy="54"/>
              </a:xfrm>
              <a:custGeom>
                <a:avLst/>
                <a:gdLst>
                  <a:gd name="T0" fmla="*/ 20 w 51"/>
                  <a:gd name="T1" fmla="*/ 49 h 53"/>
                  <a:gd name="T2" fmla="*/ 25 w 51"/>
                  <a:gd name="T3" fmla="*/ 25 h 53"/>
                  <a:gd name="T4" fmla="*/ 23 w 51"/>
                  <a:gd name="T5" fmla="*/ 16 h 53"/>
                  <a:gd name="T6" fmla="*/ 26 w 51"/>
                  <a:gd name="T7" fmla="*/ 4 h 53"/>
                  <a:gd name="T8" fmla="*/ 16 w 51"/>
                  <a:gd name="T9" fmla="*/ 0 h 53"/>
                  <a:gd name="T10" fmla="*/ 12 w 51"/>
                  <a:gd name="T11" fmla="*/ 14 h 53"/>
                  <a:gd name="T12" fmla="*/ 5 w 51"/>
                  <a:gd name="T13" fmla="*/ 53 h 53"/>
                  <a:gd name="T14" fmla="*/ 0 w 51"/>
                  <a:gd name="T15" fmla="*/ 60 h 53"/>
                  <a:gd name="T16" fmla="*/ 11 w 51"/>
                  <a:gd name="T17" fmla="*/ 60 h 53"/>
                  <a:gd name="T18" fmla="*/ 12 w 51"/>
                  <a:gd name="T19" fmla="*/ 60 h 53"/>
                  <a:gd name="T20" fmla="*/ 14 w 51"/>
                  <a:gd name="T21" fmla="*/ 66 h 53"/>
                  <a:gd name="T22" fmla="*/ 17 w 51"/>
                  <a:gd name="T23" fmla="*/ 71 h 53"/>
                  <a:gd name="T24" fmla="*/ 20 w 51"/>
                  <a:gd name="T25" fmla="*/ 49 h 5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1"/>
                  <a:gd name="T40" fmla="*/ 0 h 53"/>
                  <a:gd name="T41" fmla="*/ 51 w 51"/>
                  <a:gd name="T42" fmla="*/ 53 h 5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1" h="53">
                    <a:moveTo>
                      <a:pt x="38" y="31"/>
                    </a:moveTo>
                    <a:lnTo>
                      <a:pt x="48" y="25"/>
                    </a:lnTo>
                    <a:lnTo>
                      <a:pt x="44" y="16"/>
                    </a:lnTo>
                    <a:lnTo>
                      <a:pt x="51" y="4"/>
                    </a:lnTo>
                    <a:lnTo>
                      <a:pt x="34" y="0"/>
                    </a:lnTo>
                    <a:lnTo>
                      <a:pt x="15" y="14"/>
                    </a:lnTo>
                    <a:lnTo>
                      <a:pt x="5" y="35"/>
                    </a:lnTo>
                    <a:lnTo>
                      <a:pt x="0" y="42"/>
                    </a:lnTo>
                    <a:lnTo>
                      <a:pt x="11" y="42"/>
                    </a:lnTo>
                    <a:lnTo>
                      <a:pt x="28" y="42"/>
                    </a:lnTo>
                    <a:lnTo>
                      <a:pt x="32" y="48"/>
                    </a:lnTo>
                    <a:lnTo>
                      <a:pt x="35" y="53"/>
                    </a:lnTo>
                    <a:lnTo>
                      <a:pt x="38" y="31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27" name="Freeform 223"/>
              <p:cNvSpPr>
                <a:spLocks/>
              </p:cNvSpPr>
              <p:nvPr/>
            </p:nvSpPr>
            <p:spPr bwMode="auto">
              <a:xfrm>
                <a:off x="2900" y="942"/>
                <a:ext cx="130" cy="114"/>
              </a:xfrm>
              <a:custGeom>
                <a:avLst/>
                <a:gdLst>
                  <a:gd name="T0" fmla="*/ 22 w 137"/>
                  <a:gd name="T1" fmla="*/ 6 h 115"/>
                  <a:gd name="T2" fmla="*/ 22 w 137"/>
                  <a:gd name="T3" fmla="*/ 0 h 115"/>
                  <a:gd name="T4" fmla="*/ 14 w 137"/>
                  <a:gd name="T5" fmla="*/ 1 h 115"/>
                  <a:gd name="T6" fmla="*/ 9 w 137"/>
                  <a:gd name="T7" fmla="*/ 9 h 115"/>
                  <a:gd name="T8" fmla="*/ 0 w 137"/>
                  <a:gd name="T9" fmla="*/ 13 h 115"/>
                  <a:gd name="T10" fmla="*/ 4 w 137"/>
                  <a:gd name="T11" fmla="*/ 19 h 115"/>
                  <a:gd name="T12" fmla="*/ 1 w 137"/>
                  <a:gd name="T13" fmla="*/ 20 h 115"/>
                  <a:gd name="T14" fmla="*/ 2 w 137"/>
                  <a:gd name="T15" fmla="*/ 40 h 115"/>
                  <a:gd name="T16" fmla="*/ 9 w 137"/>
                  <a:gd name="T17" fmla="*/ 57 h 115"/>
                  <a:gd name="T18" fmla="*/ 9 w 137"/>
                  <a:gd name="T19" fmla="*/ 60 h 115"/>
                  <a:gd name="T20" fmla="*/ 9 w 137"/>
                  <a:gd name="T21" fmla="*/ 59 h 115"/>
                  <a:gd name="T22" fmla="*/ 13 w 137"/>
                  <a:gd name="T23" fmla="*/ 67 h 115"/>
                  <a:gd name="T24" fmla="*/ 14 w 137"/>
                  <a:gd name="T25" fmla="*/ 73 h 115"/>
                  <a:gd name="T26" fmla="*/ 17 w 137"/>
                  <a:gd name="T27" fmla="*/ 71 h 115"/>
                  <a:gd name="T28" fmla="*/ 22 w 137"/>
                  <a:gd name="T29" fmla="*/ 73 h 115"/>
                  <a:gd name="T30" fmla="*/ 27 w 137"/>
                  <a:gd name="T31" fmla="*/ 87 h 115"/>
                  <a:gd name="T32" fmla="*/ 33 w 137"/>
                  <a:gd name="T33" fmla="*/ 88 h 115"/>
                  <a:gd name="T34" fmla="*/ 34 w 137"/>
                  <a:gd name="T35" fmla="*/ 93 h 115"/>
                  <a:gd name="T36" fmla="*/ 39 w 137"/>
                  <a:gd name="T37" fmla="*/ 90 h 115"/>
                  <a:gd name="T38" fmla="*/ 47 w 137"/>
                  <a:gd name="T39" fmla="*/ 97 h 115"/>
                  <a:gd name="T40" fmla="*/ 47 w 137"/>
                  <a:gd name="T41" fmla="*/ 90 h 115"/>
                  <a:gd name="T42" fmla="*/ 53 w 137"/>
                  <a:gd name="T43" fmla="*/ 70 h 115"/>
                  <a:gd name="T44" fmla="*/ 53 w 137"/>
                  <a:gd name="T45" fmla="*/ 59 h 115"/>
                  <a:gd name="T46" fmla="*/ 50 w 137"/>
                  <a:gd name="T47" fmla="*/ 56 h 115"/>
                  <a:gd name="T48" fmla="*/ 47 w 137"/>
                  <a:gd name="T49" fmla="*/ 50 h 115"/>
                  <a:gd name="T50" fmla="*/ 51 w 137"/>
                  <a:gd name="T51" fmla="*/ 36 h 115"/>
                  <a:gd name="T52" fmla="*/ 46 w 137"/>
                  <a:gd name="T53" fmla="*/ 9 h 115"/>
                  <a:gd name="T54" fmla="*/ 37 w 137"/>
                  <a:gd name="T55" fmla="*/ 8 h 115"/>
                  <a:gd name="T56" fmla="*/ 27 w 137"/>
                  <a:gd name="T57" fmla="*/ 6 h 115"/>
                  <a:gd name="T58" fmla="*/ 22 w 137"/>
                  <a:gd name="T59" fmla="*/ 6 h 115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37"/>
                  <a:gd name="T91" fmla="*/ 0 h 115"/>
                  <a:gd name="T92" fmla="*/ 137 w 137"/>
                  <a:gd name="T93" fmla="*/ 115 h 115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37" h="115">
                    <a:moveTo>
                      <a:pt x="55" y="6"/>
                    </a:moveTo>
                    <a:lnTo>
                      <a:pt x="53" y="0"/>
                    </a:lnTo>
                    <a:lnTo>
                      <a:pt x="35" y="1"/>
                    </a:lnTo>
                    <a:lnTo>
                      <a:pt x="17" y="9"/>
                    </a:lnTo>
                    <a:lnTo>
                      <a:pt x="0" y="13"/>
                    </a:lnTo>
                    <a:lnTo>
                      <a:pt x="4" y="19"/>
                    </a:lnTo>
                    <a:lnTo>
                      <a:pt x="1" y="20"/>
                    </a:lnTo>
                    <a:lnTo>
                      <a:pt x="2" y="40"/>
                    </a:lnTo>
                    <a:lnTo>
                      <a:pt x="11" y="63"/>
                    </a:lnTo>
                    <a:lnTo>
                      <a:pt x="12" y="78"/>
                    </a:lnTo>
                    <a:lnTo>
                      <a:pt x="15" y="77"/>
                    </a:lnTo>
                    <a:lnTo>
                      <a:pt x="33" y="85"/>
                    </a:lnTo>
                    <a:lnTo>
                      <a:pt x="35" y="91"/>
                    </a:lnTo>
                    <a:lnTo>
                      <a:pt x="42" y="89"/>
                    </a:lnTo>
                    <a:lnTo>
                      <a:pt x="53" y="91"/>
                    </a:lnTo>
                    <a:lnTo>
                      <a:pt x="70" y="105"/>
                    </a:lnTo>
                    <a:lnTo>
                      <a:pt x="84" y="106"/>
                    </a:lnTo>
                    <a:lnTo>
                      <a:pt x="87" y="111"/>
                    </a:lnTo>
                    <a:lnTo>
                      <a:pt x="100" y="108"/>
                    </a:lnTo>
                    <a:lnTo>
                      <a:pt x="121" y="115"/>
                    </a:lnTo>
                    <a:lnTo>
                      <a:pt x="122" y="108"/>
                    </a:lnTo>
                    <a:lnTo>
                      <a:pt x="135" y="88"/>
                    </a:lnTo>
                    <a:lnTo>
                      <a:pt x="137" y="77"/>
                    </a:lnTo>
                    <a:lnTo>
                      <a:pt x="130" y="56"/>
                    </a:lnTo>
                    <a:lnTo>
                      <a:pt x="122" y="50"/>
                    </a:lnTo>
                    <a:lnTo>
                      <a:pt x="131" y="36"/>
                    </a:lnTo>
                    <a:lnTo>
                      <a:pt x="120" y="9"/>
                    </a:lnTo>
                    <a:lnTo>
                      <a:pt x="93" y="8"/>
                    </a:lnTo>
                    <a:lnTo>
                      <a:pt x="70" y="6"/>
                    </a:lnTo>
                    <a:lnTo>
                      <a:pt x="55" y="6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28" name="Freeform 224"/>
              <p:cNvSpPr>
                <a:spLocks/>
              </p:cNvSpPr>
              <p:nvPr/>
            </p:nvSpPr>
            <p:spPr bwMode="auto">
              <a:xfrm>
                <a:off x="2988" y="1074"/>
                <a:ext cx="126" cy="93"/>
              </a:xfrm>
              <a:custGeom>
                <a:avLst/>
                <a:gdLst>
                  <a:gd name="T0" fmla="*/ 40 w 134"/>
                  <a:gd name="T1" fmla="*/ 74 h 93"/>
                  <a:gd name="T2" fmla="*/ 40 w 134"/>
                  <a:gd name="T3" fmla="*/ 91 h 93"/>
                  <a:gd name="T4" fmla="*/ 32 w 134"/>
                  <a:gd name="T5" fmla="*/ 84 h 93"/>
                  <a:gd name="T6" fmla="*/ 24 w 134"/>
                  <a:gd name="T7" fmla="*/ 93 h 93"/>
                  <a:gd name="T8" fmla="*/ 20 w 134"/>
                  <a:gd name="T9" fmla="*/ 90 h 93"/>
                  <a:gd name="T10" fmla="*/ 15 w 134"/>
                  <a:gd name="T11" fmla="*/ 85 h 93"/>
                  <a:gd name="T12" fmla="*/ 13 w 134"/>
                  <a:gd name="T13" fmla="*/ 82 h 93"/>
                  <a:gd name="T14" fmla="*/ 13 w 134"/>
                  <a:gd name="T15" fmla="*/ 74 h 93"/>
                  <a:gd name="T16" fmla="*/ 10 w 134"/>
                  <a:gd name="T17" fmla="*/ 72 h 93"/>
                  <a:gd name="T18" fmla="*/ 8 w 134"/>
                  <a:gd name="T19" fmla="*/ 72 h 93"/>
                  <a:gd name="T20" fmla="*/ 8 w 134"/>
                  <a:gd name="T21" fmla="*/ 67 h 93"/>
                  <a:gd name="T22" fmla="*/ 0 w 134"/>
                  <a:gd name="T23" fmla="*/ 43 h 93"/>
                  <a:gd name="T24" fmla="*/ 8 w 134"/>
                  <a:gd name="T25" fmla="*/ 39 h 93"/>
                  <a:gd name="T26" fmla="*/ 8 w 134"/>
                  <a:gd name="T27" fmla="*/ 22 h 93"/>
                  <a:gd name="T28" fmla="*/ 11 w 134"/>
                  <a:gd name="T29" fmla="*/ 6 h 93"/>
                  <a:gd name="T30" fmla="*/ 21 w 134"/>
                  <a:gd name="T31" fmla="*/ 8 h 93"/>
                  <a:gd name="T32" fmla="*/ 27 w 134"/>
                  <a:gd name="T33" fmla="*/ 0 h 93"/>
                  <a:gd name="T34" fmla="*/ 28 w 134"/>
                  <a:gd name="T35" fmla="*/ 0 h 93"/>
                  <a:gd name="T36" fmla="*/ 32 w 134"/>
                  <a:gd name="T37" fmla="*/ 11 h 93"/>
                  <a:gd name="T38" fmla="*/ 35 w 134"/>
                  <a:gd name="T39" fmla="*/ 24 h 93"/>
                  <a:gd name="T40" fmla="*/ 36 w 134"/>
                  <a:gd name="T41" fmla="*/ 41 h 93"/>
                  <a:gd name="T42" fmla="*/ 38 w 134"/>
                  <a:gd name="T43" fmla="*/ 56 h 93"/>
                  <a:gd name="T44" fmla="*/ 41 w 134"/>
                  <a:gd name="T45" fmla="*/ 57 h 93"/>
                  <a:gd name="T46" fmla="*/ 44 w 134"/>
                  <a:gd name="T47" fmla="*/ 61 h 93"/>
                  <a:gd name="T48" fmla="*/ 44 w 134"/>
                  <a:gd name="T49" fmla="*/ 65 h 93"/>
                  <a:gd name="T50" fmla="*/ 43 w 134"/>
                  <a:gd name="T51" fmla="*/ 69 h 93"/>
                  <a:gd name="T52" fmla="*/ 41 w 134"/>
                  <a:gd name="T53" fmla="*/ 67 h 93"/>
                  <a:gd name="T54" fmla="*/ 40 w 134"/>
                  <a:gd name="T55" fmla="*/ 74 h 93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34"/>
                  <a:gd name="T85" fmla="*/ 0 h 93"/>
                  <a:gd name="T86" fmla="*/ 134 w 134"/>
                  <a:gd name="T87" fmla="*/ 93 h 93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34" h="93">
                    <a:moveTo>
                      <a:pt x="124" y="74"/>
                    </a:moveTo>
                    <a:lnTo>
                      <a:pt x="121" y="91"/>
                    </a:lnTo>
                    <a:lnTo>
                      <a:pt x="96" y="84"/>
                    </a:lnTo>
                    <a:lnTo>
                      <a:pt x="72" y="93"/>
                    </a:lnTo>
                    <a:lnTo>
                      <a:pt x="56" y="90"/>
                    </a:lnTo>
                    <a:lnTo>
                      <a:pt x="41" y="85"/>
                    </a:lnTo>
                    <a:lnTo>
                      <a:pt x="38" y="82"/>
                    </a:lnTo>
                    <a:lnTo>
                      <a:pt x="37" y="74"/>
                    </a:lnTo>
                    <a:lnTo>
                      <a:pt x="32" y="72"/>
                    </a:lnTo>
                    <a:lnTo>
                      <a:pt x="28" y="72"/>
                    </a:lnTo>
                    <a:lnTo>
                      <a:pt x="20" y="67"/>
                    </a:lnTo>
                    <a:lnTo>
                      <a:pt x="0" y="43"/>
                    </a:lnTo>
                    <a:lnTo>
                      <a:pt x="8" y="39"/>
                    </a:lnTo>
                    <a:lnTo>
                      <a:pt x="19" y="22"/>
                    </a:lnTo>
                    <a:lnTo>
                      <a:pt x="33" y="6"/>
                    </a:lnTo>
                    <a:lnTo>
                      <a:pt x="60" y="8"/>
                    </a:lnTo>
                    <a:lnTo>
                      <a:pt x="83" y="0"/>
                    </a:lnTo>
                    <a:lnTo>
                      <a:pt x="85" y="0"/>
                    </a:lnTo>
                    <a:lnTo>
                      <a:pt x="96" y="11"/>
                    </a:lnTo>
                    <a:lnTo>
                      <a:pt x="105" y="24"/>
                    </a:lnTo>
                    <a:lnTo>
                      <a:pt x="110" y="41"/>
                    </a:lnTo>
                    <a:lnTo>
                      <a:pt x="115" y="56"/>
                    </a:lnTo>
                    <a:lnTo>
                      <a:pt x="125" y="57"/>
                    </a:lnTo>
                    <a:lnTo>
                      <a:pt x="134" y="61"/>
                    </a:lnTo>
                    <a:lnTo>
                      <a:pt x="134" y="65"/>
                    </a:lnTo>
                    <a:lnTo>
                      <a:pt x="129" y="69"/>
                    </a:lnTo>
                    <a:lnTo>
                      <a:pt x="127" y="67"/>
                    </a:lnTo>
                    <a:lnTo>
                      <a:pt x="124" y="74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29" name="Freeform 225"/>
              <p:cNvSpPr>
                <a:spLocks/>
              </p:cNvSpPr>
              <p:nvPr/>
            </p:nvSpPr>
            <p:spPr bwMode="auto">
              <a:xfrm>
                <a:off x="2879" y="1016"/>
                <a:ext cx="87" cy="50"/>
              </a:xfrm>
              <a:custGeom>
                <a:avLst/>
                <a:gdLst>
                  <a:gd name="T0" fmla="*/ 27 w 92"/>
                  <a:gd name="T1" fmla="*/ 16 h 50"/>
                  <a:gd name="T2" fmla="*/ 34 w 92"/>
                  <a:gd name="T3" fmla="*/ 30 h 50"/>
                  <a:gd name="T4" fmla="*/ 33 w 92"/>
                  <a:gd name="T5" fmla="*/ 33 h 50"/>
                  <a:gd name="T6" fmla="*/ 32 w 92"/>
                  <a:gd name="T7" fmla="*/ 36 h 50"/>
                  <a:gd name="T8" fmla="*/ 30 w 92"/>
                  <a:gd name="T9" fmla="*/ 38 h 50"/>
                  <a:gd name="T10" fmla="*/ 30 w 92"/>
                  <a:gd name="T11" fmla="*/ 39 h 50"/>
                  <a:gd name="T12" fmla="*/ 28 w 92"/>
                  <a:gd name="T13" fmla="*/ 45 h 50"/>
                  <a:gd name="T14" fmla="*/ 25 w 92"/>
                  <a:gd name="T15" fmla="*/ 47 h 50"/>
                  <a:gd name="T16" fmla="*/ 24 w 92"/>
                  <a:gd name="T17" fmla="*/ 48 h 50"/>
                  <a:gd name="T18" fmla="*/ 23 w 92"/>
                  <a:gd name="T19" fmla="*/ 47 h 50"/>
                  <a:gd name="T20" fmla="*/ 15 w 92"/>
                  <a:gd name="T21" fmla="*/ 44 h 50"/>
                  <a:gd name="T22" fmla="*/ 11 w 92"/>
                  <a:gd name="T23" fmla="*/ 50 h 50"/>
                  <a:gd name="T24" fmla="*/ 9 w 92"/>
                  <a:gd name="T25" fmla="*/ 47 h 50"/>
                  <a:gd name="T26" fmla="*/ 4 w 92"/>
                  <a:gd name="T27" fmla="*/ 25 h 50"/>
                  <a:gd name="T28" fmla="*/ 0 w 92"/>
                  <a:gd name="T29" fmla="*/ 17 h 50"/>
                  <a:gd name="T30" fmla="*/ 11 w 92"/>
                  <a:gd name="T31" fmla="*/ 0 h 50"/>
                  <a:gd name="T32" fmla="*/ 12 w 92"/>
                  <a:gd name="T33" fmla="*/ 4 h 50"/>
                  <a:gd name="T34" fmla="*/ 14 w 92"/>
                  <a:gd name="T35" fmla="*/ 3 h 50"/>
                  <a:gd name="T36" fmla="*/ 21 w 92"/>
                  <a:gd name="T37" fmla="*/ 10 h 50"/>
                  <a:gd name="T38" fmla="*/ 22 w 92"/>
                  <a:gd name="T39" fmla="*/ 16 h 50"/>
                  <a:gd name="T40" fmla="*/ 24 w 92"/>
                  <a:gd name="T41" fmla="*/ 15 h 50"/>
                  <a:gd name="T42" fmla="*/ 27 w 92"/>
                  <a:gd name="T43" fmla="*/ 16 h 50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92"/>
                  <a:gd name="T67" fmla="*/ 0 h 50"/>
                  <a:gd name="T68" fmla="*/ 92 w 92"/>
                  <a:gd name="T69" fmla="*/ 50 h 50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92" h="50">
                    <a:moveTo>
                      <a:pt x="75" y="16"/>
                    </a:moveTo>
                    <a:lnTo>
                      <a:pt x="92" y="30"/>
                    </a:lnTo>
                    <a:lnTo>
                      <a:pt x="89" y="33"/>
                    </a:lnTo>
                    <a:lnTo>
                      <a:pt x="86" y="36"/>
                    </a:lnTo>
                    <a:lnTo>
                      <a:pt x="82" y="38"/>
                    </a:lnTo>
                    <a:lnTo>
                      <a:pt x="83" y="39"/>
                    </a:lnTo>
                    <a:lnTo>
                      <a:pt x="77" y="45"/>
                    </a:lnTo>
                    <a:lnTo>
                      <a:pt x="70" y="47"/>
                    </a:lnTo>
                    <a:lnTo>
                      <a:pt x="65" y="48"/>
                    </a:lnTo>
                    <a:lnTo>
                      <a:pt x="61" y="47"/>
                    </a:lnTo>
                    <a:lnTo>
                      <a:pt x="39" y="44"/>
                    </a:lnTo>
                    <a:lnTo>
                      <a:pt x="31" y="50"/>
                    </a:lnTo>
                    <a:lnTo>
                      <a:pt x="23" y="47"/>
                    </a:lnTo>
                    <a:lnTo>
                      <a:pt x="4" y="25"/>
                    </a:lnTo>
                    <a:lnTo>
                      <a:pt x="0" y="17"/>
                    </a:lnTo>
                    <a:lnTo>
                      <a:pt x="31" y="0"/>
                    </a:lnTo>
                    <a:lnTo>
                      <a:pt x="33" y="4"/>
                    </a:lnTo>
                    <a:lnTo>
                      <a:pt x="37" y="3"/>
                    </a:lnTo>
                    <a:lnTo>
                      <a:pt x="55" y="10"/>
                    </a:lnTo>
                    <a:lnTo>
                      <a:pt x="57" y="16"/>
                    </a:lnTo>
                    <a:lnTo>
                      <a:pt x="64" y="15"/>
                    </a:lnTo>
                    <a:lnTo>
                      <a:pt x="75" y="16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30" name="Freeform 226"/>
              <p:cNvSpPr>
                <a:spLocks/>
              </p:cNvSpPr>
              <p:nvPr/>
            </p:nvSpPr>
            <p:spPr bwMode="auto">
              <a:xfrm>
                <a:off x="2755" y="1012"/>
                <a:ext cx="47" cy="34"/>
              </a:xfrm>
              <a:custGeom>
                <a:avLst/>
                <a:gdLst>
                  <a:gd name="T0" fmla="*/ 10 w 49"/>
                  <a:gd name="T1" fmla="*/ 0 h 33"/>
                  <a:gd name="T2" fmla="*/ 0 w 49"/>
                  <a:gd name="T3" fmla="*/ 3 h 33"/>
                  <a:gd name="T4" fmla="*/ 5 w 49"/>
                  <a:gd name="T5" fmla="*/ 11 h 33"/>
                  <a:gd name="T6" fmla="*/ 12 w 49"/>
                  <a:gd name="T7" fmla="*/ 41 h 33"/>
                  <a:gd name="T8" fmla="*/ 12 w 49"/>
                  <a:gd name="T9" fmla="*/ 40 h 33"/>
                  <a:gd name="T10" fmla="*/ 12 w 49"/>
                  <a:gd name="T11" fmla="*/ 43 h 33"/>
                  <a:gd name="T12" fmla="*/ 22 w 49"/>
                  <a:gd name="T13" fmla="*/ 52 h 33"/>
                  <a:gd name="T14" fmla="*/ 22 w 49"/>
                  <a:gd name="T15" fmla="*/ 48 h 33"/>
                  <a:gd name="T16" fmla="*/ 24 w 49"/>
                  <a:gd name="T17" fmla="*/ 40 h 33"/>
                  <a:gd name="T18" fmla="*/ 24 w 49"/>
                  <a:gd name="T19" fmla="*/ 12 h 33"/>
                  <a:gd name="T20" fmla="*/ 22 w 49"/>
                  <a:gd name="T21" fmla="*/ 11 h 33"/>
                  <a:gd name="T22" fmla="*/ 21 w 49"/>
                  <a:gd name="T23" fmla="*/ 4 h 33"/>
                  <a:gd name="T24" fmla="*/ 19 w 49"/>
                  <a:gd name="T25" fmla="*/ 0 h 33"/>
                  <a:gd name="T26" fmla="*/ 12 w 49"/>
                  <a:gd name="T27" fmla="*/ 0 h 33"/>
                  <a:gd name="T28" fmla="*/ 10 w 49"/>
                  <a:gd name="T29" fmla="*/ 0 h 3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49"/>
                  <a:gd name="T46" fmla="*/ 0 h 33"/>
                  <a:gd name="T47" fmla="*/ 49 w 49"/>
                  <a:gd name="T48" fmla="*/ 33 h 33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49" h="33">
                    <a:moveTo>
                      <a:pt x="10" y="0"/>
                    </a:moveTo>
                    <a:lnTo>
                      <a:pt x="0" y="3"/>
                    </a:lnTo>
                    <a:lnTo>
                      <a:pt x="5" y="11"/>
                    </a:lnTo>
                    <a:lnTo>
                      <a:pt x="23" y="23"/>
                    </a:lnTo>
                    <a:lnTo>
                      <a:pt x="28" y="22"/>
                    </a:lnTo>
                    <a:lnTo>
                      <a:pt x="29" y="25"/>
                    </a:lnTo>
                    <a:lnTo>
                      <a:pt x="44" y="33"/>
                    </a:lnTo>
                    <a:lnTo>
                      <a:pt x="45" y="30"/>
                    </a:lnTo>
                    <a:lnTo>
                      <a:pt x="49" y="22"/>
                    </a:lnTo>
                    <a:lnTo>
                      <a:pt x="49" y="12"/>
                    </a:lnTo>
                    <a:lnTo>
                      <a:pt x="45" y="11"/>
                    </a:lnTo>
                    <a:lnTo>
                      <a:pt x="43" y="4"/>
                    </a:lnTo>
                    <a:lnTo>
                      <a:pt x="39" y="0"/>
                    </a:lnTo>
                    <a:lnTo>
                      <a:pt x="22" y="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31" name="Freeform 227"/>
              <p:cNvSpPr>
                <a:spLocks/>
              </p:cNvSpPr>
              <p:nvPr/>
            </p:nvSpPr>
            <p:spPr bwMode="auto">
              <a:xfrm>
                <a:off x="2800" y="938"/>
                <a:ext cx="113" cy="152"/>
              </a:xfrm>
              <a:custGeom>
                <a:avLst/>
                <a:gdLst>
                  <a:gd name="T0" fmla="*/ 9 w 120"/>
                  <a:gd name="T1" fmla="*/ 28 h 153"/>
                  <a:gd name="T2" fmla="*/ 10 w 120"/>
                  <a:gd name="T3" fmla="*/ 29 h 153"/>
                  <a:gd name="T4" fmla="*/ 10 w 120"/>
                  <a:gd name="T5" fmla="*/ 26 h 153"/>
                  <a:gd name="T6" fmla="*/ 13 w 120"/>
                  <a:gd name="T7" fmla="*/ 22 h 153"/>
                  <a:gd name="T8" fmla="*/ 16 w 120"/>
                  <a:gd name="T9" fmla="*/ 27 h 153"/>
                  <a:gd name="T10" fmla="*/ 15 w 120"/>
                  <a:gd name="T11" fmla="*/ 22 h 153"/>
                  <a:gd name="T12" fmla="*/ 13 w 120"/>
                  <a:gd name="T13" fmla="*/ 13 h 153"/>
                  <a:gd name="T14" fmla="*/ 12 w 120"/>
                  <a:gd name="T15" fmla="*/ 10 h 153"/>
                  <a:gd name="T16" fmla="*/ 10 w 120"/>
                  <a:gd name="T17" fmla="*/ 0 h 153"/>
                  <a:gd name="T18" fmla="*/ 15 w 120"/>
                  <a:gd name="T19" fmla="*/ 2 h 153"/>
                  <a:gd name="T20" fmla="*/ 17 w 120"/>
                  <a:gd name="T21" fmla="*/ 2 h 153"/>
                  <a:gd name="T22" fmla="*/ 17 w 120"/>
                  <a:gd name="T23" fmla="*/ 8 h 153"/>
                  <a:gd name="T24" fmla="*/ 22 w 120"/>
                  <a:gd name="T25" fmla="*/ 10 h 153"/>
                  <a:gd name="T26" fmla="*/ 22 w 120"/>
                  <a:gd name="T27" fmla="*/ 17 h 153"/>
                  <a:gd name="T28" fmla="*/ 23 w 120"/>
                  <a:gd name="T29" fmla="*/ 18 h 153"/>
                  <a:gd name="T30" fmla="*/ 30 w 120"/>
                  <a:gd name="T31" fmla="*/ 8 h 153"/>
                  <a:gd name="T32" fmla="*/ 28 w 120"/>
                  <a:gd name="T33" fmla="*/ 10 h 153"/>
                  <a:gd name="T34" fmla="*/ 34 w 120"/>
                  <a:gd name="T35" fmla="*/ 17 h 153"/>
                  <a:gd name="T36" fmla="*/ 37 w 120"/>
                  <a:gd name="T37" fmla="*/ 17 h 153"/>
                  <a:gd name="T38" fmla="*/ 38 w 120"/>
                  <a:gd name="T39" fmla="*/ 23 h 153"/>
                  <a:gd name="T40" fmla="*/ 38 w 120"/>
                  <a:gd name="T41" fmla="*/ 24 h 153"/>
                  <a:gd name="T42" fmla="*/ 38 w 120"/>
                  <a:gd name="T43" fmla="*/ 44 h 153"/>
                  <a:gd name="T44" fmla="*/ 40 w 120"/>
                  <a:gd name="T45" fmla="*/ 66 h 153"/>
                  <a:gd name="T46" fmla="*/ 40 w 120"/>
                  <a:gd name="T47" fmla="*/ 76 h 153"/>
                  <a:gd name="T48" fmla="*/ 40 w 120"/>
                  <a:gd name="T49" fmla="*/ 76 h 153"/>
                  <a:gd name="T50" fmla="*/ 30 w 120"/>
                  <a:gd name="T51" fmla="*/ 77 h 153"/>
                  <a:gd name="T52" fmla="*/ 31 w 120"/>
                  <a:gd name="T53" fmla="*/ 83 h 153"/>
                  <a:gd name="T54" fmla="*/ 38 w 120"/>
                  <a:gd name="T55" fmla="*/ 107 h 153"/>
                  <a:gd name="T56" fmla="*/ 34 w 120"/>
                  <a:gd name="T57" fmla="*/ 118 h 153"/>
                  <a:gd name="T58" fmla="*/ 34 w 120"/>
                  <a:gd name="T59" fmla="*/ 129 h 153"/>
                  <a:gd name="T60" fmla="*/ 33 w 120"/>
                  <a:gd name="T61" fmla="*/ 131 h 153"/>
                  <a:gd name="T62" fmla="*/ 27 w 120"/>
                  <a:gd name="T63" fmla="*/ 131 h 153"/>
                  <a:gd name="T64" fmla="*/ 23 w 120"/>
                  <a:gd name="T65" fmla="*/ 131 h 153"/>
                  <a:gd name="T66" fmla="*/ 22 w 120"/>
                  <a:gd name="T67" fmla="*/ 135 h 153"/>
                  <a:gd name="T68" fmla="*/ 18 w 120"/>
                  <a:gd name="T69" fmla="*/ 131 h 153"/>
                  <a:gd name="T70" fmla="*/ 13 w 120"/>
                  <a:gd name="T71" fmla="*/ 130 h 153"/>
                  <a:gd name="T72" fmla="*/ 8 w 120"/>
                  <a:gd name="T73" fmla="*/ 131 h 153"/>
                  <a:gd name="T74" fmla="*/ 9 w 120"/>
                  <a:gd name="T75" fmla="*/ 102 h 153"/>
                  <a:gd name="T76" fmla="*/ 8 w 120"/>
                  <a:gd name="T77" fmla="*/ 92 h 153"/>
                  <a:gd name="T78" fmla="*/ 7 w 120"/>
                  <a:gd name="T79" fmla="*/ 91 h 153"/>
                  <a:gd name="T80" fmla="*/ 7 w 120"/>
                  <a:gd name="T81" fmla="*/ 90 h 153"/>
                  <a:gd name="T82" fmla="*/ 3 w 120"/>
                  <a:gd name="T83" fmla="*/ 79 h 153"/>
                  <a:gd name="T84" fmla="*/ 3 w 120"/>
                  <a:gd name="T85" fmla="*/ 76 h 153"/>
                  <a:gd name="T86" fmla="*/ 0 w 120"/>
                  <a:gd name="T87" fmla="*/ 76 h 153"/>
                  <a:gd name="T88" fmla="*/ 3 w 120"/>
                  <a:gd name="T89" fmla="*/ 61 h 153"/>
                  <a:gd name="T90" fmla="*/ 8 w 120"/>
                  <a:gd name="T91" fmla="*/ 55 h 153"/>
                  <a:gd name="T92" fmla="*/ 8 w 120"/>
                  <a:gd name="T93" fmla="*/ 46 h 153"/>
                  <a:gd name="T94" fmla="*/ 8 w 120"/>
                  <a:gd name="T95" fmla="*/ 34 h 153"/>
                  <a:gd name="T96" fmla="*/ 8 w 120"/>
                  <a:gd name="T97" fmla="*/ 33 h 153"/>
                  <a:gd name="T98" fmla="*/ 8 w 120"/>
                  <a:gd name="T99" fmla="*/ 26 h 153"/>
                  <a:gd name="T100" fmla="*/ 9 w 120"/>
                  <a:gd name="T101" fmla="*/ 28 h 153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20"/>
                  <a:gd name="T154" fmla="*/ 0 h 153"/>
                  <a:gd name="T155" fmla="*/ 120 w 120"/>
                  <a:gd name="T156" fmla="*/ 153 h 153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20" h="153">
                    <a:moveTo>
                      <a:pt x="30" y="28"/>
                    </a:moveTo>
                    <a:lnTo>
                      <a:pt x="31" y="29"/>
                    </a:lnTo>
                    <a:lnTo>
                      <a:pt x="31" y="26"/>
                    </a:lnTo>
                    <a:lnTo>
                      <a:pt x="37" y="22"/>
                    </a:lnTo>
                    <a:lnTo>
                      <a:pt x="46" y="27"/>
                    </a:lnTo>
                    <a:lnTo>
                      <a:pt x="41" y="22"/>
                    </a:lnTo>
                    <a:lnTo>
                      <a:pt x="37" y="13"/>
                    </a:lnTo>
                    <a:lnTo>
                      <a:pt x="36" y="10"/>
                    </a:lnTo>
                    <a:lnTo>
                      <a:pt x="32" y="0"/>
                    </a:lnTo>
                    <a:lnTo>
                      <a:pt x="43" y="2"/>
                    </a:lnTo>
                    <a:lnTo>
                      <a:pt x="47" y="2"/>
                    </a:lnTo>
                    <a:lnTo>
                      <a:pt x="49" y="8"/>
                    </a:lnTo>
                    <a:lnTo>
                      <a:pt x="63" y="10"/>
                    </a:lnTo>
                    <a:lnTo>
                      <a:pt x="63" y="17"/>
                    </a:lnTo>
                    <a:lnTo>
                      <a:pt x="67" y="18"/>
                    </a:lnTo>
                    <a:lnTo>
                      <a:pt x="86" y="8"/>
                    </a:lnTo>
                    <a:lnTo>
                      <a:pt x="84" y="10"/>
                    </a:lnTo>
                    <a:lnTo>
                      <a:pt x="101" y="17"/>
                    </a:lnTo>
                    <a:lnTo>
                      <a:pt x="108" y="17"/>
                    </a:lnTo>
                    <a:lnTo>
                      <a:pt x="112" y="23"/>
                    </a:lnTo>
                    <a:lnTo>
                      <a:pt x="109" y="24"/>
                    </a:lnTo>
                    <a:lnTo>
                      <a:pt x="111" y="44"/>
                    </a:lnTo>
                    <a:lnTo>
                      <a:pt x="118" y="66"/>
                    </a:lnTo>
                    <a:lnTo>
                      <a:pt x="120" y="81"/>
                    </a:lnTo>
                    <a:lnTo>
                      <a:pt x="117" y="78"/>
                    </a:lnTo>
                    <a:lnTo>
                      <a:pt x="86" y="95"/>
                    </a:lnTo>
                    <a:lnTo>
                      <a:pt x="90" y="101"/>
                    </a:lnTo>
                    <a:lnTo>
                      <a:pt x="109" y="125"/>
                    </a:lnTo>
                    <a:lnTo>
                      <a:pt x="98" y="136"/>
                    </a:lnTo>
                    <a:lnTo>
                      <a:pt x="100" y="147"/>
                    </a:lnTo>
                    <a:lnTo>
                      <a:pt x="96" y="149"/>
                    </a:lnTo>
                    <a:lnTo>
                      <a:pt x="80" y="149"/>
                    </a:lnTo>
                    <a:lnTo>
                      <a:pt x="69" y="149"/>
                    </a:lnTo>
                    <a:lnTo>
                      <a:pt x="63" y="153"/>
                    </a:lnTo>
                    <a:lnTo>
                      <a:pt x="52" y="149"/>
                    </a:lnTo>
                    <a:lnTo>
                      <a:pt x="38" y="148"/>
                    </a:lnTo>
                    <a:lnTo>
                      <a:pt x="24" y="149"/>
                    </a:lnTo>
                    <a:lnTo>
                      <a:pt x="30" y="120"/>
                    </a:lnTo>
                    <a:lnTo>
                      <a:pt x="9" y="110"/>
                    </a:lnTo>
                    <a:lnTo>
                      <a:pt x="7" y="109"/>
                    </a:lnTo>
                    <a:lnTo>
                      <a:pt x="7" y="108"/>
                    </a:lnTo>
                    <a:lnTo>
                      <a:pt x="3" y="97"/>
                    </a:lnTo>
                    <a:lnTo>
                      <a:pt x="3" y="86"/>
                    </a:lnTo>
                    <a:lnTo>
                      <a:pt x="0" y="84"/>
                    </a:lnTo>
                    <a:lnTo>
                      <a:pt x="3" y="61"/>
                    </a:lnTo>
                    <a:lnTo>
                      <a:pt x="13" y="55"/>
                    </a:lnTo>
                    <a:lnTo>
                      <a:pt x="9" y="46"/>
                    </a:lnTo>
                    <a:lnTo>
                      <a:pt x="15" y="34"/>
                    </a:lnTo>
                    <a:lnTo>
                      <a:pt x="13" y="33"/>
                    </a:lnTo>
                    <a:lnTo>
                      <a:pt x="14" y="26"/>
                    </a:lnTo>
                    <a:lnTo>
                      <a:pt x="30" y="28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32" name="Freeform 228"/>
              <p:cNvSpPr>
                <a:spLocks/>
              </p:cNvSpPr>
              <p:nvPr/>
            </p:nvSpPr>
            <p:spPr bwMode="auto">
              <a:xfrm>
                <a:off x="2885" y="948"/>
                <a:ext cx="19" cy="22"/>
              </a:xfrm>
              <a:custGeom>
                <a:avLst/>
                <a:gdLst>
                  <a:gd name="T0" fmla="*/ 0 w 21"/>
                  <a:gd name="T1" fmla="*/ 22 h 22"/>
                  <a:gd name="T2" fmla="*/ 5 w 21"/>
                  <a:gd name="T3" fmla="*/ 22 h 22"/>
                  <a:gd name="T4" fmla="*/ 5 w 21"/>
                  <a:gd name="T5" fmla="*/ 0 h 22"/>
                  <a:gd name="T6" fmla="*/ 0 w 21"/>
                  <a:gd name="T7" fmla="*/ 22 h 2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"/>
                  <a:gd name="T13" fmla="*/ 0 h 22"/>
                  <a:gd name="T14" fmla="*/ 21 w 21"/>
                  <a:gd name="T15" fmla="*/ 22 h 2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" h="22">
                    <a:moveTo>
                      <a:pt x="0" y="22"/>
                    </a:moveTo>
                    <a:lnTo>
                      <a:pt x="21" y="22"/>
                    </a:lnTo>
                    <a:lnTo>
                      <a:pt x="1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33" name="Freeform 229"/>
              <p:cNvSpPr>
                <a:spLocks/>
              </p:cNvSpPr>
              <p:nvPr/>
            </p:nvSpPr>
            <p:spPr bwMode="auto">
              <a:xfrm>
                <a:off x="2797" y="1036"/>
                <a:ext cx="19" cy="24"/>
              </a:xfrm>
              <a:custGeom>
                <a:avLst/>
                <a:gdLst>
                  <a:gd name="T0" fmla="*/ 5 w 21"/>
                  <a:gd name="T1" fmla="*/ 0 h 22"/>
                  <a:gd name="T2" fmla="*/ 3 w 21"/>
                  <a:gd name="T3" fmla="*/ 69 h 22"/>
                  <a:gd name="T4" fmla="*/ 0 w 21"/>
                  <a:gd name="T5" fmla="*/ 96 h 22"/>
                  <a:gd name="T6" fmla="*/ 5 w 21"/>
                  <a:gd name="T7" fmla="*/ 105 h 22"/>
                  <a:gd name="T8" fmla="*/ 5 w 21"/>
                  <a:gd name="T9" fmla="*/ 96 h 22"/>
                  <a:gd name="T10" fmla="*/ 5 w 21"/>
                  <a:gd name="T11" fmla="*/ 0 h 2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"/>
                  <a:gd name="T19" fmla="*/ 0 h 22"/>
                  <a:gd name="T20" fmla="*/ 21 w 21"/>
                  <a:gd name="T21" fmla="*/ 22 h 2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" h="22">
                    <a:moveTo>
                      <a:pt x="11" y="0"/>
                    </a:moveTo>
                    <a:lnTo>
                      <a:pt x="3" y="15"/>
                    </a:lnTo>
                    <a:lnTo>
                      <a:pt x="0" y="20"/>
                    </a:lnTo>
                    <a:lnTo>
                      <a:pt x="21" y="22"/>
                    </a:lnTo>
                    <a:lnTo>
                      <a:pt x="21" y="20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34" name="Freeform 230"/>
              <p:cNvSpPr>
                <a:spLocks/>
              </p:cNvSpPr>
              <p:nvPr/>
            </p:nvSpPr>
            <p:spPr bwMode="auto">
              <a:xfrm>
                <a:off x="3067" y="1062"/>
                <a:ext cx="57" cy="72"/>
              </a:xfrm>
              <a:custGeom>
                <a:avLst/>
                <a:gdLst>
                  <a:gd name="T0" fmla="*/ 6 w 62"/>
                  <a:gd name="T1" fmla="*/ 0 h 72"/>
                  <a:gd name="T2" fmla="*/ 0 w 62"/>
                  <a:gd name="T3" fmla="*/ 12 h 72"/>
                  <a:gd name="T4" fmla="*/ 2 w 62"/>
                  <a:gd name="T5" fmla="*/ 12 h 72"/>
                  <a:gd name="T6" fmla="*/ 6 w 62"/>
                  <a:gd name="T7" fmla="*/ 23 h 72"/>
                  <a:gd name="T8" fmla="*/ 6 w 62"/>
                  <a:gd name="T9" fmla="*/ 35 h 72"/>
                  <a:gd name="T10" fmla="*/ 6 w 62"/>
                  <a:gd name="T11" fmla="*/ 52 h 72"/>
                  <a:gd name="T12" fmla="*/ 6 w 62"/>
                  <a:gd name="T13" fmla="*/ 67 h 72"/>
                  <a:gd name="T14" fmla="*/ 10 w 62"/>
                  <a:gd name="T15" fmla="*/ 68 h 72"/>
                  <a:gd name="T16" fmla="*/ 12 w 62"/>
                  <a:gd name="T17" fmla="*/ 72 h 72"/>
                  <a:gd name="T18" fmla="*/ 11 w 62"/>
                  <a:gd name="T19" fmla="*/ 62 h 72"/>
                  <a:gd name="T20" fmla="*/ 14 w 62"/>
                  <a:gd name="T21" fmla="*/ 49 h 72"/>
                  <a:gd name="T22" fmla="*/ 11 w 62"/>
                  <a:gd name="T23" fmla="*/ 38 h 72"/>
                  <a:gd name="T24" fmla="*/ 9 w 62"/>
                  <a:gd name="T25" fmla="*/ 25 h 72"/>
                  <a:gd name="T26" fmla="*/ 6 w 62"/>
                  <a:gd name="T27" fmla="*/ 14 h 72"/>
                  <a:gd name="T28" fmla="*/ 6 w 62"/>
                  <a:gd name="T29" fmla="*/ 2 h 72"/>
                  <a:gd name="T30" fmla="*/ 6 w 62"/>
                  <a:gd name="T31" fmla="*/ 0 h 7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62"/>
                  <a:gd name="T49" fmla="*/ 0 h 72"/>
                  <a:gd name="T50" fmla="*/ 62 w 62"/>
                  <a:gd name="T51" fmla="*/ 72 h 72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62" h="72">
                    <a:moveTo>
                      <a:pt x="14" y="0"/>
                    </a:moveTo>
                    <a:lnTo>
                      <a:pt x="0" y="12"/>
                    </a:lnTo>
                    <a:lnTo>
                      <a:pt x="2" y="12"/>
                    </a:lnTo>
                    <a:lnTo>
                      <a:pt x="13" y="23"/>
                    </a:lnTo>
                    <a:lnTo>
                      <a:pt x="22" y="35"/>
                    </a:lnTo>
                    <a:lnTo>
                      <a:pt x="27" y="52"/>
                    </a:lnTo>
                    <a:lnTo>
                      <a:pt x="32" y="67"/>
                    </a:lnTo>
                    <a:lnTo>
                      <a:pt x="43" y="68"/>
                    </a:lnTo>
                    <a:lnTo>
                      <a:pt x="51" y="72"/>
                    </a:lnTo>
                    <a:lnTo>
                      <a:pt x="49" y="62"/>
                    </a:lnTo>
                    <a:lnTo>
                      <a:pt x="62" y="49"/>
                    </a:lnTo>
                    <a:lnTo>
                      <a:pt x="49" y="38"/>
                    </a:lnTo>
                    <a:lnTo>
                      <a:pt x="41" y="25"/>
                    </a:lnTo>
                    <a:lnTo>
                      <a:pt x="29" y="14"/>
                    </a:lnTo>
                    <a:lnTo>
                      <a:pt x="18" y="2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35" name="Freeform 231"/>
              <p:cNvSpPr>
                <a:spLocks/>
              </p:cNvSpPr>
              <p:nvPr/>
            </p:nvSpPr>
            <p:spPr bwMode="auto">
              <a:xfrm>
                <a:off x="2782" y="636"/>
                <a:ext cx="270" cy="240"/>
              </a:xfrm>
              <a:custGeom>
                <a:avLst/>
                <a:gdLst>
                  <a:gd name="T0" fmla="*/ 55 w 287"/>
                  <a:gd name="T1" fmla="*/ 19 h 239"/>
                  <a:gd name="T2" fmla="*/ 53 w 287"/>
                  <a:gd name="T3" fmla="*/ 22 h 239"/>
                  <a:gd name="T4" fmla="*/ 50 w 287"/>
                  <a:gd name="T5" fmla="*/ 28 h 239"/>
                  <a:gd name="T6" fmla="*/ 47 w 287"/>
                  <a:gd name="T7" fmla="*/ 34 h 239"/>
                  <a:gd name="T8" fmla="*/ 41 w 287"/>
                  <a:gd name="T9" fmla="*/ 46 h 239"/>
                  <a:gd name="T10" fmla="*/ 42 w 287"/>
                  <a:gd name="T11" fmla="*/ 50 h 239"/>
                  <a:gd name="T12" fmla="*/ 41 w 287"/>
                  <a:gd name="T13" fmla="*/ 57 h 239"/>
                  <a:gd name="T14" fmla="*/ 37 w 287"/>
                  <a:gd name="T15" fmla="*/ 61 h 239"/>
                  <a:gd name="T16" fmla="*/ 39 w 287"/>
                  <a:gd name="T17" fmla="*/ 63 h 239"/>
                  <a:gd name="T18" fmla="*/ 37 w 287"/>
                  <a:gd name="T19" fmla="*/ 68 h 239"/>
                  <a:gd name="T20" fmla="*/ 33 w 287"/>
                  <a:gd name="T21" fmla="*/ 75 h 239"/>
                  <a:gd name="T22" fmla="*/ 31 w 287"/>
                  <a:gd name="T23" fmla="*/ 83 h 239"/>
                  <a:gd name="T24" fmla="*/ 30 w 287"/>
                  <a:gd name="T25" fmla="*/ 90 h 239"/>
                  <a:gd name="T26" fmla="*/ 30 w 287"/>
                  <a:gd name="T27" fmla="*/ 102 h 239"/>
                  <a:gd name="T28" fmla="*/ 25 w 287"/>
                  <a:gd name="T29" fmla="*/ 111 h 239"/>
                  <a:gd name="T30" fmla="*/ 24 w 287"/>
                  <a:gd name="T31" fmla="*/ 118 h 239"/>
                  <a:gd name="T32" fmla="*/ 20 w 287"/>
                  <a:gd name="T33" fmla="*/ 150 h 239"/>
                  <a:gd name="T34" fmla="*/ 24 w 287"/>
                  <a:gd name="T35" fmla="*/ 146 h 239"/>
                  <a:gd name="T36" fmla="*/ 20 w 287"/>
                  <a:gd name="T37" fmla="*/ 156 h 239"/>
                  <a:gd name="T38" fmla="*/ 15 w 287"/>
                  <a:gd name="T39" fmla="*/ 160 h 239"/>
                  <a:gd name="T40" fmla="*/ 13 w 287"/>
                  <a:gd name="T41" fmla="*/ 166 h 239"/>
                  <a:gd name="T42" fmla="*/ 8 w 287"/>
                  <a:gd name="T43" fmla="*/ 169 h 239"/>
                  <a:gd name="T44" fmla="*/ 8 w 287"/>
                  <a:gd name="T45" fmla="*/ 172 h 239"/>
                  <a:gd name="T46" fmla="*/ 8 w 287"/>
                  <a:gd name="T47" fmla="*/ 179 h 239"/>
                  <a:gd name="T48" fmla="*/ 8 w 287"/>
                  <a:gd name="T49" fmla="*/ 179 h 239"/>
                  <a:gd name="T50" fmla="*/ 1 w 287"/>
                  <a:gd name="T51" fmla="*/ 180 h 239"/>
                  <a:gd name="T52" fmla="*/ 0 w 287"/>
                  <a:gd name="T53" fmla="*/ 188 h 239"/>
                  <a:gd name="T54" fmla="*/ 4 w 287"/>
                  <a:gd name="T55" fmla="*/ 194 h 239"/>
                  <a:gd name="T56" fmla="*/ 8 w 287"/>
                  <a:gd name="T57" fmla="*/ 196 h 239"/>
                  <a:gd name="T58" fmla="*/ 8 w 287"/>
                  <a:gd name="T59" fmla="*/ 201 h 239"/>
                  <a:gd name="T60" fmla="*/ 4 w 287"/>
                  <a:gd name="T61" fmla="*/ 205 h 239"/>
                  <a:gd name="T62" fmla="*/ 7 w 287"/>
                  <a:gd name="T63" fmla="*/ 209 h 239"/>
                  <a:gd name="T64" fmla="*/ 7 w 287"/>
                  <a:gd name="T65" fmla="*/ 216 h 239"/>
                  <a:gd name="T66" fmla="*/ 8 w 287"/>
                  <a:gd name="T67" fmla="*/ 211 h 239"/>
                  <a:gd name="T68" fmla="*/ 8 w 287"/>
                  <a:gd name="T69" fmla="*/ 224 h 239"/>
                  <a:gd name="T70" fmla="*/ 6 w 287"/>
                  <a:gd name="T71" fmla="*/ 234 h 239"/>
                  <a:gd name="T72" fmla="*/ 8 w 287"/>
                  <a:gd name="T73" fmla="*/ 234 h 239"/>
                  <a:gd name="T74" fmla="*/ 8 w 287"/>
                  <a:gd name="T75" fmla="*/ 250 h 239"/>
                  <a:gd name="T76" fmla="*/ 21 w 287"/>
                  <a:gd name="T77" fmla="*/ 238 h 239"/>
                  <a:gd name="T78" fmla="*/ 24 w 287"/>
                  <a:gd name="T79" fmla="*/ 224 h 239"/>
                  <a:gd name="T80" fmla="*/ 30 w 287"/>
                  <a:gd name="T81" fmla="*/ 223 h 239"/>
                  <a:gd name="T82" fmla="*/ 33 w 287"/>
                  <a:gd name="T83" fmla="*/ 194 h 239"/>
                  <a:gd name="T84" fmla="*/ 29 w 287"/>
                  <a:gd name="T85" fmla="*/ 151 h 239"/>
                  <a:gd name="T86" fmla="*/ 34 w 287"/>
                  <a:gd name="T87" fmla="*/ 116 h 239"/>
                  <a:gd name="T88" fmla="*/ 40 w 287"/>
                  <a:gd name="T89" fmla="*/ 85 h 239"/>
                  <a:gd name="T90" fmla="*/ 50 w 287"/>
                  <a:gd name="T91" fmla="*/ 51 h 239"/>
                  <a:gd name="T92" fmla="*/ 56 w 287"/>
                  <a:gd name="T93" fmla="*/ 34 h 239"/>
                  <a:gd name="T94" fmla="*/ 64 w 287"/>
                  <a:gd name="T95" fmla="*/ 39 h 239"/>
                  <a:gd name="T96" fmla="*/ 76 w 287"/>
                  <a:gd name="T97" fmla="*/ 39 h 239"/>
                  <a:gd name="T98" fmla="*/ 88 w 287"/>
                  <a:gd name="T99" fmla="*/ 23 h 239"/>
                  <a:gd name="T100" fmla="*/ 96 w 287"/>
                  <a:gd name="T101" fmla="*/ 27 h 239"/>
                  <a:gd name="T102" fmla="*/ 91 w 287"/>
                  <a:gd name="T103" fmla="*/ 22 h 239"/>
                  <a:gd name="T104" fmla="*/ 92 w 287"/>
                  <a:gd name="T105" fmla="*/ 7 h 239"/>
                  <a:gd name="T106" fmla="*/ 85 w 287"/>
                  <a:gd name="T107" fmla="*/ 16 h 239"/>
                  <a:gd name="T108" fmla="*/ 83 w 287"/>
                  <a:gd name="T109" fmla="*/ 6 h 239"/>
                  <a:gd name="T110" fmla="*/ 78 w 287"/>
                  <a:gd name="T111" fmla="*/ 12 h 239"/>
                  <a:gd name="T112" fmla="*/ 74 w 287"/>
                  <a:gd name="T113" fmla="*/ 6 h 239"/>
                  <a:gd name="T114" fmla="*/ 71 w 287"/>
                  <a:gd name="T115" fmla="*/ 7 h 239"/>
                  <a:gd name="T116" fmla="*/ 64 w 287"/>
                  <a:gd name="T117" fmla="*/ 13 h 239"/>
                  <a:gd name="T118" fmla="*/ 61 w 287"/>
                  <a:gd name="T119" fmla="*/ 20 h 239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287"/>
                  <a:gd name="T181" fmla="*/ 0 h 239"/>
                  <a:gd name="T182" fmla="*/ 287 w 287"/>
                  <a:gd name="T183" fmla="*/ 239 h 239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287" h="239">
                    <a:moveTo>
                      <a:pt x="169" y="25"/>
                    </a:moveTo>
                    <a:lnTo>
                      <a:pt x="165" y="30"/>
                    </a:lnTo>
                    <a:lnTo>
                      <a:pt x="165" y="19"/>
                    </a:lnTo>
                    <a:lnTo>
                      <a:pt x="164" y="25"/>
                    </a:lnTo>
                    <a:lnTo>
                      <a:pt x="160" y="28"/>
                    </a:lnTo>
                    <a:lnTo>
                      <a:pt x="159" y="22"/>
                    </a:lnTo>
                    <a:lnTo>
                      <a:pt x="157" y="27"/>
                    </a:lnTo>
                    <a:lnTo>
                      <a:pt x="158" y="29"/>
                    </a:lnTo>
                    <a:lnTo>
                      <a:pt x="148" y="28"/>
                    </a:lnTo>
                    <a:lnTo>
                      <a:pt x="148" y="30"/>
                    </a:lnTo>
                    <a:lnTo>
                      <a:pt x="144" y="29"/>
                    </a:lnTo>
                    <a:lnTo>
                      <a:pt x="141" y="34"/>
                    </a:lnTo>
                    <a:lnTo>
                      <a:pt x="141" y="40"/>
                    </a:lnTo>
                    <a:lnTo>
                      <a:pt x="139" y="41"/>
                    </a:lnTo>
                    <a:lnTo>
                      <a:pt x="127" y="46"/>
                    </a:lnTo>
                    <a:lnTo>
                      <a:pt x="139" y="47"/>
                    </a:lnTo>
                    <a:lnTo>
                      <a:pt x="138" y="50"/>
                    </a:lnTo>
                    <a:lnTo>
                      <a:pt x="128" y="50"/>
                    </a:lnTo>
                    <a:lnTo>
                      <a:pt x="127" y="51"/>
                    </a:lnTo>
                    <a:lnTo>
                      <a:pt x="126" y="53"/>
                    </a:lnTo>
                    <a:lnTo>
                      <a:pt x="125" y="57"/>
                    </a:lnTo>
                    <a:lnTo>
                      <a:pt x="121" y="51"/>
                    </a:lnTo>
                    <a:lnTo>
                      <a:pt x="119" y="53"/>
                    </a:lnTo>
                    <a:lnTo>
                      <a:pt x="109" y="61"/>
                    </a:lnTo>
                    <a:lnTo>
                      <a:pt x="120" y="60"/>
                    </a:lnTo>
                    <a:lnTo>
                      <a:pt x="117" y="61"/>
                    </a:lnTo>
                    <a:lnTo>
                      <a:pt x="119" y="63"/>
                    </a:lnTo>
                    <a:lnTo>
                      <a:pt x="119" y="66"/>
                    </a:lnTo>
                    <a:lnTo>
                      <a:pt x="110" y="66"/>
                    </a:lnTo>
                    <a:lnTo>
                      <a:pt x="109" y="68"/>
                    </a:lnTo>
                    <a:lnTo>
                      <a:pt x="119" y="71"/>
                    </a:lnTo>
                    <a:lnTo>
                      <a:pt x="108" y="72"/>
                    </a:lnTo>
                    <a:lnTo>
                      <a:pt x="99" y="75"/>
                    </a:lnTo>
                    <a:lnTo>
                      <a:pt x="93" y="79"/>
                    </a:lnTo>
                    <a:lnTo>
                      <a:pt x="94" y="79"/>
                    </a:lnTo>
                    <a:lnTo>
                      <a:pt x="90" y="83"/>
                    </a:lnTo>
                    <a:lnTo>
                      <a:pt x="93" y="85"/>
                    </a:lnTo>
                    <a:lnTo>
                      <a:pt x="100" y="86"/>
                    </a:lnTo>
                    <a:lnTo>
                      <a:pt x="89" y="90"/>
                    </a:lnTo>
                    <a:lnTo>
                      <a:pt x="87" y="94"/>
                    </a:lnTo>
                    <a:lnTo>
                      <a:pt x="88" y="99"/>
                    </a:lnTo>
                    <a:lnTo>
                      <a:pt x="88" y="102"/>
                    </a:lnTo>
                    <a:lnTo>
                      <a:pt x="89" y="104"/>
                    </a:lnTo>
                    <a:lnTo>
                      <a:pt x="76" y="110"/>
                    </a:lnTo>
                    <a:lnTo>
                      <a:pt x="76" y="111"/>
                    </a:lnTo>
                    <a:lnTo>
                      <a:pt x="79" y="109"/>
                    </a:lnTo>
                    <a:lnTo>
                      <a:pt x="78" y="116"/>
                    </a:lnTo>
                    <a:lnTo>
                      <a:pt x="71" y="118"/>
                    </a:lnTo>
                    <a:lnTo>
                      <a:pt x="67" y="120"/>
                    </a:lnTo>
                    <a:lnTo>
                      <a:pt x="59" y="128"/>
                    </a:lnTo>
                    <a:lnTo>
                      <a:pt x="56" y="132"/>
                    </a:lnTo>
                    <a:lnTo>
                      <a:pt x="61" y="135"/>
                    </a:lnTo>
                    <a:lnTo>
                      <a:pt x="68" y="129"/>
                    </a:lnTo>
                    <a:lnTo>
                      <a:pt x="73" y="128"/>
                    </a:lnTo>
                    <a:lnTo>
                      <a:pt x="72" y="132"/>
                    </a:lnTo>
                    <a:lnTo>
                      <a:pt x="64" y="138"/>
                    </a:lnTo>
                    <a:lnTo>
                      <a:pt x="57" y="138"/>
                    </a:lnTo>
                    <a:lnTo>
                      <a:pt x="49" y="137"/>
                    </a:lnTo>
                    <a:lnTo>
                      <a:pt x="49" y="138"/>
                    </a:lnTo>
                    <a:lnTo>
                      <a:pt x="42" y="142"/>
                    </a:lnTo>
                    <a:lnTo>
                      <a:pt x="38" y="146"/>
                    </a:lnTo>
                    <a:lnTo>
                      <a:pt x="39" y="149"/>
                    </a:lnTo>
                    <a:lnTo>
                      <a:pt x="37" y="148"/>
                    </a:lnTo>
                    <a:lnTo>
                      <a:pt x="39" y="151"/>
                    </a:lnTo>
                    <a:lnTo>
                      <a:pt x="23" y="146"/>
                    </a:lnTo>
                    <a:lnTo>
                      <a:pt x="22" y="151"/>
                    </a:lnTo>
                    <a:lnTo>
                      <a:pt x="28" y="151"/>
                    </a:lnTo>
                    <a:lnTo>
                      <a:pt x="33" y="151"/>
                    </a:lnTo>
                    <a:lnTo>
                      <a:pt x="28" y="154"/>
                    </a:lnTo>
                    <a:lnTo>
                      <a:pt x="17" y="156"/>
                    </a:lnTo>
                    <a:lnTo>
                      <a:pt x="24" y="160"/>
                    </a:lnTo>
                    <a:lnTo>
                      <a:pt x="23" y="161"/>
                    </a:lnTo>
                    <a:lnTo>
                      <a:pt x="17" y="157"/>
                    </a:lnTo>
                    <a:lnTo>
                      <a:pt x="17" y="160"/>
                    </a:lnTo>
                    <a:lnTo>
                      <a:pt x="10" y="161"/>
                    </a:lnTo>
                    <a:lnTo>
                      <a:pt x="12" y="162"/>
                    </a:lnTo>
                    <a:lnTo>
                      <a:pt x="5" y="164"/>
                    </a:lnTo>
                    <a:lnTo>
                      <a:pt x="1" y="162"/>
                    </a:lnTo>
                    <a:lnTo>
                      <a:pt x="1" y="167"/>
                    </a:lnTo>
                    <a:lnTo>
                      <a:pt x="18" y="168"/>
                    </a:lnTo>
                    <a:lnTo>
                      <a:pt x="0" y="170"/>
                    </a:lnTo>
                    <a:lnTo>
                      <a:pt x="6" y="173"/>
                    </a:lnTo>
                    <a:lnTo>
                      <a:pt x="2" y="176"/>
                    </a:lnTo>
                    <a:lnTo>
                      <a:pt x="4" y="176"/>
                    </a:lnTo>
                    <a:lnTo>
                      <a:pt x="1" y="180"/>
                    </a:lnTo>
                    <a:lnTo>
                      <a:pt x="18" y="178"/>
                    </a:lnTo>
                    <a:lnTo>
                      <a:pt x="28" y="178"/>
                    </a:lnTo>
                    <a:lnTo>
                      <a:pt x="28" y="176"/>
                    </a:lnTo>
                    <a:lnTo>
                      <a:pt x="29" y="181"/>
                    </a:lnTo>
                    <a:lnTo>
                      <a:pt x="28" y="183"/>
                    </a:lnTo>
                    <a:lnTo>
                      <a:pt x="17" y="182"/>
                    </a:lnTo>
                    <a:lnTo>
                      <a:pt x="1" y="183"/>
                    </a:lnTo>
                    <a:lnTo>
                      <a:pt x="4" y="187"/>
                    </a:lnTo>
                    <a:lnTo>
                      <a:pt x="4" y="188"/>
                    </a:lnTo>
                    <a:lnTo>
                      <a:pt x="0" y="189"/>
                    </a:lnTo>
                    <a:lnTo>
                      <a:pt x="7" y="191"/>
                    </a:lnTo>
                    <a:lnTo>
                      <a:pt x="6" y="195"/>
                    </a:lnTo>
                    <a:lnTo>
                      <a:pt x="2" y="198"/>
                    </a:lnTo>
                    <a:lnTo>
                      <a:pt x="7" y="198"/>
                    </a:lnTo>
                    <a:lnTo>
                      <a:pt x="11" y="202"/>
                    </a:lnTo>
                    <a:lnTo>
                      <a:pt x="18" y="195"/>
                    </a:lnTo>
                    <a:lnTo>
                      <a:pt x="22" y="193"/>
                    </a:lnTo>
                    <a:lnTo>
                      <a:pt x="18" y="200"/>
                    </a:lnTo>
                    <a:lnTo>
                      <a:pt x="18" y="195"/>
                    </a:lnTo>
                    <a:lnTo>
                      <a:pt x="12" y="206"/>
                    </a:lnTo>
                    <a:lnTo>
                      <a:pt x="15" y="208"/>
                    </a:lnTo>
                    <a:lnTo>
                      <a:pt x="6" y="210"/>
                    </a:lnTo>
                    <a:lnTo>
                      <a:pt x="6" y="216"/>
                    </a:lnTo>
                    <a:lnTo>
                      <a:pt x="12" y="214"/>
                    </a:lnTo>
                    <a:lnTo>
                      <a:pt x="17" y="211"/>
                    </a:lnTo>
                    <a:lnTo>
                      <a:pt x="17" y="216"/>
                    </a:lnTo>
                    <a:lnTo>
                      <a:pt x="16" y="221"/>
                    </a:lnTo>
                    <a:lnTo>
                      <a:pt x="10" y="222"/>
                    </a:lnTo>
                    <a:lnTo>
                      <a:pt x="11" y="232"/>
                    </a:lnTo>
                    <a:lnTo>
                      <a:pt x="21" y="238"/>
                    </a:lnTo>
                    <a:lnTo>
                      <a:pt x="38" y="239"/>
                    </a:lnTo>
                    <a:lnTo>
                      <a:pt x="59" y="220"/>
                    </a:lnTo>
                    <a:lnTo>
                      <a:pt x="68" y="220"/>
                    </a:lnTo>
                    <a:lnTo>
                      <a:pt x="68" y="209"/>
                    </a:lnTo>
                    <a:lnTo>
                      <a:pt x="72" y="206"/>
                    </a:lnTo>
                    <a:lnTo>
                      <a:pt x="76" y="219"/>
                    </a:lnTo>
                    <a:lnTo>
                      <a:pt x="82" y="222"/>
                    </a:lnTo>
                    <a:lnTo>
                      <a:pt x="89" y="205"/>
                    </a:lnTo>
                    <a:lnTo>
                      <a:pt x="90" y="187"/>
                    </a:lnTo>
                    <a:lnTo>
                      <a:pt x="90" y="182"/>
                    </a:lnTo>
                    <a:lnTo>
                      <a:pt x="97" y="176"/>
                    </a:lnTo>
                    <a:lnTo>
                      <a:pt x="88" y="170"/>
                    </a:lnTo>
                    <a:lnTo>
                      <a:pt x="87" y="151"/>
                    </a:lnTo>
                    <a:lnTo>
                      <a:pt x="87" y="133"/>
                    </a:lnTo>
                    <a:lnTo>
                      <a:pt x="97" y="126"/>
                    </a:lnTo>
                    <a:lnTo>
                      <a:pt x="108" y="123"/>
                    </a:lnTo>
                    <a:lnTo>
                      <a:pt x="101" y="116"/>
                    </a:lnTo>
                    <a:lnTo>
                      <a:pt x="110" y="93"/>
                    </a:lnTo>
                    <a:lnTo>
                      <a:pt x="108" y="88"/>
                    </a:lnTo>
                    <a:lnTo>
                      <a:pt x="120" y="85"/>
                    </a:lnTo>
                    <a:lnTo>
                      <a:pt x="125" y="73"/>
                    </a:lnTo>
                    <a:lnTo>
                      <a:pt x="130" y="57"/>
                    </a:lnTo>
                    <a:lnTo>
                      <a:pt x="147" y="51"/>
                    </a:lnTo>
                    <a:lnTo>
                      <a:pt x="148" y="44"/>
                    </a:lnTo>
                    <a:lnTo>
                      <a:pt x="168" y="46"/>
                    </a:lnTo>
                    <a:lnTo>
                      <a:pt x="166" y="34"/>
                    </a:lnTo>
                    <a:lnTo>
                      <a:pt x="172" y="34"/>
                    </a:lnTo>
                    <a:lnTo>
                      <a:pt x="180" y="30"/>
                    </a:lnTo>
                    <a:lnTo>
                      <a:pt x="193" y="39"/>
                    </a:lnTo>
                    <a:lnTo>
                      <a:pt x="207" y="41"/>
                    </a:lnTo>
                    <a:lnTo>
                      <a:pt x="220" y="41"/>
                    </a:lnTo>
                    <a:lnTo>
                      <a:pt x="229" y="39"/>
                    </a:lnTo>
                    <a:lnTo>
                      <a:pt x="231" y="25"/>
                    </a:lnTo>
                    <a:lnTo>
                      <a:pt x="248" y="18"/>
                    </a:lnTo>
                    <a:lnTo>
                      <a:pt x="267" y="23"/>
                    </a:lnTo>
                    <a:lnTo>
                      <a:pt x="268" y="34"/>
                    </a:lnTo>
                    <a:lnTo>
                      <a:pt x="279" y="28"/>
                    </a:lnTo>
                    <a:lnTo>
                      <a:pt x="287" y="27"/>
                    </a:lnTo>
                    <a:lnTo>
                      <a:pt x="286" y="22"/>
                    </a:lnTo>
                    <a:lnTo>
                      <a:pt x="280" y="20"/>
                    </a:lnTo>
                    <a:lnTo>
                      <a:pt x="273" y="22"/>
                    </a:lnTo>
                    <a:lnTo>
                      <a:pt x="264" y="16"/>
                    </a:lnTo>
                    <a:lnTo>
                      <a:pt x="286" y="12"/>
                    </a:lnTo>
                    <a:lnTo>
                      <a:pt x="275" y="7"/>
                    </a:lnTo>
                    <a:lnTo>
                      <a:pt x="264" y="3"/>
                    </a:lnTo>
                    <a:lnTo>
                      <a:pt x="256" y="7"/>
                    </a:lnTo>
                    <a:lnTo>
                      <a:pt x="254" y="16"/>
                    </a:lnTo>
                    <a:lnTo>
                      <a:pt x="253" y="9"/>
                    </a:lnTo>
                    <a:lnTo>
                      <a:pt x="252" y="7"/>
                    </a:lnTo>
                    <a:lnTo>
                      <a:pt x="251" y="6"/>
                    </a:lnTo>
                    <a:lnTo>
                      <a:pt x="248" y="0"/>
                    </a:lnTo>
                    <a:lnTo>
                      <a:pt x="243" y="2"/>
                    </a:lnTo>
                    <a:lnTo>
                      <a:pt x="236" y="12"/>
                    </a:lnTo>
                    <a:lnTo>
                      <a:pt x="231" y="2"/>
                    </a:lnTo>
                    <a:lnTo>
                      <a:pt x="219" y="17"/>
                    </a:lnTo>
                    <a:lnTo>
                      <a:pt x="223" y="6"/>
                    </a:lnTo>
                    <a:lnTo>
                      <a:pt x="220" y="3"/>
                    </a:lnTo>
                    <a:lnTo>
                      <a:pt x="212" y="2"/>
                    </a:lnTo>
                    <a:lnTo>
                      <a:pt x="212" y="7"/>
                    </a:lnTo>
                    <a:lnTo>
                      <a:pt x="198" y="17"/>
                    </a:lnTo>
                    <a:lnTo>
                      <a:pt x="191" y="17"/>
                    </a:lnTo>
                    <a:lnTo>
                      <a:pt x="192" y="13"/>
                    </a:lnTo>
                    <a:lnTo>
                      <a:pt x="179" y="16"/>
                    </a:lnTo>
                    <a:lnTo>
                      <a:pt x="186" y="18"/>
                    </a:lnTo>
                    <a:lnTo>
                      <a:pt x="185" y="20"/>
                    </a:lnTo>
                    <a:lnTo>
                      <a:pt x="177" y="20"/>
                    </a:lnTo>
                    <a:lnTo>
                      <a:pt x="169" y="25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36" name="Freeform 232"/>
              <p:cNvSpPr>
                <a:spLocks/>
              </p:cNvSpPr>
              <p:nvPr/>
            </p:nvSpPr>
            <p:spPr bwMode="auto">
              <a:xfrm>
                <a:off x="2825" y="490"/>
                <a:ext cx="101" cy="54"/>
              </a:xfrm>
              <a:custGeom>
                <a:avLst/>
                <a:gdLst>
                  <a:gd name="T0" fmla="*/ 7 w 108"/>
                  <a:gd name="T1" fmla="*/ 6 h 54"/>
                  <a:gd name="T2" fmla="*/ 7 w 108"/>
                  <a:gd name="T3" fmla="*/ 6 h 54"/>
                  <a:gd name="T4" fmla="*/ 0 w 108"/>
                  <a:gd name="T5" fmla="*/ 7 h 54"/>
                  <a:gd name="T6" fmla="*/ 3 w 108"/>
                  <a:gd name="T7" fmla="*/ 12 h 54"/>
                  <a:gd name="T8" fmla="*/ 7 w 108"/>
                  <a:gd name="T9" fmla="*/ 12 h 54"/>
                  <a:gd name="T10" fmla="*/ 7 w 108"/>
                  <a:gd name="T11" fmla="*/ 16 h 54"/>
                  <a:gd name="T12" fmla="*/ 4 w 108"/>
                  <a:gd name="T13" fmla="*/ 16 h 54"/>
                  <a:gd name="T14" fmla="*/ 7 w 108"/>
                  <a:gd name="T15" fmla="*/ 24 h 54"/>
                  <a:gd name="T16" fmla="*/ 8 w 108"/>
                  <a:gd name="T17" fmla="*/ 28 h 54"/>
                  <a:gd name="T18" fmla="*/ 11 w 108"/>
                  <a:gd name="T19" fmla="*/ 24 h 54"/>
                  <a:gd name="T20" fmla="*/ 13 w 108"/>
                  <a:gd name="T21" fmla="*/ 20 h 54"/>
                  <a:gd name="T22" fmla="*/ 14 w 108"/>
                  <a:gd name="T23" fmla="*/ 23 h 54"/>
                  <a:gd name="T24" fmla="*/ 18 w 108"/>
                  <a:gd name="T25" fmla="*/ 20 h 54"/>
                  <a:gd name="T26" fmla="*/ 18 w 108"/>
                  <a:gd name="T27" fmla="*/ 24 h 54"/>
                  <a:gd name="T28" fmla="*/ 10 w 108"/>
                  <a:gd name="T29" fmla="*/ 29 h 54"/>
                  <a:gd name="T30" fmla="*/ 9 w 108"/>
                  <a:gd name="T31" fmla="*/ 34 h 54"/>
                  <a:gd name="T32" fmla="*/ 19 w 108"/>
                  <a:gd name="T33" fmla="*/ 34 h 54"/>
                  <a:gd name="T34" fmla="*/ 16 w 108"/>
                  <a:gd name="T35" fmla="*/ 35 h 54"/>
                  <a:gd name="T36" fmla="*/ 17 w 108"/>
                  <a:gd name="T37" fmla="*/ 38 h 54"/>
                  <a:gd name="T38" fmla="*/ 11 w 108"/>
                  <a:gd name="T39" fmla="*/ 42 h 54"/>
                  <a:gd name="T40" fmla="*/ 17 w 108"/>
                  <a:gd name="T41" fmla="*/ 48 h 54"/>
                  <a:gd name="T42" fmla="*/ 19 w 108"/>
                  <a:gd name="T43" fmla="*/ 54 h 54"/>
                  <a:gd name="T44" fmla="*/ 20 w 108"/>
                  <a:gd name="T45" fmla="*/ 51 h 54"/>
                  <a:gd name="T46" fmla="*/ 22 w 108"/>
                  <a:gd name="T47" fmla="*/ 39 h 54"/>
                  <a:gd name="T48" fmla="*/ 24 w 108"/>
                  <a:gd name="T49" fmla="*/ 31 h 54"/>
                  <a:gd name="T50" fmla="*/ 26 w 108"/>
                  <a:gd name="T51" fmla="*/ 26 h 54"/>
                  <a:gd name="T52" fmla="*/ 32 w 108"/>
                  <a:gd name="T53" fmla="*/ 20 h 54"/>
                  <a:gd name="T54" fmla="*/ 24 w 108"/>
                  <a:gd name="T55" fmla="*/ 15 h 54"/>
                  <a:gd name="T56" fmla="*/ 23 w 108"/>
                  <a:gd name="T57" fmla="*/ 9 h 54"/>
                  <a:gd name="T58" fmla="*/ 21 w 108"/>
                  <a:gd name="T59" fmla="*/ 10 h 54"/>
                  <a:gd name="T60" fmla="*/ 21 w 108"/>
                  <a:gd name="T61" fmla="*/ 7 h 54"/>
                  <a:gd name="T62" fmla="*/ 17 w 108"/>
                  <a:gd name="T63" fmla="*/ 0 h 54"/>
                  <a:gd name="T64" fmla="*/ 17 w 108"/>
                  <a:gd name="T65" fmla="*/ 17 h 54"/>
                  <a:gd name="T66" fmla="*/ 12 w 108"/>
                  <a:gd name="T67" fmla="*/ 4 h 54"/>
                  <a:gd name="T68" fmla="*/ 9 w 108"/>
                  <a:gd name="T69" fmla="*/ 10 h 54"/>
                  <a:gd name="T70" fmla="*/ 7 w 108"/>
                  <a:gd name="T71" fmla="*/ 7 h 54"/>
                  <a:gd name="T72" fmla="*/ 7 w 108"/>
                  <a:gd name="T73" fmla="*/ 6 h 54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08"/>
                  <a:gd name="T112" fmla="*/ 0 h 54"/>
                  <a:gd name="T113" fmla="*/ 108 w 108"/>
                  <a:gd name="T114" fmla="*/ 54 h 54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08" h="54">
                    <a:moveTo>
                      <a:pt x="25" y="6"/>
                    </a:moveTo>
                    <a:lnTo>
                      <a:pt x="11" y="6"/>
                    </a:lnTo>
                    <a:lnTo>
                      <a:pt x="0" y="7"/>
                    </a:lnTo>
                    <a:lnTo>
                      <a:pt x="3" y="12"/>
                    </a:lnTo>
                    <a:lnTo>
                      <a:pt x="10" y="12"/>
                    </a:lnTo>
                    <a:lnTo>
                      <a:pt x="11" y="16"/>
                    </a:lnTo>
                    <a:lnTo>
                      <a:pt x="4" y="16"/>
                    </a:lnTo>
                    <a:lnTo>
                      <a:pt x="18" y="24"/>
                    </a:lnTo>
                    <a:lnTo>
                      <a:pt x="29" y="28"/>
                    </a:lnTo>
                    <a:lnTo>
                      <a:pt x="36" y="24"/>
                    </a:lnTo>
                    <a:lnTo>
                      <a:pt x="42" y="20"/>
                    </a:lnTo>
                    <a:lnTo>
                      <a:pt x="43" y="23"/>
                    </a:lnTo>
                    <a:lnTo>
                      <a:pt x="57" y="20"/>
                    </a:lnTo>
                    <a:lnTo>
                      <a:pt x="58" y="24"/>
                    </a:lnTo>
                    <a:lnTo>
                      <a:pt x="33" y="29"/>
                    </a:lnTo>
                    <a:lnTo>
                      <a:pt x="31" y="34"/>
                    </a:lnTo>
                    <a:lnTo>
                      <a:pt x="62" y="34"/>
                    </a:lnTo>
                    <a:lnTo>
                      <a:pt x="49" y="35"/>
                    </a:lnTo>
                    <a:lnTo>
                      <a:pt x="53" y="38"/>
                    </a:lnTo>
                    <a:lnTo>
                      <a:pt x="35" y="42"/>
                    </a:lnTo>
                    <a:lnTo>
                      <a:pt x="54" y="48"/>
                    </a:lnTo>
                    <a:lnTo>
                      <a:pt x="63" y="54"/>
                    </a:lnTo>
                    <a:lnTo>
                      <a:pt x="66" y="51"/>
                    </a:lnTo>
                    <a:lnTo>
                      <a:pt x="75" y="39"/>
                    </a:lnTo>
                    <a:lnTo>
                      <a:pt x="81" y="31"/>
                    </a:lnTo>
                    <a:lnTo>
                      <a:pt x="84" y="26"/>
                    </a:lnTo>
                    <a:lnTo>
                      <a:pt x="108" y="20"/>
                    </a:lnTo>
                    <a:lnTo>
                      <a:pt x="80" y="15"/>
                    </a:lnTo>
                    <a:lnTo>
                      <a:pt x="78" y="9"/>
                    </a:lnTo>
                    <a:lnTo>
                      <a:pt x="69" y="10"/>
                    </a:lnTo>
                    <a:lnTo>
                      <a:pt x="68" y="7"/>
                    </a:lnTo>
                    <a:lnTo>
                      <a:pt x="53" y="0"/>
                    </a:lnTo>
                    <a:lnTo>
                      <a:pt x="55" y="17"/>
                    </a:lnTo>
                    <a:lnTo>
                      <a:pt x="37" y="4"/>
                    </a:lnTo>
                    <a:lnTo>
                      <a:pt x="31" y="10"/>
                    </a:lnTo>
                    <a:lnTo>
                      <a:pt x="22" y="7"/>
                    </a:lnTo>
                    <a:lnTo>
                      <a:pt x="25" y="6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37" name="Freeform 233"/>
              <p:cNvSpPr>
                <a:spLocks/>
              </p:cNvSpPr>
              <p:nvPr/>
            </p:nvSpPr>
            <p:spPr bwMode="auto">
              <a:xfrm>
                <a:off x="2891" y="486"/>
                <a:ext cx="82" cy="22"/>
              </a:xfrm>
              <a:custGeom>
                <a:avLst/>
                <a:gdLst>
                  <a:gd name="T0" fmla="*/ 11 w 88"/>
                  <a:gd name="T1" fmla="*/ 5 h 22"/>
                  <a:gd name="T2" fmla="*/ 7 w 88"/>
                  <a:gd name="T3" fmla="*/ 2 h 22"/>
                  <a:gd name="T4" fmla="*/ 7 w 88"/>
                  <a:gd name="T5" fmla="*/ 4 h 22"/>
                  <a:gd name="T6" fmla="*/ 0 w 88"/>
                  <a:gd name="T7" fmla="*/ 5 h 22"/>
                  <a:gd name="T8" fmla="*/ 0 w 88"/>
                  <a:gd name="T9" fmla="*/ 9 h 22"/>
                  <a:gd name="T10" fmla="*/ 11 w 88"/>
                  <a:gd name="T11" fmla="*/ 13 h 22"/>
                  <a:gd name="T12" fmla="*/ 7 w 88"/>
                  <a:gd name="T13" fmla="*/ 16 h 22"/>
                  <a:gd name="T14" fmla="*/ 14 w 88"/>
                  <a:gd name="T15" fmla="*/ 22 h 22"/>
                  <a:gd name="T16" fmla="*/ 21 w 88"/>
                  <a:gd name="T17" fmla="*/ 19 h 22"/>
                  <a:gd name="T18" fmla="*/ 25 w 88"/>
                  <a:gd name="T19" fmla="*/ 9 h 22"/>
                  <a:gd name="T20" fmla="*/ 22 w 88"/>
                  <a:gd name="T21" fmla="*/ 4 h 22"/>
                  <a:gd name="T22" fmla="*/ 16 w 88"/>
                  <a:gd name="T23" fmla="*/ 4 h 22"/>
                  <a:gd name="T24" fmla="*/ 15 w 88"/>
                  <a:gd name="T25" fmla="*/ 2 h 22"/>
                  <a:gd name="T26" fmla="*/ 13 w 88"/>
                  <a:gd name="T27" fmla="*/ 0 h 22"/>
                  <a:gd name="T28" fmla="*/ 12 w 88"/>
                  <a:gd name="T29" fmla="*/ 2 h 22"/>
                  <a:gd name="T30" fmla="*/ 11 w 88"/>
                  <a:gd name="T31" fmla="*/ 5 h 2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88"/>
                  <a:gd name="T49" fmla="*/ 0 h 22"/>
                  <a:gd name="T50" fmla="*/ 88 w 88"/>
                  <a:gd name="T51" fmla="*/ 22 h 22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88" h="22">
                    <a:moveTo>
                      <a:pt x="38" y="5"/>
                    </a:moveTo>
                    <a:lnTo>
                      <a:pt x="14" y="2"/>
                    </a:lnTo>
                    <a:lnTo>
                      <a:pt x="9" y="4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36" y="13"/>
                    </a:lnTo>
                    <a:lnTo>
                      <a:pt x="19" y="16"/>
                    </a:lnTo>
                    <a:lnTo>
                      <a:pt x="45" y="22"/>
                    </a:lnTo>
                    <a:lnTo>
                      <a:pt x="75" y="19"/>
                    </a:lnTo>
                    <a:lnTo>
                      <a:pt x="88" y="9"/>
                    </a:lnTo>
                    <a:lnTo>
                      <a:pt x="81" y="4"/>
                    </a:lnTo>
                    <a:lnTo>
                      <a:pt x="53" y="4"/>
                    </a:lnTo>
                    <a:lnTo>
                      <a:pt x="48" y="2"/>
                    </a:lnTo>
                    <a:lnTo>
                      <a:pt x="43" y="0"/>
                    </a:lnTo>
                    <a:lnTo>
                      <a:pt x="41" y="2"/>
                    </a:lnTo>
                    <a:lnTo>
                      <a:pt x="38" y="5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38" name="Freeform 234"/>
              <p:cNvSpPr>
                <a:spLocks/>
              </p:cNvSpPr>
              <p:nvPr/>
            </p:nvSpPr>
            <p:spPr bwMode="auto">
              <a:xfrm>
                <a:off x="2923" y="520"/>
                <a:ext cx="37" cy="22"/>
              </a:xfrm>
              <a:custGeom>
                <a:avLst/>
                <a:gdLst>
                  <a:gd name="T0" fmla="*/ 4 w 42"/>
                  <a:gd name="T1" fmla="*/ 22 h 22"/>
                  <a:gd name="T2" fmla="*/ 4 w 42"/>
                  <a:gd name="T3" fmla="*/ 22 h 22"/>
                  <a:gd name="T4" fmla="*/ 4 w 42"/>
                  <a:gd name="T5" fmla="*/ 22 h 22"/>
                  <a:gd name="T6" fmla="*/ 4 w 42"/>
                  <a:gd name="T7" fmla="*/ 9 h 22"/>
                  <a:gd name="T8" fmla="*/ 0 w 42"/>
                  <a:gd name="T9" fmla="*/ 0 h 22"/>
                  <a:gd name="T10" fmla="*/ 4 w 42"/>
                  <a:gd name="T11" fmla="*/ 0 h 22"/>
                  <a:gd name="T12" fmla="*/ 4 w 42"/>
                  <a:gd name="T13" fmla="*/ 11 h 22"/>
                  <a:gd name="T14" fmla="*/ 4 w 42"/>
                  <a:gd name="T15" fmla="*/ 22 h 2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2"/>
                  <a:gd name="T25" fmla="*/ 0 h 22"/>
                  <a:gd name="T26" fmla="*/ 42 w 42"/>
                  <a:gd name="T27" fmla="*/ 22 h 2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2" h="22">
                    <a:moveTo>
                      <a:pt x="31" y="22"/>
                    </a:moveTo>
                    <a:lnTo>
                      <a:pt x="17" y="22"/>
                    </a:lnTo>
                    <a:lnTo>
                      <a:pt x="4" y="22"/>
                    </a:lnTo>
                    <a:lnTo>
                      <a:pt x="6" y="9"/>
                    </a:lnTo>
                    <a:lnTo>
                      <a:pt x="0" y="0"/>
                    </a:lnTo>
                    <a:lnTo>
                      <a:pt x="23" y="0"/>
                    </a:lnTo>
                    <a:lnTo>
                      <a:pt x="42" y="11"/>
                    </a:lnTo>
                    <a:lnTo>
                      <a:pt x="31" y="22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39" name="Freeform 235"/>
              <p:cNvSpPr>
                <a:spLocks/>
              </p:cNvSpPr>
              <p:nvPr/>
            </p:nvSpPr>
            <p:spPr bwMode="auto">
              <a:xfrm>
                <a:off x="2885" y="674"/>
                <a:ext cx="19" cy="22"/>
              </a:xfrm>
              <a:custGeom>
                <a:avLst/>
                <a:gdLst>
                  <a:gd name="T0" fmla="*/ 5 w 21"/>
                  <a:gd name="T1" fmla="*/ 0 h 22"/>
                  <a:gd name="T2" fmla="*/ 5 w 21"/>
                  <a:gd name="T3" fmla="*/ 19 h 22"/>
                  <a:gd name="T4" fmla="*/ 0 w 21"/>
                  <a:gd name="T5" fmla="*/ 22 h 22"/>
                  <a:gd name="T6" fmla="*/ 5 w 21"/>
                  <a:gd name="T7" fmla="*/ 19 h 22"/>
                  <a:gd name="T8" fmla="*/ 5 w 21"/>
                  <a:gd name="T9" fmla="*/ 22 h 22"/>
                  <a:gd name="T10" fmla="*/ 5 w 21"/>
                  <a:gd name="T11" fmla="*/ 6 h 22"/>
                  <a:gd name="T12" fmla="*/ 5 w 21"/>
                  <a:gd name="T13" fmla="*/ 10 h 22"/>
                  <a:gd name="T14" fmla="*/ 5 w 21"/>
                  <a:gd name="T15" fmla="*/ 0 h 2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1"/>
                  <a:gd name="T25" fmla="*/ 0 h 22"/>
                  <a:gd name="T26" fmla="*/ 21 w 21"/>
                  <a:gd name="T27" fmla="*/ 22 h 2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1" h="22">
                    <a:moveTo>
                      <a:pt x="10" y="0"/>
                    </a:moveTo>
                    <a:lnTo>
                      <a:pt x="5" y="19"/>
                    </a:lnTo>
                    <a:lnTo>
                      <a:pt x="0" y="22"/>
                    </a:lnTo>
                    <a:lnTo>
                      <a:pt x="9" y="19"/>
                    </a:lnTo>
                    <a:lnTo>
                      <a:pt x="11" y="22"/>
                    </a:lnTo>
                    <a:lnTo>
                      <a:pt x="21" y="6"/>
                    </a:lnTo>
                    <a:lnTo>
                      <a:pt x="14" y="1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40" name="Freeform 236"/>
              <p:cNvSpPr>
                <a:spLocks/>
              </p:cNvSpPr>
              <p:nvPr/>
            </p:nvSpPr>
            <p:spPr bwMode="auto">
              <a:xfrm>
                <a:off x="2943" y="652"/>
                <a:ext cx="141" cy="188"/>
              </a:xfrm>
              <a:custGeom>
                <a:avLst/>
                <a:gdLst>
                  <a:gd name="T0" fmla="*/ 40 w 150"/>
                  <a:gd name="T1" fmla="*/ 119 h 187"/>
                  <a:gd name="T2" fmla="*/ 39 w 150"/>
                  <a:gd name="T3" fmla="*/ 112 h 187"/>
                  <a:gd name="T4" fmla="*/ 39 w 150"/>
                  <a:gd name="T5" fmla="*/ 78 h 187"/>
                  <a:gd name="T6" fmla="*/ 36 w 150"/>
                  <a:gd name="T7" fmla="*/ 57 h 187"/>
                  <a:gd name="T8" fmla="*/ 37 w 150"/>
                  <a:gd name="T9" fmla="*/ 45 h 187"/>
                  <a:gd name="T10" fmla="*/ 32 w 150"/>
                  <a:gd name="T11" fmla="*/ 34 h 187"/>
                  <a:gd name="T12" fmla="*/ 32 w 150"/>
                  <a:gd name="T13" fmla="*/ 22 h 187"/>
                  <a:gd name="T14" fmla="*/ 32 w 150"/>
                  <a:gd name="T15" fmla="*/ 17 h 187"/>
                  <a:gd name="T16" fmla="*/ 32 w 150"/>
                  <a:gd name="T17" fmla="*/ 6 h 187"/>
                  <a:gd name="T18" fmla="*/ 24 w 150"/>
                  <a:gd name="T19" fmla="*/ 0 h 187"/>
                  <a:gd name="T20" fmla="*/ 20 w 150"/>
                  <a:gd name="T21" fmla="*/ 7 h 187"/>
                  <a:gd name="T22" fmla="*/ 19 w 150"/>
                  <a:gd name="T23" fmla="*/ 22 h 187"/>
                  <a:gd name="T24" fmla="*/ 17 w 150"/>
                  <a:gd name="T25" fmla="*/ 24 h 187"/>
                  <a:gd name="T26" fmla="*/ 11 w 150"/>
                  <a:gd name="T27" fmla="*/ 24 h 187"/>
                  <a:gd name="T28" fmla="*/ 8 w 150"/>
                  <a:gd name="T29" fmla="*/ 22 h 187"/>
                  <a:gd name="T30" fmla="*/ 8 w 150"/>
                  <a:gd name="T31" fmla="*/ 13 h 187"/>
                  <a:gd name="T32" fmla="*/ 0 w 150"/>
                  <a:gd name="T33" fmla="*/ 17 h 187"/>
                  <a:gd name="T34" fmla="*/ 11 w 150"/>
                  <a:gd name="T35" fmla="*/ 34 h 187"/>
                  <a:gd name="T36" fmla="*/ 16 w 150"/>
                  <a:gd name="T37" fmla="*/ 57 h 187"/>
                  <a:gd name="T38" fmla="*/ 18 w 150"/>
                  <a:gd name="T39" fmla="*/ 76 h 187"/>
                  <a:gd name="T40" fmla="*/ 19 w 150"/>
                  <a:gd name="T41" fmla="*/ 74 h 187"/>
                  <a:gd name="T42" fmla="*/ 21 w 150"/>
                  <a:gd name="T43" fmla="*/ 78 h 187"/>
                  <a:gd name="T44" fmla="*/ 22 w 150"/>
                  <a:gd name="T45" fmla="*/ 93 h 187"/>
                  <a:gd name="T46" fmla="*/ 15 w 150"/>
                  <a:gd name="T47" fmla="*/ 130 h 187"/>
                  <a:gd name="T48" fmla="*/ 12 w 150"/>
                  <a:gd name="T49" fmla="*/ 140 h 187"/>
                  <a:gd name="T50" fmla="*/ 8 w 150"/>
                  <a:gd name="T51" fmla="*/ 145 h 187"/>
                  <a:gd name="T52" fmla="*/ 8 w 150"/>
                  <a:gd name="T53" fmla="*/ 168 h 187"/>
                  <a:gd name="T54" fmla="*/ 10 w 150"/>
                  <a:gd name="T55" fmla="*/ 190 h 187"/>
                  <a:gd name="T56" fmla="*/ 16 w 150"/>
                  <a:gd name="T57" fmla="*/ 196 h 187"/>
                  <a:gd name="T58" fmla="*/ 16 w 150"/>
                  <a:gd name="T59" fmla="*/ 199 h 187"/>
                  <a:gd name="T60" fmla="*/ 18 w 150"/>
                  <a:gd name="T61" fmla="*/ 198 h 187"/>
                  <a:gd name="T62" fmla="*/ 19 w 150"/>
                  <a:gd name="T63" fmla="*/ 205 h 187"/>
                  <a:gd name="T64" fmla="*/ 20 w 150"/>
                  <a:gd name="T65" fmla="*/ 203 h 187"/>
                  <a:gd name="T66" fmla="*/ 30 w 150"/>
                  <a:gd name="T67" fmla="*/ 196 h 187"/>
                  <a:gd name="T68" fmla="*/ 32 w 150"/>
                  <a:gd name="T69" fmla="*/ 193 h 187"/>
                  <a:gd name="T70" fmla="*/ 37 w 150"/>
                  <a:gd name="T71" fmla="*/ 192 h 187"/>
                  <a:gd name="T72" fmla="*/ 40 w 150"/>
                  <a:gd name="T73" fmla="*/ 181 h 187"/>
                  <a:gd name="T74" fmla="*/ 43 w 150"/>
                  <a:gd name="T75" fmla="*/ 171 h 187"/>
                  <a:gd name="T76" fmla="*/ 46 w 150"/>
                  <a:gd name="T77" fmla="*/ 160 h 187"/>
                  <a:gd name="T78" fmla="*/ 49 w 150"/>
                  <a:gd name="T79" fmla="*/ 149 h 187"/>
                  <a:gd name="T80" fmla="*/ 42 w 150"/>
                  <a:gd name="T81" fmla="*/ 133 h 187"/>
                  <a:gd name="T82" fmla="*/ 43 w 150"/>
                  <a:gd name="T83" fmla="*/ 128 h 187"/>
                  <a:gd name="T84" fmla="*/ 40 w 150"/>
                  <a:gd name="T85" fmla="*/ 119 h 187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50"/>
                  <a:gd name="T130" fmla="*/ 0 h 187"/>
                  <a:gd name="T131" fmla="*/ 150 w 150"/>
                  <a:gd name="T132" fmla="*/ 187 h 187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50" h="187">
                    <a:moveTo>
                      <a:pt x="126" y="101"/>
                    </a:moveTo>
                    <a:lnTo>
                      <a:pt x="120" y="94"/>
                    </a:lnTo>
                    <a:lnTo>
                      <a:pt x="120" y="78"/>
                    </a:lnTo>
                    <a:lnTo>
                      <a:pt x="107" y="57"/>
                    </a:lnTo>
                    <a:lnTo>
                      <a:pt x="113" y="45"/>
                    </a:lnTo>
                    <a:lnTo>
                      <a:pt x="96" y="34"/>
                    </a:lnTo>
                    <a:lnTo>
                      <a:pt x="95" y="22"/>
                    </a:lnTo>
                    <a:lnTo>
                      <a:pt x="96" y="17"/>
                    </a:lnTo>
                    <a:lnTo>
                      <a:pt x="95" y="6"/>
                    </a:lnTo>
                    <a:lnTo>
                      <a:pt x="76" y="0"/>
                    </a:lnTo>
                    <a:lnTo>
                      <a:pt x="59" y="7"/>
                    </a:lnTo>
                    <a:lnTo>
                      <a:pt x="57" y="22"/>
                    </a:lnTo>
                    <a:lnTo>
                      <a:pt x="49" y="24"/>
                    </a:lnTo>
                    <a:lnTo>
                      <a:pt x="35" y="24"/>
                    </a:lnTo>
                    <a:lnTo>
                      <a:pt x="21" y="22"/>
                    </a:lnTo>
                    <a:lnTo>
                      <a:pt x="8" y="13"/>
                    </a:lnTo>
                    <a:lnTo>
                      <a:pt x="0" y="17"/>
                    </a:lnTo>
                    <a:lnTo>
                      <a:pt x="35" y="34"/>
                    </a:lnTo>
                    <a:lnTo>
                      <a:pt x="46" y="57"/>
                    </a:lnTo>
                    <a:lnTo>
                      <a:pt x="52" y="76"/>
                    </a:lnTo>
                    <a:lnTo>
                      <a:pt x="57" y="74"/>
                    </a:lnTo>
                    <a:lnTo>
                      <a:pt x="63" y="78"/>
                    </a:lnTo>
                    <a:lnTo>
                      <a:pt x="67" y="93"/>
                    </a:lnTo>
                    <a:lnTo>
                      <a:pt x="45" y="112"/>
                    </a:lnTo>
                    <a:lnTo>
                      <a:pt x="37" y="122"/>
                    </a:lnTo>
                    <a:lnTo>
                      <a:pt x="26" y="127"/>
                    </a:lnTo>
                    <a:lnTo>
                      <a:pt x="27" y="150"/>
                    </a:lnTo>
                    <a:lnTo>
                      <a:pt x="33" y="172"/>
                    </a:lnTo>
                    <a:lnTo>
                      <a:pt x="46" y="178"/>
                    </a:lnTo>
                    <a:lnTo>
                      <a:pt x="48" y="181"/>
                    </a:lnTo>
                    <a:lnTo>
                      <a:pt x="52" y="180"/>
                    </a:lnTo>
                    <a:lnTo>
                      <a:pt x="57" y="187"/>
                    </a:lnTo>
                    <a:lnTo>
                      <a:pt x="59" y="185"/>
                    </a:lnTo>
                    <a:lnTo>
                      <a:pt x="90" y="178"/>
                    </a:lnTo>
                    <a:lnTo>
                      <a:pt x="97" y="175"/>
                    </a:lnTo>
                    <a:lnTo>
                      <a:pt x="113" y="174"/>
                    </a:lnTo>
                    <a:lnTo>
                      <a:pt x="123" y="163"/>
                    </a:lnTo>
                    <a:lnTo>
                      <a:pt x="131" y="153"/>
                    </a:lnTo>
                    <a:lnTo>
                      <a:pt x="141" y="142"/>
                    </a:lnTo>
                    <a:lnTo>
                      <a:pt x="150" y="131"/>
                    </a:lnTo>
                    <a:lnTo>
                      <a:pt x="128" y="115"/>
                    </a:lnTo>
                    <a:lnTo>
                      <a:pt x="134" y="110"/>
                    </a:lnTo>
                    <a:lnTo>
                      <a:pt x="126" y="101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41" name="Freeform 237"/>
              <p:cNvSpPr>
                <a:spLocks/>
              </p:cNvSpPr>
              <p:nvPr/>
            </p:nvSpPr>
            <p:spPr bwMode="auto">
              <a:xfrm>
                <a:off x="2846" y="1096"/>
                <a:ext cx="20" cy="22"/>
              </a:xfrm>
              <a:custGeom>
                <a:avLst/>
                <a:gdLst>
                  <a:gd name="T0" fmla="*/ 10 w 21"/>
                  <a:gd name="T1" fmla="*/ 0 h 21"/>
                  <a:gd name="T2" fmla="*/ 0 w 21"/>
                  <a:gd name="T3" fmla="*/ 46 h 21"/>
                  <a:gd name="T4" fmla="*/ 10 w 21"/>
                  <a:gd name="T5" fmla="*/ 46 h 21"/>
                  <a:gd name="T6" fmla="*/ 10 w 21"/>
                  <a:gd name="T7" fmla="*/ 0 h 2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"/>
                  <a:gd name="T13" fmla="*/ 0 h 21"/>
                  <a:gd name="T14" fmla="*/ 21 w 21"/>
                  <a:gd name="T15" fmla="*/ 21 h 2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" h="21">
                    <a:moveTo>
                      <a:pt x="10" y="0"/>
                    </a:moveTo>
                    <a:lnTo>
                      <a:pt x="0" y="21"/>
                    </a:lnTo>
                    <a:lnTo>
                      <a:pt x="21" y="21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42" name="Freeform 238"/>
              <p:cNvSpPr>
                <a:spLocks/>
              </p:cNvSpPr>
              <p:nvPr/>
            </p:nvSpPr>
            <p:spPr bwMode="auto">
              <a:xfrm>
                <a:off x="2847" y="1060"/>
                <a:ext cx="98" cy="48"/>
              </a:xfrm>
              <a:custGeom>
                <a:avLst/>
                <a:gdLst>
                  <a:gd name="T0" fmla="*/ 11 w 105"/>
                  <a:gd name="T1" fmla="*/ 24 h 49"/>
                  <a:gd name="T2" fmla="*/ 7 w 105"/>
                  <a:gd name="T3" fmla="*/ 26 h 49"/>
                  <a:gd name="T4" fmla="*/ 7 w 105"/>
                  <a:gd name="T5" fmla="*/ 25 h 49"/>
                  <a:gd name="T6" fmla="*/ 2 w 105"/>
                  <a:gd name="T7" fmla="*/ 24 h 49"/>
                  <a:gd name="T8" fmla="*/ 1 w 105"/>
                  <a:gd name="T9" fmla="*/ 24 h 49"/>
                  <a:gd name="T10" fmla="*/ 0 w 105"/>
                  <a:gd name="T11" fmla="*/ 24 h 49"/>
                  <a:gd name="T12" fmla="*/ 0 w 105"/>
                  <a:gd name="T13" fmla="*/ 24 h 49"/>
                  <a:gd name="T14" fmla="*/ 0 w 105"/>
                  <a:gd name="T15" fmla="*/ 24 h 49"/>
                  <a:gd name="T16" fmla="*/ 7 w 105"/>
                  <a:gd name="T17" fmla="*/ 24 h 49"/>
                  <a:gd name="T18" fmla="*/ 7 w 105"/>
                  <a:gd name="T19" fmla="*/ 24 h 49"/>
                  <a:gd name="T20" fmla="*/ 7 w 105"/>
                  <a:gd name="T21" fmla="*/ 24 h 49"/>
                  <a:gd name="T22" fmla="*/ 7 w 105"/>
                  <a:gd name="T23" fmla="*/ 24 h 49"/>
                  <a:gd name="T24" fmla="*/ 14 w 105"/>
                  <a:gd name="T25" fmla="*/ 24 h 49"/>
                  <a:gd name="T26" fmla="*/ 15 w 105"/>
                  <a:gd name="T27" fmla="*/ 24 h 49"/>
                  <a:gd name="T28" fmla="*/ 14 w 105"/>
                  <a:gd name="T29" fmla="*/ 15 h 49"/>
                  <a:gd name="T30" fmla="*/ 17 w 105"/>
                  <a:gd name="T31" fmla="*/ 4 h 49"/>
                  <a:gd name="T32" fmla="*/ 19 w 105"/>
                  <a:gd name="T33" fmla="*/ 7 h 49"/>
                  <a:gd name="T34" fmla="*/ 21 w 105"/>
                  <a:gd name="T35" fmla="*/ 0 h 49"/>
                  <a:gd name="T36" fmla="*/ 28 w 105"/>
                  <a:gd name="T37" fmla="*/ 4 h 49"/>
                  <a:gd name="T38" fmla="*/ 31 w 105"/>
                  <a:gd name="T39" fmla="*/ 18 h 49"/>
                  <a:gd name="T40" fmla="*/ 29 w 105"/>
                  <a:gd name="T41" fmla="*/ 24 h 49"/>
                  <a:gd name="T42" fmla="*/ 29 w 105"/>
                  <a:gd name="T43" fmla="*/ 24 h 49"/>
                  <a:gd name="T44" fmla="*/ 27 w 105"/>
                  <a:gd name="T45" fmla="*/ 24 h 49"/>
                  <a:gd name="T46" fmla="*/ 27 w 105"/>
                  <a:gd name="T47" fmla="*/ 25 h 49"/>
                  <a:gd name="T48" fmla="*/ 19 w 105"/>
                  <a:gd name="T49" fmla="*/ 31 h 49"/>
                  <a:gd name="T50" fmla="*/ 17 w 105"/>
                  <a:gd name="T51" fmla="*/ 30 h 49"/>
                  <a:gd name="T52" fmla="*/ 11 w 105"/>
                  <a:gd name="T53" fmla="*/ 24 h 49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05"/>
                  <a:gd name="T82" fmla="*/ 0 h 49"/>
                  <a:gd name="T83" fmla="*/ 105 w 105"/>
                  <a:gd name="T84" fmla="*/ 49 h 49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05" h="49">
                    <a:moveTo>
                      <a:pt x="36" y="42"/>
                    </a:moveTo>
                    <a:lnTo>
                      <a:pt x="20" y="44"/>
                    </a:lnTo>
                    <a:lnTo>
                      <a:pt x="13" y="43"/>
                    </a:lnTo>
                    <a:lnTo>
                      <a:pt x="2" y="38"/>
                    </a:lnTo>
                    <a:lnTo>
                      <a:pt x="1" y="38"/>
                    </a:lnTo>
                    <a:lnTo>
                      <a:pt x="0" y="37"/>
                    </a:lnTo>
                    <a:lnTo>
                      <a:pt x="0" y="34"/>
                    </a:lnTo>
                    <a:lnTo>
                      <a:pt x="0" y="28"/>
                    </a:lnTo>
                    <a:lnTo>
                      <a:pt x="9" y="32"/>
                    </a:lnTo>
                    <a:lnTo>
                      <a:pt x="12" y="33"/>
                    </a:lnTo>
                    <a:lnTo>
                      <a:pt x="17" y="28"/>
                    </a:lnTo>
                    <a:lnTo>
                      <a:pt x="29" y="28"/>
                    </a:lnTo>
                    <a:lnTo>
                      <a:pt x="45" y="28"/>
                    </a:lnTo>
                    <a:lnTo>
                      <a:pt x="49" y="26"/>
                    </a:lnTo>
                    <a:lnTo>
                      <a:pt x="47" y="15"/>
                    </a:lnTo>
                    <a:lnTo>
                      <a:pt x="57" y="4"/>
                    </a:lnTo>
                    <a:lnTo>
                      <a:pt x="66" y="7"/>
                    </a:lnTo>
                    <a:lnTo>
                      <a:pt x="73" y="0"/>
                    </a:lnTo>
                    <a:lnTo>
                      <a:pt x="95" y="4"/>
                    </a:lnTo>
                    <a:lnTo>
                      <a:pt x="105" y="18"/>
                    </a:lnTo>
                    <a:lnTo>
                      <a:pt x="100" y="26"/>
                    </a:lnTo>
                    <a:lnTo>
                      <a:pt x="99" y="27"/>
                    </a:lnTo>
                    <a:lnTo>
                      <a:pt x="93" y="42"/>
                    </a:lnTo>
                    <a:lnTo>
                      <a:pt x="91" y="43"/>
                    </a:lnTo>
                    <a:lnTo>
                      <a:pt x="65" y="49"/>
                    </a:lnTo>
                    <a:lnTo>
                      <a:pt x="58" y="48"/>
                    </a:lnTo>
                    <a:lnTo>
                      <a:pt x="36" y="42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43" name="Freeform 239"/>
              <p:cNvSpPr>
                <a:spLocks/>
              </p:cNvSpPr>
              <p:nvPr/>
            </p:nvSpPr>
            <p:spPr bwMode="auto">
              <a:xfrm>
                <a:off x="2932" y="1132"/>
                <a:ext cx="53" cy="59"/>
              </a:xfrm>
              <a:custGeom>
                <a:avLst/>
                <a:gdLst>
                  <a:gd name="T0" fmla="*/ 14 w 57"/>
                  <a:gd name="T1" fmla="*/ 9 h 58"/>
                  <a:gd name="T2" fmla="*/ 14 w 57"/>
                  <a:gd name="T3" fmla="*/ 11 h 58"/>
                  <a:gd name="T4" fmla="*/ 14 w 57"/>
                  <a:gd name="T5" fmla="*/ 15 h 58"/>
                  <a:gd name="T6" fmla="*/ 14 w 57"/>
                  <a:gd name="T7" fmla="*/ 18 h 58"/>
                  <a:gd name="T8" fmla="*/ 14 w 57"/>
                  <a:gd name="T9" fmla="*/ 20 h 58"/>
                  <a:gd name="T10" fmla="*/ 14 w 57"/>
                  <a:gd name="T11" fmla="*/ 21 h 58"/>
                  <a:gd name="T12" fmla="*/ 16 w 57"/>
                  <a:gd name="T13" fmla="*/ 27 h 58"/>
                  <a:gd name="T14" fmla="*/ 14 w 57"/>
                  <a:gd name="T15" fmla="*/ 48 h 58"/>
                  <a:gd name="T16" fmla="*/ 15 w 57"/>
                  <a:gd name="T17" fmla="*/ 50 h 58"/>
                  <a:gd name="T18" fmla="*/ 15 w 57"/>
                  <a:gd name="T19" fmla="*/ 55 h 58"/>
                  <a:gd name="T20" fmla="*/ 14 w 57"/>
                  <a:gd name="T21" fmla="*/ 56 h 58"/>
                  <a:gd name="T22" fmla="*/ 14 w 57"/>
                  <a:gd name="T23" fmla="*/ 60 h 58"/>
                  <a:gd name="T24" fmla="*/ 14 w 57"/>
                  <a:gd name="T25" fmla="*/ 64 h 58"/>
                  <a:gd name="T26" fmla="*/ 13 w 57"/>
                  <a:gd name="T27" fmla="*/ 60 h 58"/>
                  <a:gd name="T28" fmla="*/ 12 w 57"/>
                  <a:gd name="T29" fmla="*/ 66 h 58"/>
                  <a:gd name="T30" fmla="*/ 12 w 57"/>
                  <a:gd name="T31" fmla="*/ 67 h 58"/>
                  <a:gd name="T32" fmla="*/ 13 w 57"/>
                  <a:gd name="T33" fmla="*/ 75 h 58"/>
                  <a:gd name="T34" fmla="*/ 12 w 57"/>
                  <a:gd name="T35" fmla="*/ 76 h 58"/>
                  <a:gd name="T36" fmla="*/ 11 w 57"/>
                  <a:gd name="T37" fmla="*/ 75 h 58"/>
                  <a:gd name="T38" fmla="*/ 9 w 57"/>
                  <a:gd name="T39" fmla="*/ 70 h 58"/>
                  <a:gd name="T40" fmla="*/ 7 w 57"/>
                  <a:gd name="T41" fmla="*/ 67 h 58"/>
                  <a:gd name="T42" fmla="*/ 7 w 57"/>
                  <a:gd name="T43" fmla="*/ 66 h 58"/>
                  <a:gd name="T44" fmla="*/ 7 w 57"/>
                  <a:gd name="T45" fmla="*/ 60 h 58"/>
                  <a:gd name="T46" fmla="*/ 7 w 57"/>
                  <a:gd name="T47" fmla="*/ 58 h 58"/>
                  <a:gd name="T48" fmla="*/ 7 w 57"/>
                  <a:gd name="T49" fmla="*/ 55 h 58"/>
                  <a:gd name="T50" fmla="*/ 7 w 57"/>
                  <a:gd name="T51" fmla="*/ 25 h 58"/>
                  <a:gd name="T52" fmla="*/ 7 w 57"/>
                  <a:gd name="T53" fmla="*/ 22 h 58"/>
                  <a:gd name="T54" fmla="*/ 6 w 57"/>
                  <a:gd name="T55" fmla="*/ 22 h 58"/>
                  <a:gd name="T56" fmla="*/ 4 w 57"/>
                  <a:gd name="T57" fmla="*/ 13 h 58"/>
                  <a:gd name="T58" fmla="*/ 0 w 57"/>
                  <a:gd name="T59" fmla="*/ 10 h 58"/>
                  <a:gd name="T60" fmla="*/ 0 w 57"/>
                  <a:gd name="T61" fmla="*/ 2 h 58"/>
                  <a:gd name="T62" fmla="*/ 4 w 57"/>
                  <a:gd name="T63" fmla="*/ 2 h 58"/>
                  <a:gd name="T64" fmla="*/ 7 w 57"/>
                  <a:gd name="T65" fmla="*/ 7 h 58"/>
                  <a:gd name="T66" fmla="*/ 7 w 57"/>
                  <a:gd name="T67" fmla="*/ 0 h 58"/>
                  <a:gd name="T68" fmla="*/ 7 w 57"/>
                  <a:gd name="T69" fmla="*/ 0 h 58"/>
                  <a:gd name="T70" fmla="*/ 7 w 57"/>
                  <a:gd name="T71" fmla="*/ 3 h 58"/>
                  <a:gd name="T72" fmla="*/ 7 w 57"/>
                  <a:gd name="T73" fmla="*/ 5 h 58"/>
                  <a:gd name="T74" fmla="*/ 7 w 57"/>
                  <a:gd name="T75" fmla="*/ 3 h 58"/>
                  <a:gd name="T76" fmla="*/ 8 w 57"/>
                  <a:gd name="T77" fmla="*/ 5 h 58"/>
                  <a:gd name="T78" fmla="*/ 9 w 57"/>
                  <a:gd name="T79" fmla="*/ 3 h 58"/>
                  <a:gd name="T80" fmla="*/ 11 w 57"/>
                  <a:gd name="T81" fmla="*/ 5 h 58"/>
                  <a:gd name="T82" fmla="*/ 11 w 57"/>
                  <a:gd name="T83" fmla="*/ 5 h 58"/>
                  <a:gd name="T84" fmla="*/ 12 w 57"/>
                  <a:gd name="T85" fmla="*/ 8 h 58"/>
                  <a:gd name="T86" fmla="*/ 13 w 57"/>
                  <a:gd name="T87" fmla="*/ 9 h 58"/>
                  <a:gd name="T88" fmla="*/ 14 w 57"/>
                  <a:gd name="T89" fmla="*/ 9 h 58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57"/>
                  <a:gd name="T136" fmla="*/ 0 h 58"/>
                  <a:gd name="T137" fmla="*/ 57 w 57"/>
                  <a:gd name="T138" fmla="*/ 58 h 58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57" h="58">
                    <a:moveTo>
                      <a:pt x="49" y="9"/>
                    </a:moveTo>
                    <a:lnTo>
                      <a:pt x="50" y="11"/>
                    </a:lnTo>
                    <a:lnTo>
                      <a:pt x="49" y="15"/>
                    </a:lnTo>
                    <a:lnTo>
                      <a:pt x="48" y="18"/>
                    </a:lnTo>
                    <a:lnTo>
                      <a:pt x="48" y="20"/>
                    </a:lnTo>
                    <a:lnTo>
                      <a:pt x="49" y="21"/>
                    </a:lnTo>
                    <a:lnTo>
                      <a:pt x="57" y="27"/>
                    </a:lnTo>
                    <a:lnTo>
                      <a:pt x="50" y="30"/>
                    </a:lnTo>
                    <a:lnTo>
                      <a:pt x="54" y="32"/>
                    </a:lnTo>
                    <a:lnTo>
                      <a:pt x="54" y="37"/>
                    </a:lnTo>
                    <a:lnTo>
                      <a:pt x="47" y="38"/>
                    </a:lnTo>
                    <a:lnTo>
                      <a:pt x="49" y="42"/>
                    </a:lnTo>
                    <a:lnTo>
                      <a:pt x="49" y="46"/>
                    </a:lnTo>
                    <a:lnTo>
                      <a:pt x="45" y="42"/>
                    </a:lnTo>
                    <a:lnTo>
                      <a:pt x="43" y="48"/>
                    </a:lnTo>
                    <a:lnTo>
                      <a:pt x="41" y="49"/>
                    </a:lnTo>
                    <a:lnTo>
                      <a:pt x="44" y="57"/>
                    </a:lnTo>
                    <a:lnTo>
                      <a:pt x="41" y="58"/>
                    </a:lnTo>
                    <a:lnTo>
                      <a:pt x="38" y="57"/>
                    </a:lnTo>
                    <a:lnTo>
                      <a:pt x="33" y="52"/>
                    </a:lnTo>
                    <a:lnTo>
                      <a:pt x="30" y="49"/>
                    </a:lnTo>
                    <a:lnTo>
                      <a:pt x="30" y="48"/>
                    </a:lnTo>
                    <a:lnTo>
                      <a:pt x="23" y="42"/>
                    </a:lnTo>
                    <a:lnTo>
                      <a:pt x="23" y="40"/>
                    </a:lnTo>
                    <a:lnTo>
                      <a:pt x="20" y="37"/>
                    </a:lnTo>
                    <a:lnTo>
                      <a:pt x="9" y="25"/>
                    </a:lnTo>
                    <a:lnTo>
                      <a:pt x="9" y="22"/>
                    </a:lnTo>
                    <a:lnTo>
                      <a:pt x="6" y="22"/>
                    </a:lnTo>
                    <a:lnTo>
                      <a:pt x="4" y="13"/>
                    </a:lnTo>
                    <a:lnTo>
                      <a:pt x="0" y="10"/>
                    </a:lnTo>
                    <a:lnTo>
                      <a:pt x="0" y="2"/>
                    </a:lnTo>
                    <a:lnTo>
                      <a:pt x="4" y="2"/>
                    </a:lnTo>
                    <a:lnTo>
                      <a:pt x="8" y="7"/>
                    </a:lnTo>
                    <a:lnTo>
                      <a:pt x="10" y="0"/>
                    </a:lnTo>
                    <a:lnTo>
                      <a:pt x="15" y="0"/>
                    </a:lnTo>
                    <a:lnTo>
                      <a:pt x="20" y="3"/>
                    </a:lnTo>
                    <a:lnTo>
                      <a:pt x="30" y="5"/>
                    </a:lnTo>
                    <a:lnTo>
                      <a:pt x="30" y="3"/>
                    </a:lnTo>
                    <a:lnTo>
                      <a:pt x="32" y="5"/>
                    </a:lnTo>
                    <a:lnTo>
                      <a:pt x="34" y="3"/>
                    </a:lnTo>
                    <a:lnTo>
                      <a:pt x="39" y="5"/>
                    </a:lnTo>
                    <a:lnTo>
                      <a:pt x="43" y="8"/>
                    </a:lnTo>
                    <a:lnTo>
                      <a:pt x="45" y="9"/>
                    </a:lnTo>
                    <a:lnTo>
                      <a:pt x="49" y="9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44" name="Freeform 240"/>
              <p:cNvSpPr>
                <a:spLocks/>
              </p:cNvSpPr>
              <p:nvPr/>
            </p:nvSpPr>
            <p:spPr bwMode="auto">
              <a:xfrm>
                <a:off x="2902" y="1106"/>
                <a:ext cx="77" cy="77"/>
              </a:xfrm>
              <a:custGeom>
                <a:avLst/>
                <a:gdLst>
                  <a:gd name="T0" fmla="*/ 23 w 82"/>
                  <a:gd name="T1" fmla="*/ 34 h 76"/>
                  <a:gd name="T2" fmla="*/ 24 w 82"/>
                  <a:gd name="T3" fmla="*/ 35 h 76"/>
                  <a:gd name="T4" fmla="*/ 25 w 82"/>
                  <a:gd name="T5" fmla="*/ 29 h 76"/>
                  <a:gd name="T6" fmla="*/ 27 w 82"/>
                  <a:gd name="T7" fmla="*/ 28 h 76"/>
                  <a:gd name="T8" fmla="*/ 27 w 82"/>
                  <a:gd name="T9" fmla="*/ 27 h 76"/>
                  <a:gd name="T10" fmla="*/ 25 w 82"/>
                  <a:gd name="T11" fmla="*/ 25 h 76"/>
                  <a:gd name="T12" fmla="*/ 24 w 82"/>
                  <a:gd name="T13" fmla="*/ 24 h 76"/>
                  <a:gd name="T14" fmla="*/ 25 w 82"/>
                  <a:gd name="T15" fmla="*/ 22 h 76"/>
                  <a:gd name="T16" fmla="*/ 23 w 82"/>
                  <a:gd name="T17" fmla="*/ 21 h 76"/>
                  <a:gd name="T18" fmla="*/ 23 w 82"/>
                  <a:gd name="T19" fmla="*/ 13 h 76"/>
                  <a:gd name="T20" fmla="*/ 17 w 82"/>
                  <a:gd name="T21" fmla="*/ 12 h 76"/>
                  <a:gd name="T22" fmla="*/ 14 w 82"/>
                  <a:gd name="T23" fmla="*/ 0 h 76"/>
                  <a:gd name="T24" fmla="*/ 13 w 82"/>
                  <a:gd name="T25" fmla="*/ 1 h 76"/>
                  <a:gd name="T26" fmla="*/ 12 w 82"/>
                  <a:gd name="T27" fmla="*/ 2 h 76"/>
                  <a:gd name="T28" fmla="*/ 12 w 82"/>
                  <a:gd name="T29" fmla="*/ 3 h 76"/>
                  <a:gd name="T30" fmla="*/ 9 w 82"/>
                  <a:gd name="T31" fmla="*/ 3 h 76"/>
                  <a:gd name="T32" fmla="*/ 9 w 82"/>
                  <a:gd name="T33" fmla="*/ 6 h 76"/>
                  <a:gd name="T34" fmla="*/ 8 w 82"/>
                  <a:gd name="T35" fmla="*/ 7 h 76"/>
                  <a:gd name="T36" fmla="*/ 8 w 82"/>
                  <a:gd name="T37" fmla="*/ 10 h 76"/>
                  <a:gd name="T38" fmla="*/ 8 w 82"/>
                  <a:gd name="T39" fmla="*/ 11 h 76"/>
                  <a:gd name="T40" fmla="*/ 9 w 82"/>
                  <a:gd name="T41" fmla="*/ 16 h 76"/>
                  <a:gd name="T42" fmla="*/ 8 w 82"/>
                  <a:gd name="T43" fmla="*/ 16 h 76"/>
                  <a:gd name="T44" fmla="*/ 8 w 82"/>
                  <a:gd name="T45" fmla="*/ 17 h 76"/>
                  <a:gd name="T46" fmla="*/ 8 w 82"/>
                  <a:gd name="T47" fmla="*/ 19 h 76"/>
                  <a:gd name="T48" fmla="*/ 8 w 82"/>
                  <a:gd name="T49" fmla="*/ 22 h 76"/>
                  <a:gd name="T50" fmla="*/ 8 w 82"/>
                  <a:gd name="T51" fmla="*/ 22 h 76"/>
                  <a:gd name="T52" fmla="*/ 8 w 82"/>
                  <a:gd name="T53" fmla="*/ 21 h 76"/>
                  <a:gd name="T54" fmla="*/ 8 w 82"/>
                  <a:gd name="T55" fmla="*/ 21 h 76"/>
                  <a:gd name="T56" fmla="*/ 8 w 82"/>
                  <a:gd name="T57" fmla="*/ 19 h 76"/>
                  <a:gd name="T58" fmla="*/ 8 w 82"/>
                  <a:gd name="T59" fmla="*/ 22 h 76"/>
                  <a:gd name="T60" fmla="*/ 4 w 82"/>
                  <a:gd name="T61" fmla="*/ 22 h 76"/>
                  <a:gd name="T62" fmla="*/ 0 w 82"/>
                  <a:gd name="T63" fmla="*/ 21 h 76"/>
                  <a:gd name="T64" fmla="*/ 4 w 82"/>
                  <a:gd name="T65" fmla="*/ 27 h 76"/>
                  <a:gd name="T66" fmla="*/ 8 w 82"/>
                  <a:gd name="T67" fmla="*/ 34 h 76"/>
                  <a:gd name="T68" fmla="*/ 8 w 82"/>
                  <a:gd name="T69" fmla="*/ 29 h 76"/>
                  <a:gd name="T70" fmla="*/ 8 w 82"/>
                  <a:gd name="T71" fmla="*/ 67 h 76"/>
                  <a:gd name="T72" fmla="*/ 8 w 82"/>
                  <a:gd name="T73" fmla="*/ 73 h 76"/>
                  <a:gd name="T74" fmla="*/ 14 w 82"/>
                  <a:gd name="T75" fmla="*/ 83 h 76"/>
                  <a:gd name="T76" fmla="*/ 19 w 82"/>
                  <a:gd name="T77" fmla="*/ 94 h 76"/>
                  <a:gd name="T78" fmla="*/ 20 w 82"/>
                  <a:gd name="T79" fmla="*/ 94 h 76"/>
                  <a:gd name="T80" fmla="*/ 20 w 82"/>
                  <a:gd name="T81" fmla="*/ 92 h 76"/>
                  <a:gd name="T82" fmla="*/ 18 w 82"/>
                  <a:gd name="T83" fmla="*/ 86 h 76"/>
                  <a:gd name="T84" fmla="*/ 18 w 82"/>
                  <a:gd name="T85" fmla="*/ 84 h 76"/>
                  <a:gd name="T86" fmla="*/ 17 w 82"/>
                  <a:gd name="T87" fmla="*/ 81 h 76"/>
                  <a:gd name="T88" fmla="*/ 14 w 82"/>
                  <a:gd name="T89" fmla="*/ 68 h 76"/>
                  <a:gd name="T90" fmla="*/ 14 w 82"/>
                  <a:gd name="T91" fmla="*/ 67 h 76"/>
                  <a:gd name="T92" fmla="*/ 12 w 82"/>
                  <a:gd name="T93" fmla="*/ 67 h 76"/>
                  <a:gd name="T94" fmla="*/ 11 w 82"/>
                  <a:gd name="T95" fmla="*/ 57 h 76"/>
                  <a:gd name="T96" fmla="*/ 9 w 82"/>
                  <a:gd name="T97" fmla="*/ 36 h 76"/>
                  <a:gd name="T98" fmla="*/ 9 w 82"/>
                  <a:gd name="T99" fmla="*/ 28 h 76"/>
                  <a:gd name="T100" fmla="*/ 11 w 82"/>
                  <a:gd name="T101" fmla="*/ 28 h 76"/>
                  <a:gd name="T102" fmla="*/ 13 w 82"/>
                  <a:gd name="T103" fmla="*/ 32 h 76"/>
                  <a:gd name="T104" fmla="*/ 14 w 82"/>
                  <a:gd name="T105" fmla="*/ 27 h 76"/>
                  <a:gd name="T106" fmla="*/ 16 w 82"/>
                  <a:gd name="T107" fmla="*/ 27 h 76"/>
                  <a:gd name="T108" fmla="*/ 17 w 82"/>
                  <a:gd name="T109" fmla="*/ 29 h 76"/>
                  <a:gd name="T110" fmla="*/ 20 w 82"/>
                  <a:gd name="T111" fmla="*/ 30 h 76"/>
                  <a:gd name="T112" fmla="*/ 20 w 82"/>
                  <a:gd name="T113" fmla="*/ 29 h 76"/>
                  <a:gd name="T114" fmla="*/ 21 w 82"/>
                  <a:gd name="T115" fmla="*/ 30 h 76"/>
                  <a:gd name="T116" fmla="*/ 21 w 82"/>
                  <a:gd name="T117" fmla="*/ 29 h 76"/>
                  <a:gd name="T118" fmla="*/ 22 w 82"/>
                  <a:gd name="T119" fmla="*/ 30 h 76"/>
                  <a:gd name="T120" fmla="*/ 22 w 82"/>
                  <a:gd name="T121" fmla="*/ 30 h 76"/>
                  <a:gd name="T122" fmla="*/ 23 w 82"/>
                  <a:gd name="T123" fmla="*/ 34 h 7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82"/>
                  <a:gd name="T187" fmla="*/ 0 h 76"/>
                  <a:gd name="T188" fmla="*/ 82 w 82"/>
                  <a:gd name="T189" fmla="*/ 76 h 7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82" h="76">
                    <a:moveTo>
                      <a:pt x="74" y="34"/>
                    </a:moveTo>
                    <a:lnTo>
                      <a:pt x="76" y="35"/>
                    </a:lnTo>
                    <a:lnTo>
                      <a:pt x="79" y="29"/>
                    </a:lnTo>
                    <a:lnTo>
                      <a:pt x="82" y="28"/>
                    </a:lnTo>
                    <a:lnTo>
                      <a:pt x="82" y="27"/>
                    </a:lnTo>
                    <a:lnTo>
                      <a:pt x="77" y="25"/>
                    </a:lnTo>
                    <a:lnTo>
                      <a:pt x="76" y="24"/>
                    </a:lnTo>
                    <a:lnTo>
                      <a:pt x="77" y="22"/>
                    </a:lnTo>
                    <a:lnTo>
                      <a:pt x="75" y="21"/>
                    </a:lnTo>
                    <a:lnTo>
                      <a:pt x="71" y="13"/>
                    </a:lnTo>
                    <a:lnTo>
                      <a:pt x="51" y="12"/>
                    </a:lnTo>
                    <a:lnTo>
                      <a:pt x="40" y="0"/>
                    </a:lnTo>
                    <a:lnTo>
                      <a:pt x="38" y="1"/>
                    </a:lnTo>
                    <a:lnTo>
                      <a:pt x="37" y="2"/>
                    </a:lnTo>
                    <a:lnTo>
                      <a:pt x="37" y="3"/>
                    </a:lnTo>
                    <a:lnTo>
                      <a:pt x="31" y="3"/>
                    </a:lnTo>
                    <a:lnTo>
                      <a:pt x="30" y="6"/>
                    </a:lnTo>
                    <a:lnTo>
                      <a:pt x="26" y="7"/>
                    </a:lnTo>
                    <a:lnTo>
                      <a:pt x="27" y="10"/>
                    </a:lnTo>
                    <a:lnTo>
                      <a:pt x="27" y="11"/>
                    </a:lnTo>
                    <a:lnTo>
                      <a:pt x="30" y="16"/>
                    </a:lnTo>
                    <a:lnTo>
                      <a:pt x="26" y="16"/>
                    </a:lnTo>
                    <a:lnTo>
                      <a:pt x="22" y="17"/>
                    </a:lnTo>
                    <a:lnTo>
                      <a:pt x="22" y="19"/>
                    </a:lnTo>
                    <a:lnTo>
                      <a:pt x="24" y="22"/>
                    </a:lnTo>
                    <a:lnTo>
                      <a:pt x="20" y="22"/>
                    </a:lnTo>
                    <a:lnTo>
                      <a:pt x="18" y="21"/>
                    </a:lnTo>
                    <a:lnTo>
                      <a:pt x="15" y="21"/>
                    </a:lnTo>
                    <a:lnTo>
                      <a:pt x="13" y="19"/>
                    </a:lnTo>
                    <a:lnTo>
                      <a:pt x="10" y="22"/>
                    </a:lnTo>
                    <a:lnTo>
                      <a:pt x="4" y="22"/>
                    </a:lnTo>
                    <a:lnTo>
                      <a:pt x="0" y="21"/>
                    </a:lnTo>
                    <a:lnTo>
                      <a:pt x="4" y="27"/>
                    </a:lnTo>
                    <a:lnTo>
                      <a:pt x="8" y="34"/>
                    </a:lnTo>
                    <a:lnTo>
                      <a:pt x="10" y="29"/>
                    </a:lnTo>
                    <a:lnTo>
                      <a:pt x="21" y="49"/>
                    </a:lnTo>
                    <a:lnTo>
                      <a:pt x="25" y="55"/>
                    </a:lnTo>
                    <a:lnTo>
                      <a:pt x="40" y="65"/>
                    </a:lnTo>
                    <a:lnTo>
                      <a:pt x="57" y="76"/>
                    </a:lnTo>
                    <a:lnTo>
                      <a:pt x="60" y="76"/>
                    </a:lnTo>
                    <a:lnTo>
                      <a:pt x="60" y="74"/>
                    </a:lnTo>
                    <a:lnTo>
                      <a:pt x="54" y="68"/>
                    </a:lnTo>
                    <a:lnTo>
                      <a:pt x="54" y="66"/>
                    </a:lnTo>
                    <a:lnTo>
                      <a:pt x="51" y="63"/>
                    </a:lnTo>
                    <a:lnTo>
                      <a:pt x="40" y="50"/>
                    </a:lnTo>
                    <a:lnTo>
                      <a:pt x="40" y="49"/>
                    </a:lnTo>
                    <a:lnTo>
                      <a:pt x="37" y="49"/>
                    </a:lnTo>
                    <a:lnTo>
                      <a:pt x="35" y="39"/>
                    </a:lnTo>
                    <a:lnTo>
                      <a:pt x="30" y="36"/>
                    </a:lnTo>
                    <a:lnTo>
                      <a:pt x="30" y="28"/>
                    </a:lnTo>
                    <a:lnTo>
                      <a:pt x="35" y="28"/>
                    </a:lnTo>
                    <a:lnTo>
                      <a:pt x="38" y="32"/>
                    </a:lnTo>
                    <a:lnTo>
                      <a:pt x="41" y="27"/>
                    </a:lnTo>
                    <a:lnTo>
                      <a:pt x="46" y="27"/>
                    </a:lnTo>
                    <a:lnTo>
                      <a:pt x="51" y="29"/>
                    </a:lnTo>
                    <a:lnTo>
                      <a:pt x="60" y="30"/>
                    </a:lnTo>
                    <a:lnTo>
                      <a:pt x="60" y="29"/>
                    </a:lnTo>
                    <a:lnTo>
                      <a:pt x="63" y="30"/>
                    </a:lnTo>
                    <a:lnTo>
                      <a:pt x="66" y="29"/>
                    </a:lnTo>
                    <a:lnTo>
                      <a:pt x="70" y="30"/>
                    </a:lnTo>
                    <a:lnTo>
                      <a:pt x="74" y="34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45" name="Freeform 241"/>
              <p:cNvSpPr>
                <a:spLocks/>
              </p:cNvSpPr>
              <p:nvPr/>
            </p:nvSpPr>
            <p:spPr bwMode="auto">
              <a:xfrm>
                <a:off x="2949" y="1183"/>
                <a:ext cx="21" cy="22"/>
              </a:xfrm>
              <a:custGeom>
                <a:avLst/>
                <a:gdLst>
                  <a:gd name="T0" fmla="*/ 45 w 20"/>
                  <a:gd name="T1" fmla="*/ 22 h 22"/>
                  <a:gd name="T2" fmla="*/ 45 w 20"/>
                  <a:gd name="T3" fmla="*/ 16 h 22"/>
                  <a:gd name="T4" fmla="*/ 39 w 20"/>
                  <a:gd name="T5" fmla="*/ 13 h 22"/>
                  <a:gd name="T6" fmla="*/ 31 w 20"/>
                  <a:gd name="T7" fmla="*/ 5 h 22"/>
                  <a:gd name="T8" fmla="*/ 9 w 20"/>
                  <a:gd name="T9" fmla="*/ 0 h 22"/>
                  <a:gd name="T10" fmla="*/ 9 w 20"/>
                  <a:gd name="T11" fmla="*/ 2 h 22"/>
                  <a:gd name="T12" fmla="*/ 0 w 20"/>
                  <a:gd name="T13" fmla="*/ 0 h 22"/>
                  <a:gd name="T14" fmla="*/ 45 w 20"/>
                  <a:gd name="T15" fmla="*/ 22 h 2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0"/>
                  <a:gd name="T25" fmla="*/ 0 h 22"/>
                  <a:gd name="T26" fmla="*/ 20 w 20"/>
                  <a:gd name="T27" fmla="*/ 22 h 2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0" h="22">
                    <a:moveTo>
                      <a:pt x="20" y="22"/>
                    </a:moveTo>
                    <a:lnTo>
                      <a:pt x="20" y="16"/>
                    </a:lnTo>
                    <a:lnTo>
                      <a:pt x="17" y="13"/>
                    </a:lnTo>
                    <a:lnTo>
                      <a:pt x="13" y="5"/>
                    </a:lnTo>
                    <a:lnTo>
                      <a:pt x="9" y="0"/>
                    </a:lnTo>
                    <a:lnTo>
                      <a:pt x="9" y="2"/>
                    </a:lnTo>
                    <a:lnTo>
                      <a:pt x="0" y="0"/>
                    </a:lnTo>
                    <a:lnTo>
                      <a:pt x="20" y="22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46" name="Freeform 242"/>
              <p:cNvSpPr>
                <a:spLocks/>
              </p:cNvSpPr>
              <p:nvPr/>
            </p:nvSpPr>
            <p:spPr bwMode="auto">
              <a:xfrm>
                <a:off x="2661" y="1016"/>
                <a:ext cx="168" cy="179"/>
              </a:xfrm>
              <a:custGeom>
                <a:avLst/>
                <a:gdLst>
                  <a:gd name="T0" fmla="*/ 56 w 179"/>
                  <a:gd name="T1" fmla="*/ 159 h 178"/>
                  <a:gd name="T2" fmla="*/ 56 w 179"/>
                  <a:gd name="T3" fmla="*/ 166 h 178"/>
                  <a:gd name="T4" fmla="*/ 55 w 179"/>
                  <a:gd name="T5" fmla="*/ 167 h 178"/>
                  <a:gd name="T6" fmla="*/ 54 w 179"/>
                  <a:gd name="T7" fmla="*/ 167 h 178"/>
                  <a:gd name="T8" fmla="*/ 50 w 179"/>
                  <a:gd name="T9" fmla="*/ 182 h 178"/>
                  <a:gd name="T10" fmla="*/ 44 w 179"/>
                  <a:gd name="T11" fmla="*/ 175 h 178"/>
                  <a:gd name="T12" fmla="*/ 44 w 179"/>
                  <a:gd name="T13" fmla="*/ 174 h 178"/>
                  <a:gd name="T14" fmla="*/ 42 w 179"/>
                  <a:gd name="T15" fmla="*/ 175 h 178"/>
                  <a:gd name="T16" fmla="*/ 38 w 179"/>
                  <a:gd name="T17" fmla="*/ 175 h 178"/>
                  <a:gd name="T18" fmla="*/ 36 w 179"/>
                  <a:gd name="T19" fmla="*/ 182 h 178"/>
                  <a:gd name="T20" fmla="*/ 36 w 179"/>
                  <a:gd name="T21" fmla="*/ 196 h 178"/>
                  <a:gd name="T22" fmla="*/ 29 w 179"/>
                  <a:gd name="T23" fmla="*/ 194 h 178"/>
                  <a:gd name="T24" fmla="*/ 30 w 179"/>
                  <a:gd name="T25" fmla="*/ 192 h 178"/>
                  <a:gd name="T26" fmla="*/ 28 w 179"/>
                  <a:gd name="T27" fmla="*/ 192 h 178"/>
                  <a:gd name="T28" fmla="*/ 17 w 179"/>
                  <a:gd name="T29" fmla="*/ 182 h 178"/>
                  <a:gd name="T30" fmla="*/ 14 w 179"/>
                  <a:gd name="T31" fmla="*/ 175 h 178"/>
                  <a:gd name="T32" fmla="*/ 16 w 179"/>
                  <a:gd name="T33" fmla="*/ 165 h 178"/>
                  <a:gd name="T34" fmla="*/ 17 w 179"/>
                  <a:gd name="T35" fmla="*/ 148 h 178"/>
                  <a:gd name="T36" fmla="*/ 17 w 179"/>
                  <a:gd name="T37" fmla="*/ 132 h 178"/>
                  <a:gd name="T38" fmla="*/ 19 w 179"/>
                  <a:gd name="T39" fmla="*/ 139 h 178"/>
                  <a:gd name="T40" fmla="*/ 17 w 179"/>
                  <a:gd name="T41" fmla="*/ 125 h 178"/>
                  <a:gd name="T42" fmla="*/ 18 w 179"/>
                  <a:gd name="T43" fmla="*/ 119 h 178"/>
                  <a:gd name="T44" fmla="*/ 15 w 179"/>
                  <a:gd name="T45" fmla="*/ 114 h 178"/>
                  <a:gd name="T46" fmla="*/ 13 w 179"/>
                  <a:gd name="T47" fmla="*/ 82 h 178"/>
                  <a:gd name="T48" fmla="*/ 14 w 179"/>
                  <a:gd name="T49" fmla="*/ 79 h 178"/>
                  <a:gd name="T50" fmla="*/ 10 w 179"/>
                  <a:gd name="T51" fmla="*/ 76 h 178"/>
                  <a:gd name="T52" fmla="*/ 8 w 179"/>
                  <a:gd name="T53" fmla="*/ 72 h 178"/>
                  <a:gd name="T54" fmla="*/ 8 w 179"/>
                  <a:gd name="T55" fmla="*/ 66 h 178"/>
                  <a:gd name="T56" fmla="*/ 4 w 179"/>
                  <a:gd name="T57" fmla="*/ 63 h 178"/>
                  <a:gd name="T58" fmla="*/ 5 w 179"/>
                  <a:gd name="T59" fmla="*/ 59 h 178"/>
                  <a:gd name="T60" fmla="*/ 7 w 179"/>
                  <a:gd name="T61" fmla="*/ 58 h 178"/>
                  <a:gd name="T62" fmla="*/ 0 w 179"/>
                  <a:gd name="T63" fmla="*/ 56 h 178"/>
                  <a:gd name="T64" fmla="*/ 8 w 179"/>
                  <a:gd name="T65" fmla="*/ 48 h 178"/>
                  <a:gd name="T66" fmla="*/ 8 w 179"/>
                  <a:gd name="T67" fmla="*/ 50 h 178"/>
                  <a:gd name="T68" fmla="*/ 15 w 179"/>
                  <a:gd name="T69" fmla="*/ 50 h 178"/>
                  <a:gd name="T70" fmla="*/ 14 w 179"/>
                  <a:gd name="T71" fmla="*/ 31 h 178"/>
                  <a:gd name="T72" fmla="*/ 16 w 179"/>
                  <a:gd name="T73" fmla="*/ 28 h 178"/>
                  <a:gd name="T74" fmla="*/ 17 w 179"/>
                  <a:gd name="T75" fmla="*/ 33 h 178"/>
                  <a:gd name="T76" fmla="*/ 23 w 179"/>
                  <a:gd name="T77" fmla="*/ 33 h 178"/>
                  <a:gd name="T78" fmla="*/ 22 w 179"/>
                  <a:gd name="T79" fmla="*/ 32 h 178"/>
                  <a:gd name="T80" fmla="*/ 28 w 179"/>
                  <a:gd name="T81" fmla="*/ 20 h 178"/>
                  <a:gd name="T82" fmla="*/ 28 w 179"/>
                  <a:gd name="T83" fmla="*/ 6 h 178"/>
                  <a:gd name="T84" fmla="*/ 32 w 179"/>
                  <a:gd name="T85" fmla="*/ 0 h 178"/>
                  <a:gd name="T86" fmla="*/ 34 w 179"/>
                  <a:gd name="T87" fmla="*/ 8 h 178"/>
                  <a:gd name="T88" fmla="*/ 39 w 179"/>
                  <a:gd name="T89" fmla="*/ 21 h 178"/>
                  <a:gd name="T90" fmla="*/ 41 w 179"/>
                  <a:gd name="T91" fmla="*/ 20 h 178"/>
                  <a:gd name="T92" fmla="*/ 42 w 179"/>
                  <a:gd name="T93" fmla="*/ 22 h 178"/>
                  <a:gd name="T94" fmla="*/ 47 w 179"/>
                  <a:gd name="T95" fmla="*/ 31 h 178"/>
                  <a:gd name="T96" fmla="*/ 50 w 179"/>
                  <a:gd name="T97" fmla="*/ 32 h 178"/>
                  <a:gd name="T98" fmla="*/ 50 w 179"/>
                  <a:gd name="T99" fmla="*/ 33 h 178"/>
                  <a:gd name="T100" fmla="*/ 57 w 179"/>
                  <a:gd name="T101" fmla="*/ 43 h 178"/>
                  <a:gd name="T102" fmla="*/ 54 w 179"/>
                  <a:gd name="T103" fmla="*/ 72 h 178"/>
                  <a:gd name="T104" fmla="*/ 53 w 179"/>
                  <a:gd name="T105" fmla="*/ 76 h 178"/>
                  <a:gd name="T106" fmla="*/ 53 w 179"/>
                  <a:gd name="T107" fmla="*/ 79 h 178"/>
                  <a:gd name="T108" fmla="*/ 49 w 179"/>
                  <a:gd name="T109" fmla="*/ 116 h 178"/>
                  <a:gd name="T110" fmla="*/ 50 w 179"/>
                  <a:gd name="T111" fmla="*/ 112 h 178"/>
                  <a:gd name="T112" fmla="*/ 53 w 179"/>
                  <a:gd name="T113" fmla="*/ 122 h 178"/>
                  <a:gd name="T114" fmla="*/ 53 w 179"/>
                  <a:gd name="T115" fmla="*/ 130 h 178"/>
                  <a:gd name="T116" fmla="*/ 53 w 179"/>
                  <a:gd name="T117" fmla="*/ 138 h 178"/>
                  <a:gd name="T118" fmla="*/ 53 w 179"/>
                  <a:gd name="T119" fmla="*/ 144 h 178"/>
                  <a:gd name="T120" fmla="*/ 53 w 179"/>
                  <a:gd name="T121" fmla="*/ 153 h 178"/>
                  <a:gd name="T122" fmla="*/ 56 w 179"/>
                  <a:gd name="T123" fmla="*/ 159 h 178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79"/>
                  <a:gd name="T187" fmla="*/ 0 h 178"/>
                  <a:gd name="T188" fmla="*/ 179 w 179"/>
                  <a:gd name="T189" fmla="*/ 178 h 178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79" h="178">
                    <a:moveTo>
                      <a:pt x="174" y="141"/>
                    </a:moveTo>
                    <a:lnTo>
                      <a:pt x="174" y="148"/>
                    </a:lnTo>
                    <a:lnTo>
                      <a:pt x="173" y="149"/>
                    </a:lnTo>
                    <a:lnTo>
                      <a:pt x="172" y="149"/>
                    </a:lnTo>
                    <a:lnTo>
                      <a:pt x="157" y="164"/>
                    </a:lnTo>
                    <a:lnTo>
                      <a:pt x="139" y="157"/>
                    </a:lnTo>
                    <a:lnTo>
                      <a:pt x="135" y="156"/>
                    </a:lnTo>
                    <a:lnTo>
                      <a:pt x="133" y="157"/>
                    </a:lnTo>
                    <a:lnTo>
                      <a:pt x="120" y="157"/>
                    </a:lnTo>
                    <a:lnTo>
                      <a:pt x="112" y="164"/>
                    </a:lnTo>
                    <a:lnTo>
                      <a:pt x="114" y="178"/>
                    </a:lnTo>
                    <a:lnTo>
                      <a:pt x="91" y="176"/>
                    </a:lnTo>
                    <a:lnTo>
                      <a:pt x="92" y="174"/>
                    </a:lnTo>
                    <a:lnTo>
                      <a:pt x="87" y="174"/>
                    </a:lnTo>
                    <a:lnTo>
                      <a:pt x="49" y="164"/>
                    </a:lnTo>
                    <a:lnTo>
                      <a:pt x="41" y="157"/>
                    </a:lnTo>
                    <a:lnTo>
                      <a:pt x="46" y="147"/>
                    </a:lnTo>
                    <a:lnTo>
                      <a:pt x="49" y="130"/>
                    </a:lnTo>
                    <a:lnTo>
                      <a:pt x="51" y="114"/>
                    </a:lnTo>
                    <a:lnTo>
                      <a:pt x="57" y="121"/>
                    </a:lnTo>
                    <a:lnTo>
                      <a:pt x="51" y="107"/>
                    </a:lnTo>
                    <a:lnTo>
                      <a:pt x="52" y="101"/>
                    </a:lnTo>
                    <a:lnTo>
                      <a:pt x="43" y="96"/>
                    </a:lnTo>
                    <a:lnTo>
                      <a:pt x="38" y="82"/>
                    </a:lnTo>
                    <a:lnTo>
                      <a:pt x="40" y="79"/>
                    </a:lnTo>
                    <a:lnTo>
                      <a:pt x="33" y="76"/>
                    </a:lnTo>
                    <a:lnTo>
                      <a:pt x="24" y="72"/>
                    </a:lnTo>
                    <a:lnTo>
                      <a:pt x="11" y="66"/>
                    </a:lnTo>
                    <a:lnTo>
                      <a:pt x="4" y="63"/>
                    </a:lnTo>
                    <a:lnTo>
                      <a:pt x="5" y="59"/>
                    </a:lnTo>
                    <a:lnTo>
                      <a:pt x="7" y="58"/>
                    </a:lnTo>
                    <a:lnTo>
                      <a:pt x="0" y="56"/>
                    </a:lnTo>
                    <a:lnTo>
                      <a:pt x="18" y="48"/>
                    </a:lnTo>
                    <a:lnTo>
                      <a:pt x="27" y="50"/>
                    </a:lnTo>
                    <a:lnTo>
                      <a:pt x="44" y="50"/>
                    </a:lnTo>
                    <a:lnTo>
                      <a:pt x="41" y="31"/>
                    </a:lnTo>
                    <a:lnTo>
                      <a:pt x="46" y="28"/>
                    </a:lnTo>
                    <a:lnTo>
                      <a:pt x="51" y="33"/>
                    </a:lnTo>
                    <a:lnTo>
                      <a:pt x="73" y="33"/>
                    </a:lnTo>
                    <a:lnTo>
                      <a:pt x="68" y="32"/>
                    </a:lnTo>
                    <a:lnTo>
                      <a:pt x="87" y="20"/>
                    </a:lnTo>
                    <a:lnTo>
                      <a:pt x="89" y="6"/>
                    </a:lnTo>
                    <a:lnTo>
                      <a:pt x="102" y="0"/>
                    </a:lnTo>
                    <a:lnTo>
                      <a:pt x="107" y="8"/>
                    </a:lnTo>
                    <a:lnTo>
                      <a:pt x="125" y="21"/>
                    </a:lnTo>
                    <a:lnTo>
                      <a:pt x="131" y="20"/>
                    </a:lnTo>
                    <a:lnTo>
                      <a:pt x="133" y="22"/>
                    </a:lnTo>
                    <a:lnTo>
                      <a:pt x="147" y="31"/>
                    </a:lnTo>
                    <a:lnTo>
                      <a:pt x="155" y="32"/>
                    </a:lnTo>
                    <a:lnTo>
                      <a:pt x="157" y="33"/>
                    </a:lnTo>
                    <a:lnTo>
                      <a:pt x="179" y="43"/>
                    </a:lnTo>
                    <a:lnTo>
                      <a:pt x="172" y="72"/>
                    </a:lnTo>
                    <a:lnTo>
                      <a:pt x="168" y="76"/>
                    </a:lnTo>
                    <a:lnTo>
                      <a:pt x="166" y="79"/>
                    </a:lnTo>
                    <a:lnTo>
                      <a:pt x="152" y="98"/>
                    </a:lnTo>
                    <a:lnTo>
                      <a:pt x="157" y="94"/>
                    </a:lnTo>
                    <a:lnTo>
                      <a:pt x="167" y="104"/>
                    </a:lnTo>
                    <a:lnTo>
                      <a:pt x="166" y="112"/>
                    </a:lnTo>
                    <a:lnTo>
                      <a:pt x="164" y="120"/>
                    </a:lnTo>
                    <a:lnTo>
                      <a:pt x="164" y="126"/>
                    </a:lnTo>
                    <a:lnTo>
                      <a:pt x="164" y="135"/>
                    </a:lnTo>
                    <a:lnTo>
                      <a:pt x="174" y="141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47" name="Freeform 243"/>
              <p:cNvSpPr>
                <a:spLocks/>
              </p:cNvSpPr>
              <p:nvPr/>
            </p:nvSpPr>
            <p:spPr bwMode="auto">
              <a:xfrm>
                <a:off x="2840" y="1187"/>
                <a:ext cx="21" cy="28"/>
              </a:xfrm>
              <a:custGeom>
                <a:avLst/>
                <a:gdLst>
                  <a:gd name="T0" fmla="*/ 11 w 22"/>
                  <a:gd name="T1" fmla="*/ 14 h 29"/>
                  <a:gd name="T2" fmla="*/ 5 w 22"/>
                  <a:gd name="T3" fmla="*/ 14 h 29"/>
                  <a:gd name="T4" fmla="*/ 0 w 22"/>
                  <a:gd name="T5" fmla="*/ 12 h 29"/>
                  <a:gd name="T6" fmla="*/ 11 w 22"/>
                  <a:gd name="T7" fmla="*/ 0 h 29"/>
                  <a:gd name="T8" fmla="*/ 11 w 22"/>
                  <a:gd name="T9" fmla="*/ 12 h 29"/>
                  <a:gd name="T10" fmla="*/ 11 w 22"/>
                  <a:gd name="T11" fmla="*/ 14 h 2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"/>
                  <a:gd name="T19" fmla="*/ 0 h 29"/>
                  <a:gd name="T20" fmla="*/ 22 w 22"/>
                  <a:gd name="T21" fmla="*/ 29 h 2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" h="29">
                    <a:moveTo>
                      <a:pt x="14" y="29"/>
                    </a:moveTo>
                    <a:lnTo>
                      <a:pt x="5" y="25"/>
                    </a:lnTo>
                    <a:lnTo>
                      <a:pt x="0" y="12"/>
                    </a:lnTo>
                    <a:lnTo>
                      <a:pt x="14" y="0"/>
                    </a:lnTo>
                    <a:lnTo>
                      <a:pt x="22" y="12"/>
                    </a:lnTo>
                    <a:lnTo>
                      <a:pt x="14" y="29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48" name="Freeform 244"/>
              <p:cNvSpPr>
                <a:spLocks/>
              </p:cNvSpPr>
              <p:nvPr/>
            </p:nvSpPr>
            <p:spPr bwMode="auto">
              <a:xfrm>
                <a:off x="2934" y="1070"/>
                <a:ext cx="86" cy="52"/>
              </a:xfrm>
              <a:custGeom>
                <a:avLst/>
                <a:gdLst>
                  <a:gd name="T0" fmla="*/ 12 w 92"/>
                  <a:gd name="T1" fmla="*/ 69 h 51"/>
                  <a:gd name="T2" fmla="*/ 7 w 92"/>
                  <a:gd name="T3" fmla="*/ 68 h 51"/>
                  <a:gd name="T4" fmla="*/ 7 w 92"/>
                  <a:gd name="T5" fmla="*/ 55 h 51"/>
                  <a:gd name="T6" fmla="*/ 2 w 92"/>
                  <a:gd name="T7" fmla="*/ 52 h 51"/>
                  <a:gd name="T8" fmla="*/ 0 w 92"/>
                  <a:gd name="T9" fmla="*/ 51 h 51"/>
                  <a:gd name="T10" fmla="*/ 2 w 92"/>
                  <a:gd name="T11" fmla="*/ 50 h 51"/>
                  <a:gd name="T12" fmla="*/ 7 w 92"/>
                  <a:gd name="T13" fmla="*/ 17 h 51"/>
                  <a:gd name="T14" fmla="*/ 7 w 92"/>
                  <a:gd name="T15" fmla="*/ 16 h 51"/>
                  <a:gd name="T16" fmla="*/ 7 w 92"/>
                  <a:gd name="T17" fmla="*/ 9 h 51"/>
                  <a:gd name="T18" fmla="*/ 7 w 92"/>
                  <a:gd name="T19" fmla="*/ 11 h 51"/>
                  <a:gd name="T20" fmla="*/ 11 w 92"/>
                  <a:gd name="T21" fmla="*/ 11 h 51"/>
                  <a:gd name="T22" fmla="*/ 18 w 92"/>
                  <a:gd name="T23" fmla="*/ 0 h 51"/>
                  <a:gd name="T24" fmla="*/ 24 w 92"/>
                  <a:gd name="T25" fmla="*/ 0 h 51"/>
                  <a:gd name="T26" fmla="*/ 28 w 92"/>
                  <a:gd name="T27" fmla="*/ 10 h 51"/>
                  <a:gd name="T28" fmla="*/ 23 w 92"/>
                  <a:gd name="T29" fmla="*/ 45 h 51"/>
                  <a:gd name="T30" fmla="*/ 20 w 92"/>
                  <a:gd name="T31" fmla="*/ 62 h 51"/>
                  <a:gd name="T32" fmla="*/ 18 w 92"/>
                  <a:gd name="T33" fmla="*/ 66 h 51"/>
                  <a:gd name="T34" fmla="*/ 12 w 92"/>
                  <a:gd name="T35" fmla="*/ 69 h 51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92"/>
                  <a:gd name="T55" fmla="*/ 0 h 51"/>
                  <a:gd name="T56" fmla="*/ 92 w 92"/>
                  <a:gd name="T57" fmla="*/ 51 h 51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92" h="51">
                    <a:moveTo>
                      <a:pt x="38" y="51"/>
                    </a:moveTo>
                    <a:lnTo>
                      <a:pt x="16" y="50"/>
                    </a:lnTo>
                    <a:lnTo>
                      <a:pt x="7" y="37"/>
                    </a:lnTo>
                    <a:lnTo>
                      <a:pt x="2" y="34"/>
                    </a:lnTo>
                    <a:lnTo>
                      <a:pt x="0" y="33"/>
                    </a:lnTo>
                    <a:lnTo>
                      <a:pt x="2" y="32"/>
                    </a:lnTo>
                    <a:lnTo>
                      <a:pt x="7" y="17"/>
                    </a:lnTo>
                    <a:lnTo>
                      <a:pt x="8" y="16"/>
                    </a:lnTo>
                    <a:lnTo>
                      <a:pt x="13" y="9"/>
                    </a:lnTo>
                    <a:lnTo>
                      <a:pt x="16" y="11"/>
                    </a:lnTo>
                    <a:lnTo>
                      <a:pt x="35" y="11"/>
                    </a:lnTo>
                    <a:lnTo>
                      <a:pt x="58" y="0"/>
                    </a:lnTo>
                    <a:lnTo>
                      <a:pt x="80" y="0"/>
                    </a:lnTo>
                    <a:lnTo>
                      <a:pt x="92" y="10"/>
                    </a:lnTo>
                    <a:lnTo>
                      <a:pt x="78" y="27"/>
                    </a:lnTo>
                    <a:lnTo>
                      <a:pt x="67" y="44"/>
                    </a:lnTo>
                    <a:lnTo>
                      <a:pt x="59" y="48"/>
                    </a:lnTo>
                    <a:lnTo>
                      <a:pt x="38" y="51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49" name="Freeform 245"/>
              <p:cNvSpPr>
                <a:spLocks/>
              </p:cNvSpPr>
              <p:nvPr/>
            </p:nvSpPr>
            <p:spPr bwMode="auto">
              <a:xfrm>
                <a:off x="3032" y="528"/>
                <a:ext cx="1752" cy="683"/>
              </a:xfrm>
              <a:custGeom>
                <a:avLst/>
                <a:gdLst>
                  <a:gd name="T0" fmla="*/ 519 w 1866"/>
                  <a:gd name="T1" fmla="*/ 148 h 682"/>
                  <a:gd name="T2" fmla="*/ 469 w 1866"/>
                  <a:gd name="T3" fmla="*/ 115 h 682"/>
                  <a:gd name="T4" fmla="*/ 423 w 1866"/>
                  <a:gd name="T5" fmla="*/ 95 h 682"/>
                  <a:gd name="T6" fmla="*/ 388 w 1866"/>
                  <a:gd name="T7" fmla="*/ 82 h 682"/>
                  <a:gd name="T8" fmla="*/ 377 w 1866"/>
                  <a:gd name="T9" fmla="*/ 99 h 682"/>
                  <a:gd name="T10" fmla="*/ 341 w 1866"/>
                  <a:gd name="T11" fmla="*/ 87 h 682"/>
                  <a:gd name="T12" fmla="*/ 283 w 1866"/>
                  <a:gd name="T13" fmla="*/ 61 h 682"/>
                  <a:gd name="T14" fmla="*/ 278 w 1866"/>
                  <a:gd name="T15" fmla="*/ 35 h 682"/>
                  <a:gd name="T16" fmla="*/ 249 w 1866"/>
                  <a:gd name="T17" fmla="*/ 17 h 682"/>
                  <a:gd name="T18" fmla="*/ 223 w 1866"/>
                  <a:gd name="T19" fmla="*/ 21 h 682"/>
                  <a:gd name="T20" fmla="*/ 191 w 1866"/>
                  <a:gd name="T21" fmla="*/ 49 h 682"/>
                  <a:gd name="T22" fmla="*/ 180 w 1866"/>
                  <a:gd name="T23" fmla="*/ 86 h 682"/>
                  <a:gd name="T24" fmla="*/ 191 w 1866"/>
                  <a:gd name="T25" fmla="*/ 97 h 682"/>
                  <a:gd name="T26" fmla="*/ 162 w 1866"/>
                  <a:gd name="T27" fmla="*/ 101 h 682"/>
                  <a:gd name="T28" fmla="*/ 174 w 1866"/>
                  <a:gd name="T29" fmla="*/ 142 h 682"/>
                  <a:gd name="T30" fmla="*/ 173 w 1866"/>
                  <a:gd name="T31" fmla="*/ 169 h 682"/>
                  <a:gd name="T32" fmla="*/ 162 w 1866"/>
                  <a:gd name="T33" fmla="*/ 181 h 682"/>
                  <a:gd name="T34" fmla="*/ 136 w 1866"/>
                  <a:gd name="T35" fmla="*/ 79 h 682"/>
                  <a:gd name="T36" fmla="*/ 149 w 1866"/>
                  <a:gd name="T37" fmla="*/ 148 h 682"/>
                  <a:gd name="T38" fmla="*/ 115 w 1866"/>
                  <a:gd name="T39" fmla="*/ 158 h 682"/>
                  <a:gd name="T40" fmla="*/ 94 w 1866"/>
                  <a:gd name="T41" fmla="*/ 144 h 682"/>
                  <a:gd name="T42" fmla="*/ 61 w 1866"/>
                  <a:gd name="T43" fmla="*/ 172 h 682"/>
                  <a:gd name="T44" fmla="*/ 57 w 1866"/>
                  <a:gd name="T45" fmla="*/ 191 h 682"/>
                  <a:gd name="T46" fmla="*/ 42 w 1866"/>
                  <a:gd name="T47" fmla="*/ 235 h 682"/>
                  <a:gd name="T48" fmla="*/ 18 w 1866"/>
                  <a:gd name="T49" fmla="*/ 181 h 682"/>
                  <a:gd name="T50" fmla="*/ 16 w 1866"/>
                  <a:gd name="T51" fmla="*/ 143 h 682"/>
                  <a:gd name="T52" fmla="*/ 8 w 1866"/>
                  <a:gd name="T53" fmla="*/ 136 h 682"/>
                  <a:gd name="T54" fmla="*/ 13 w 1866"/>
                  <a:gd name="T55" fmla="*/ 235 h 682"/>
                  <a:gd name="T56" fmla="*/ 8 w 1866"/>
                  <a:gd name="T57" fmla="*/ 303 h 682"/>
                  <a:gd name="T58" fmla="*/ 19 w 1866"/>
                  <a:gd name="T59" fmla="*/ 411 h 682"/>
                  <a:gd name="T60" fmla="*/ 48 w 1866"/>
                  <a:gd name="T61" fmla="*/ 506 h 682"/>
                  <a:gd name="T62" fmla="*/ 65 w 1866"/>
                  <a:gd name="T63" fmla="*/ 594 h 682"/>
                  <a:gd name="T64" fmla="*/ 65 w 1866"/>
                  <a:gd name="T65" fmla="*/ 640 h 682"/>
                  <a:gd name="T66" fmla="*/ 118 w 1866"/>
                  <a:gd name="T67" fmla="*/ 700 h 682"/>
                  <a:gd name="T68" fmla="*/ 115 w 1866"/>
                  <a:gd name="T69" fmla="*/ 604 h 682"/>
                  <a:gd name="T70" fmla="*/ 111 w 1866"/>
                  <a:gd name="T71" fmla="*/ 496 h 682"/>
                  <a:gd name="T72" fmla="*/ 152 w 1866"/>
                  <a:gd name="T73" fmla="*/ 483 h 682"/>
                  <a:gd name="T74" fmla="*/ 186 w 1866"/>
                  <a:gd name="T75" fmla="*/ 419 h 682"/>
                  <a:gd name="T76" fmla="*/ 221 w 1866"/>
                  <a:gd name="T77" fmla="*/ 449 h 682"/>
                  <a:gd name="T78" fmla="*/ 266 w 1866"/>
                  <a:gd name="T79" fmla="*/ 531 h 682"/>
                  <a:gd name="T80" fmla="*/ 308 w 1866"/>
                  <a:gd name="T81" fmla="*/ 523 h 682"/>
                  <a:gd name="T82" fmla="*/ 346 w 1866"/>
                  <a:gd name="T83" fmla="*/ 525 h 682"/>
                  <a:gd name="T84" fmla="*/ 402 w 1866"/>
                  <a:gd name="T85" fmla="*/ 529 h 682"/>
                  <a:gd name="T86" fmla="*/ 418 w 1866"/>
                  <a:gd name="T87" fmla="*/ 460 h 682"/>
                  <a:gd name="T88" fmla="*/ 470 w 1866"/>
                  <a:gd name="T89" fmla="*/ 553 h 682"/>
                  <a:gd name="T90" fmla="*/ 492 w 1866"/>
                  <a:gd name="T91" fmla="*/ 654 h 682"/>
                  <a:gd name="T92" fmla="*/ 499 w 1866"/>
                  <a:gd name="T93" fmla="*/ 675 h 682"/>
                  <a:gd name="T94" fmla="*/ 511 w 1866"/>
                  <a:gd name="T95" fmla="*/ 545 h 682"/>
                  <a:gd name="T96" fmla="*/ 482 w 1866"/>
                  <a:gd name="T97" fmla="*/ 440 h 682"/>
                  <a:gd name="T98" fmla="*/ 469 w 1866"/>
                  <a:gd name="T99" fmla="*/ 399 h 682"/>
                  <a:gd name="T100" fmla="*/ 487 w 1866"/>
                  <a:gd name="T101" fmla="*/ 323 h 682"/>
                  <a:gd name="T102" fmla="*/ 519 w 1866"/>
                  <a:gd name="T103" fmla="*/ 328 h 682"/>
                  <a:gd name="T104" fmla="*/ 532 w 1866"/>
                  <a:gd name="T105" fmla="*/ 292 h 682"/>
                  <a:gd name="T106" fmla="*/ 542 w 1866"/>
                  <a:gd name="T107" fmla="*/ 268 h 682"/>
                  <a:gd name="T108" fmla="*/ 542 w 1866"/>
                  <a:gd name="T109" fmla="*/ 391 h 682"/>
                  <a:gd name="T110" fmla="*/ 576 w 1866"/>
                  <a:gd name="T111" fmla="*/ 465 h 682"/>
                  <a:gd name="T112" fmla="*/ 576 w 1866"/>
                  <a:gd name="T113" fmla="*/ 407 h 682"/>
                  <a:gd name="T114" fmla="*/ 561 w 1866"/>
                  <a:gd name="T115" fmla="*/ 314 h 682"/>
                  <a:gd name="T116" fmla="*/ 581 w 1866"/>
                  <a:gd name="T117" fmla="*/ 290 h 682"/>
                  <a:gd name="T118" fmla="*/ 595 w 1866"/>
                  <a:gd name="T119" fmla="*/ 254 h 682"/>
                  <a:gd name="T120" fmla="*/ 570 w 1866"/>
                  <a:gd name="T121" fmla="*/ 182 h 682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866"/>
                  <a:gd name="T184" fmla="*/ 0 h 682"/>
                  <a:gd name="T185" fmla="*/ 1866 w 1866"/>
                  <a:gd name="T186" fmla="*/ 682 h 682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866" h="682">
                    <a:moveTo>
                      <a:pt x="1725" y="144"/>
                    </a:moveTo>
                    <a:lnTo>
                      <a:pt x="1690" y="136"/>
                    </a:lnTo>
                    <a:lnTo>
                      <a:pt x="1654" y="128"/>
                    </a:lnTo>
                    <a:lnTo>
                      <a:pt x="1624" y="128"/>
                    </a:lnTo>
                    <a:lnTo>
                      <a:pt x="1593" y="125"/>
                    </a:lnTo>
                    <a:lnTo>
                      <a:pt x="1604" y="133"/>
                    </a:lnTo>
                    <a:lnTo>
                      <a:pt x="1621" y="144"/>
                    </a:lnTo>
                    <a:lnTo>
                      <a:pt x="1620" y="148"/>
                    </a:lnTo>
                    <a:lnTo>
                      <a:pt x="1609" y="148"/>
                    </a:lnTo>
                    <a:lnTo>
                      <a:pt x="1592" y="141"/>
                    </a:lnTo>
                    <a:lnTo>
                      <a:pt x="1587" y="141"/>
                    </a:lnTo>
                    <a:lnTo>
                      <a:pt x="1570" y="131"/>
                    </a:lnTo>
                    <a:lnTo>
                      <a:pt x="1556" y="135"/>
                    </a:lnTo>
                    <a:lnTo>
                      <a:pt x="1508" y="132"/>
                    </a:lnTo>
                    <a:lnTo>
                      <a:pt x="1508" y="141"/>
                    </a:lnTo>
                    <a:lnTo>
                      <a:pt x="1491" y="133"/>
                    </a:lnTo>
                    <a:lnTo>
                      <a:pt x="1474" y="128"/>
                    </a:lnTo>
                    <a:lnTo>
                      <a:pt x="1457" y="115"/>
                    </a:lnTo>
                    <a:lnTo>
                      <a:pt x="1429" y="109"/>
                    </a:lnTo>
                    <a:lnTo>
                      <a:pt x="1401" y="110"/>
                    </a:lnTo>
                    <a:lnTo>
                      <a:pt x="1374" y="111"/>
                    </a:lnTo>
                    <a:lnTo>
                      <a:pt x="1367" y="110"/>
                    </a:lnTo>
                    <a:lnTo>
                      <a:pt x="1346" y="103"/>
                    </a:lnTo>
                    <a:lnTo>
                      <a:pt x="1340" y="105"/>
                    </a:lnTo>
                    <a:lnTo>
                      <a:pt x="1341" y="100"/>
                    </a:lnTo>
                    <a:lnTo>
                      <a:pt x="1331" y="99"/>
                    </a:lnTo>
                    <a:lnTo>
                      <a:pt x="1318" y="95"/>
                    </a:lnTo>
                    <a:lnTo>
                      <a:pt x="1325" y="94"/>
                    </a:lnTo>
                    <a:lnTo>
                      <a:pt x="1299" y="87"/>
                    </a:lnTo>
                    <a:lnTo>
                      <a:pt x="1282" y="90"/>
                    </a:lnTo>
                    <a:lnTo>
                      <a:pt x="1280" y="90"/>
                    </a:lnTo>
                    <a:lnTo>
                      <a:pt x="1281" y="86"/>
                    </a:lnTo>
                    <a:lnTo>
                      <a:pt x="1280" y="86"/>
                    </a:lnTo>
                    <a:lnTo>
                      <a:pt x="1241" y="82"/>
                    </a:lnTo>
                    <a:lnTo>
                      <a:pt x="1203" y="79"/>
                    </a:lnTo>
                    <a:lnTo>
                      <a:pt x="1211" y="82"/>
                    </a:lnTo>
                    <a:lnTo>
                      <a:pt x="1195" y="86"/>
                    </a:lnTo>
                    <a:lnTo>
                      <a:pt x="1203" y="87"/>
                    </a:lnTo>
                    <a:lnTo>
                      <a:pt x="1207" y="89"/>
                    </a:lnTo>
                    <a:lnTo>
                      <a:pt x="1211" y="94"/>
                    </a:lnTo>
                    <a:lnTo>
                      <a:pt x="1220" y="101"/>
                    </a:lnTo>
                    <a:lnTo>
                      <a:pt x="1198" y="100"/>
                    </a:lnTo>
                    <a:lnTo>
                      <a:pt x="1203" y="103"/>
                    </a:lnTo>
                    <a:lnTo>
                      <a:pt x="1205" y="106"/>
                    </a:lnTo>
                    <a:lnTo>
                      <a:pt x="1173" y="99"/>
                    </a:lnTo>
                    <a:lnTo>
                      <a:pt x="1162" y="103"/>
                    </a:lnTo>
                    <a:lnTo>
                      <a:pt x="1136" y="95"/>
                    </a:lnTo>
                    <a:lnTo>
                      <a:pt x="1130" y="94"/>
                    </a:lnTo>
                    <a:lnTo>
                      <a:pt x="1138" y="105"/>
                    </a:lnTo>
                    <a:lnTo>
                      <a:pt x="1135" y="114"/>
                    </a:lnTo>
                    <a:lnTo>
                      <a:pt x="1117" y="106"/>
                    </a:lnTo>
                    <a:lnTo>
                      <a:pt x="1094" y="97"/>
                    </a:lnTo>
                    <a:lnTo>
                      <a:pt x="1068" y="86"/>
                    </a:lnTo>
                    <a:lnTo>
                      <a:pt x="1061" y="87"/>
                    </a:lnTo>
                    <a:lnTo>
                      <a:pt x="1081" y="103"/>
                    </a:lnTo>
                    <a:lnTo>
                      <a:pt x="1055" y="86"/>
                    </a:lnTo>
                    <a:lnTo>
                      <a:pt x="1013" y="81"/>
                    </a:lnTo>
                    <a:lnTo>
                      <a:pt x="971" y="76"/>
                    </a:lnTo>
                    <a:lnTo>
                      <a:pt x="948" y="70"/>
                    </a:lnTo>
                    <a:lnTo>
                      <a:pt x="952" y="66"/>
                    </a:lnTo>
                    <a:lnTo>
                      <a:pt x="935" y="66"/>
                    </a:lnTo>
                    <a:lnTo>
                      <a:pt x="895" y="67"/>
                    </a:lnTo>
                    <a:lnTo>
                      <a:pt x="882" y="61"/>
                    </a:lnTo>
                    <a:lnTo>
                      <a:pt x="866" y="61"/>
                    </a:lnTo>
                    <a:lnTo>
                      <a:pt x="866" y="57"/>
                    </a:lnTo>
                    <a:lnTo>
                      <a:pt x="846" y="62"/>
                    </a:lnTo>
                    <a:lnTo>
                      <a:pt x="864" y="64"/>
                    </a:lnTo>
                    <a:lnTo>
                      <a:pt x="844" y="72"/>
                    </a:lnTo>
                    <a:lnTo>
                      <a:pt x="822" y="75"/>
                    </a:lnTo>
                    <a:lnTo>
                      <a:pt x="823" y="71"/>
                    </a:lnTo>
                    <a:lnTo>
                      <a:pt x="845" y="54"/>
                    </a:lnTo>
                    <a:lnTo>
                      <a:pt x="865" y="35"/>
                    </a:lnTo>
                    <a:lnTo>
                      <a:pt x="856" y="33"/>
                    </a:lnTo>
                    <a:lnTo>
                      <a:pt x="846" y="29"/>
                    </a:lnTo>
                    <a:lnTo>
                      <a:pt x="862" y="32"/>
                    </a:lnTo>
                    <a:lnTo>
                      <a:pt x="846" y="23"/>
                    </a:lnTo>
                    <a:lnTo>
                      <a:pt x="845" y="24"/>
                    </a:lnTo>
                    <a:lnTo>
                      <a:pt x="838" y="22"/>
                    </a:lnTo>
                    <a:lnTo>
                      <a:pt x="818" y="16"/>
                    </a:lnTo>
                    <a:lnTo>
                      <a:pt x="783" y="16"/>
                    </a:lnTo>
                    <a:lnTo>
                      <a:pt x="771" y="17"/>
                    </a:lnTo>
                    <a:lnTo>
                      <a:pt x="769" y="11"/>
                    </a:lnTo>
                    <a:lnTo>
                      <a:pt x="755" y="10"/>
                    </a:lnTo>
                    <a:lnTo>
                      <a:pt x="736" y="10"/>
                    </a:lnTo>
                    <a:lnTo>
                      <a:pt x="749" y="4"/>
                    </a:lnTo>
                    <a:lnTo>
                      <a:pt x="722" y="0"/>
                    </a:lnTo>
                    <a:lnTo>
                      <a:pt x="706" y="11"/>
                    </a:lnTo>
                    <a:lnTo>
                      <a:pt x="711" y="17"/>
                    </a:lnTo>
                    <a:lnTo>
                      <a:pt x="722" y="20"/>
                    </a:lnTo>
                    <a:lnTo>
                      <a:pt x="695" y="21"/>
                    </a:lnTo>
                    <a:lnTo>
                      <a:pt x="705" y="23"/>
                    </a:lnTo>
                    <a:lnTo>
                      <a:pt x="686" y="24"/>
                    </a:lnTo>
                    <a:lnTo>
                      <a:pt x="670" y="26"/>
                    </a:lnTo>
                    <a:lnTo>
                      <a:pt x="637" y="26"/>
                    </a:lnTo>
                    <a:lnTo>
                      <a:pt x="652" y="26"/>
                    </a:lnTo>
                    <a:lnTo>
                      <a:pt x="625" y="33"/>
                    </a:lnTo>
                    <a:lnTo>
                      <a:pt x="601" y="39"/>
                    </a:lnTo>
                    <a:lnTo>
                      <a:pt x="592" y="40"/>
                    </a:lnTo>
                    <a:lnTo>
                      <a:pt x="592" y="49"/>
                    </a:lnTo>
                    <a:lnTo>
                      <a:pt x="582" y="46"/>
                    </a:lnTo>
                    <a:lnTo>
                      <a:pt x="598" y="53"/>
                    </a:lnTo>
                    <a:lnTo>
                      <a:pt x="587" y="54"/>
                    </a:lnTo>
                    <a:lnTo>
                      <a:pt x="602" y="57"/>
                    </a:lnTo>
                    <a:lnTo>
                      <a:pt x="602" y="61"/>
                    </a:lnTo>
                    <a:lnTo>
                      <a:pt x="571" y="64"/>
                    </a:lnTo>
                    <a:lnTo>
                      <a:pt x="541" y="67"/>
                    </a:lnTo>
                    <a:lnTo>
                      <a:pt x="545" y="75"/>
                    </a:lnTo>
                    <a:lnTo>
                      <a:pt x="559" y="86"/>
                    </a:lnTo>
                    <a:lnTo>
                      <a:pt x="574" y="90"/>
                    </a:lnTo>
                    <a:lnTo>
                      <a:pt x="596" y="99"/>
                    </a:lnTo>
                    <a:lnTo>
                      <a:pt x="604" y="114"/>
                    </a:lnTo>
                    <a:lnTo>
                      <a:pt x="608" y="121"/>
                    </a:lnTo>
                    <a:lnTo>
                      <a:pt x="603" y="121"/>
                    </a:lnTo>
                    <a:lnTo>
                      <a:pt x="592" y="110"/>
                    </a:lnTo>
                    <a:lnTo>
                      <a:pt x="591" y="116"/>
                    </a:lnTo>
                    <a:lnTo>
                      <a:pt x="585" y="104"/>
                    </a:lnTo>
                    <a:lnTo>
                      <a:pt x="591" y="97"/>
                    </a:lnTo>
                    <a:lnTo>
                      <a:pt x="565" y="94"/>
                    </a:lnTo>
                    <a:lnTo>
                      <a:pt x="539" y="86"/>
                    </a:lnTo>
                    <a:lnTo>
                      <a:pt x="521" y="89"/>
                    </a:lnTo>
                    <a:lnTo>
                      <a:pt x="531" y="94"/>
                    </a:lnTo>
                    <a:lnTo>
                      <a:pt x="506" y="93"/>
                    </a:lnTo>
                    <a:lnTo>
                      <a:pt x="514" y="99"/>
                    </a:lnTo>
                    <a:lnTo>
                      <a:pt x="541" y="105"/>
                    </a:lnTo>
                    <a:lnTo>
                      <a:pt x="547" y="110"/>
                    </a:lnTo>
                    <a:lnTo>
                      <a:pt x="505" y="101"/>
                    </a:lnTo>
                    <a:lnTo>
                      <a:pt x="494" y="79"/>
                    </a:lnTo>
                    <a:lnTo>
                      <a:pt x="484" y="79"/>
                    </a:lnTo>
                    <a:lnTo>
                      <a:pt x="494" y="90"/>
                    </a:lnTo>
                    <a:lnTo>
                      <a:pt x="482" y="97"/>
                    </a:lnTo>
                    <a:lnTo>
                      <a:pt x="485" y="104"/>
                    </a:lnTo>
                    <a:lnTo>
                      <a:pt x="504" y="116"/>
                    </a:lnTo>
                    <a:lnTo>
                      <a:pt x="503" y="131"/>
                    </a:lnTo>
                    <a:lnTo>
                      <a:pt x="515" y="143"/>
                    </a:lnTo>
                    <a:lnTo>
                      <a:pt x="544" y="142"/>
                    </a:lnTo>
                    <a:lnTo>
                      <a:pt x="558" y="148"/>
                    </a:lnTo>
                    <a:lnTo>
                      <a:pt x="565" y="159"/>
                    </a:lnTo>
                    <a:lnTo>
                      <a:pt x="570" y="168"/>
                    </a:lnTo>
                    <a:lnTo>
                      <a:pt x="587" y="171"/>
                    </a:lnTo>
                    <a:lnTo>
                      <a:pt x="563" y="168"/>
                    </a:lnTo>
                    <a:lnTo>
                      <a:pt x="553" y="152"/>
                    </a:lnTo>
                    <a:lnTo>
                      <a:pt x="545" y="144"/>
                    </a:lnTo>
                    <a:lnTo>
                      <a:pt x="523" y="150"/>
                    </a:lnTo>
                    <a:lnTo>
                      <a:pt x="536" y="169"/>
                    </a:lnTo>
                    <a:lnTo>
                      <a:pt x="523" y="186"/>
                    </a:lnTo>
                    <a:lnTo>
                      <a:pt x="520" y="190"/>
                    </a:lnTo>
                    <a:lnTo>
                      <a:pt x="514" y="192"/>
                    </a:lnTo>
                    <a:lnTo>
                      <a:pt x="481" y="188"/>
                    </a:lnTo>
                    <a:lnTo>
                      <a:pt x="477" y="183"/>
                    </a:lnTo>
                    <a:lnTo>
                      <a:pt x="498" y="185"/>
                    </a:lnTo>
                    <a:lnTo>
                      <a:pt x="494" y="186"/>
                    </a:lnTo>
                    <a:lnTo>
                      <a:pt x="508" y="185"/>
                    </a:lnTo>
                    <a:lnTo>
                      <a:pt x="505" y="181"/>
                    </a:lnTo>
                    <a:lnTo>
                      <a:pt x="515" y="164"/>
                    </a:lnTo>
                    <a:lnTo>
                      <a:pt x="515" y="155"/>
                    </a:lnTo>
                    <a:lnTo>
                      <a:pt x="495" y="141"/>
                    </a:lnTo>
                    <a:lnTo>
                      <a:pt x="487" y="124"/>
                    </a:lnTo>
                    <a:lnTo>
                      <a:pt x="478" y="106"/>
                    </a:lnTo>
                    <a:lnTo>
                      <a:pt x="465" y="99"/>
                    </a:lnTo>
                    <a:lnTo>
                      <a:pt x="466" y="83"/>
                    </a:lnTo>
                    <a:lnTo>
                      <a:pt x="448" y="77"/>
                    </a:lnTo>
                    <a:lnTo>
                      <a:pt x="424" y="79"/>
                    </a:lnTo>
                    <a:lnTo>
                      <a:pt x="421" y="100"/>
                    </a:lnTo>
                    <a:lnTo>
                      <a:pt x="412" y="109"/>
                    </a:lnTo>
                    <a:lnTo>
                      <a:pt x="415" y="113"/>
                    </a:lnTo>
                    <a:lnTo>
                      <a:pt x="423" y="114"/>
                    </a:lnTo>
                    <a:lnTo>
                      <a:pt x="426" y="125"/>
                    </a:lnTo>
                    <a:lnTo>
                      <a:pt x="429" y="133"/>
                    </a:lnTo>
                    <a:lnTo>
                      <a:pt x="444" y="138"/>
                    </a:lnTo>
                    <a:lnTo>
                      <a:pt x="454" y="146"/>
                    </a:lnTo>
                    <a:lnTo>
                      <a:pt x="461" y="148"/>
                    </a:lnTo>
                    <a:lnTo>
                      <a:pt x="454" y="159"/>
                    </a:lnTo>
                    <a:lnTo>
                      <a:pt x="437" y="148"/>
                    </a:lnTo>
                    <a:lnTo>
                      <a:pt x="410" y="139"/>
                    </a:lnTo>
                    <a:lnTo>
                      <a:pt x="383" y="133"/>
                    </a:lnTo>
                    <a:lnTo>
                      <a:pt x="357" y="130"/>
                    </a:lnTo>
                    <a:lnTo>
                      <a:pt x="353" y="135"/>
                    </a:lnTo>
                    <a:lnTo>
                      <a:pt x="364" y="146"/>
                    </a:lnTo>
                    <a:lnTo>
                      <a:pt x="356" y="152"/>
                    </a:lnTo>
                    <a:lnTo>
                      <a:pt x="356" y="158"/>
                    </a:lnTo>
                    <a:lnTo>
                      <a:pt x="348" y="155"/>
                    </a:lnTo>
                    <a:lnTo>
                      <a:pt x="345" y="146"/>
                    </a:lnTo>
                    <a:lnTo>
                      <a:pt x="329" y="150"/>
                    </a:lnTo>
                    <a:lnTo>
                      <a:pt x="315" y="152"/>
                    </a:lnTo>
                    <a:lnTo>
                      <a:pt x="303" y="158"/>
                    </a:lnTo>
                    <a:lnTo>
                      <a:pt x="282" y="158"/>
                    </a:lnTo>
                    <a:lnTo>
                      <a:pt x="288" y="154"/>
                    </a:lnTo>
                    <a:lnTo>
                      <a:pt x="282" y="148"/>
                    </a:lnTo>
                    <a:lnTo>
                      <a:pt x="292" y="144"/>
                    </a:lnTo>
                    <a:lnTo>
                      <a:pt x="273" y="153"/>
                    </a:lnTo>
                    <a:lnTo>
                      <a:pt x="270" y="154"/>
                    </a:lnTo>
                    <a:lnTo>
                      <a:pt x="246" y="161"/>
                    </a:lnTo>
                    <a:lnTo>
                      <a:pt x="233" y="165"/>
                    </a:lnTo>
                    <a:lnTo>
                      <a:pt x="235" y="169"/>
                    </a:lnTo>
                    <a:lnTo>
                      <a:pt x="224" y="171"/>
                    </a:lnTo>
                    <a:lnTo>
                      <a:pt x="222" y="181"/>
                    </a:lnTo>
                    <a:lnTo>
                      <a:pt x="205" y="182"/>
                    </a:lnTo>
                    <a:lnTo>
                      <a:pt x="192" y="172"/>
                    </a:lnTo>
                    <a:lnTo>
                      <a:pt x="209" y="164"/>
                    </a:lnTo>
                    <a:lnTo>
                      <a:pt x="189" y="153"/>
                    </a:lnTo>
                    <a:lnTo>
                      <a:pt x="165" y="150"/>
                    </a:lnTo>
                    <a:lnTo>
                      <a:pt x="178" y="158"/>
                    </a:lnTo>
                    <a:lnTo>
                      <a:pt x="184" y="179"/>
                    </a:lnTo>
                    <a:lnTo>
                      <a:pt x="189" y="190"/>
                    </a:lnTo>
                    <a:lnTo>
                      <a:pt x="189" y="198"/>
                    </a:lnTo>
                    <a:lnTo>
                      <a:pt x="183" y="198"/>
                    </a:lnTo>
                    <a:lnTo>
                      <a:pt x="178" y="191"/>
                    </a:lnTo>
                    <a:lnTo>
                      <a:pt x="165" y="188"/>
                    </a:lnTo>
                    <a:lnTo>
                      <a:pt x="153" y="199"/>
                    </a:lnTo>
                    <a:lnTo>
                      <a:pt x="142" y="210"/>
                    </a:lnTo>
                    <a:lnTo>
                      <a:pt x="153" y="225"/>
                    </a:lnTo>
                    <a:lnTo>
                      <a:pt x="126" y="221"/>
                    </a:lnTo>
                    <a:lnTo>
                      <a:pt x="107" y="213"/>
                    </a:lnTo>
                    <a:lnTo>
                      <a:pt x="109" y="221"/>
                    </a:lnTo>
                    <a:lnTo>
                      <a:pt x="122" y="229"/>
                    </a:lnTo>
                    <a:lnTo>
                      <a:pt x="129" y="235"/>
                    </a:lnTo>
                    <a:lnTo>
                      <a:pt x="112" y="237"/>
                    </a:lnTo>
                    <a:lnTo>
                      <a:pt x="88" y="224"/>
                    </a:lnTo>
                    <a:lnTo>
                      <a:pt x="82" y="208"/>
                    </a:lnTo>
                    <a:lnTo>
                      <a:pt x="82" y="202"/>
                    </a:lnTo>
                    <a:lnTo>
                      <a:pt x="66" y="192"/>
                    </a:lnTo>
                    <a:lnTo>
                      <a:pt x="61" y="188"/>
                    </a:lnTo>
                    <a:lnTo>
                      <a:pt x="44" y="180"/>
                    </a:lnTo>
                    <a:lnTo>
                      <a:pt x="54" y="181"/>
                    </a:lnTo>
                    <a:lnTo>
                      <a:pt x="84" y="188"/>
                    </a:lnTo>
                    <a:lnTo>
                      <a:pt x="117" y="196"/>
                    </a:lnTo>
                    <a:lnTo>
                      <a:pt x="148" y="188"/>
                    </a:lnTo>
                    <a:lnTo>
                      <a:pt x="151" y="176"/>
                    </a:lnTo>
                    <a:lnTo>
                      <a:pt x="139" y="168"/>
                    </a:lnTo>
                    <a:lnTo>
                      <a:pt x="104" y="154"/>
                    </a:lnTo>
                    <a:lnTo>
                      <a:pt x="72" y="141"/>
                    </a:lnTo>
                    <a:lnTo>
                      <a:pt x="52" y="142"/>
                    </a:lnTo>
                    <a:lnTo>
                      <a:pt x="47" y="143"/>
                    </a:lnTo>
                    <a:lnTo>
                      <a:pt x="52" y="138"/>
                    </a:lnTo>
                    <a:lnTo>
                      <a:pt x="44" y="138"/>
                    </a:lnTo>
                    <a:lnTo>
                      <a:pt x="34" y="132"/>
                    </a:lnTo>
                    <a:lnTo>
                      <a:pt x="45" y="131"/>
                    </a:lnTo>
                    <a:lnTo>
                      <a:pt x="31" y="128"/>
                    </a:lnTo>
                    <a:lnTo>
                      <a:pt x="27" y="132"/>
                    </a:lnTo>
                    <a:lnTo>
                      <a:pt x="19" y="131"/>
                    </a:lnTo>
                    <a:lnTo>
                      <a:pt x="20" y="135"/>
                    </a:lnTo>
                    <a:lnTo>
                      <a:pt x="12" y="136"/>
                    </a:lnTo>
                    <a:lnTo>
                      <a:pt x="1" y="143"/>
                    </a:lnTo>
                    <a:lnTo>
                      <a:pt x="0" y="148"/>
                    </a:lnTo>
                    <a:lnTo>
                      <a:pt x="1" y="160"/>
                    </a:lnTo>
                    <a:lnTo>
                      <a:pt x="18" y="171"/>
                    </a:lnTo>
                    <a:lnTo>
                      <a:pt x="12" y="183"/>
                    </a:lnTo>
                    <a:lnTo>
                      <a:pt x="27" y="204"/>
                    </a:lnTo>
                    <a:lnTo>
                      <a:pt x="27" y="220"/>
                    </a:lnTo>
                    <a:lnTo>
                      <a:pt x="31" y="228"/>
                    </a:lnTo>
                    <a:lnTo>
                      <a:pt x="39" y="235"/>
                    </a:lnTo>
                    <a:lnTo>
                      <a:pt x="33" y="241"/>
                    </a:lnTo>
                    <a:lnTo>
                      <a:pt x="55" y="257"/>
                    </a:lnTo>
                    <a:lnTo>
                      <a:pt x="46" y="268"/>
                    </a:lnTo>
                    <a:lnTo>
                      <a:pt x="36" y="279"/>
                    </a:lnTo>
                    <a:lnTo>
                      <a:pt x="28" y="289"/>
                    </a:lnTo>
                    <a:lnTo>
                      <a:pt x="18" y="300"/>
                    </a:lnTo>
                    <a:lnTo>
                      <a:pt x="28" y="300"/>
                    </a:lnTo>
                    <a:lnTo>
                      <a:pt x="24" y="300"/>
                    </a:lnTo>
                    <a:lnTo>
                      <a:pt x="28" y="303"/>
                    </a:lnTo>
                    <a:lnTo>
                      <a:pt x="50" y="312"/>
                    </a:lnTo>
                    <a:lnTo>
                      <a:pt x="36" y="311"/>
                    </a:lnTo>
                    <a:lnTo>
                      <a:pt x="24" y="318"/>
                    </a:lnTo>
                    <a:lnTo>
                      <a:pt x="22" y="323"/>
                    </a:lnTo>
                    <a:lnTo>
                      <a:pt x="27" y="341"/>
                    </a:lnTo>
                    <a:lnTo>
                      <a:pt x="19" y="354"/>
                    </a:lnTo>
                    <a:lnTo>
                      <a:pt x="29" y="368"/>
                    </a:lnTo>
                    <a:lnTo>
                      <a:pt x="36" y="389"/>
                    </a:lnTo>
                    <a:lnTo>
                      <a:pt x="57" y="393"/>
                    </a:lnTo>
                    <a:lnTo>
                      <a:pt x="79" y="398"/>
                    </a:lnTo>
                    <a:lnTo>
                      <a:pt x="82" y="421"/>
                    </a:lnTo>
                    <a:lnTo>
                      <a:pt x="99" y="439"/>
                    </a:lnTo>
                    <a:lnTo>
                      <a:pt x="94" y="445"/>
                    </a:lnTo>
                    <a:lnTo>
                      <a:pt x="98" y="465"/>
                    </a:lnTo>
                    <a:lnTo>
                      <a:pt x="107" y="460"/>
                    </a:lnTo>
                    <a:lnTo>
                      <a:pt x="131" y="462"/>
                    </a:lnTo>
                    <a:lnTo>
                      <a:pt x="132" y="470"/>
                    </a:lnTo>
                    <a:lnTo>
                      <a:pt x="151" y="488"/>
                    </a:lnTo>
                    <a:lnTo>
                      <a:pt x="169" y="505"/>
                    </a:lnTo>
                    <a:lnTo>
                      <a:pt x="177" y="502"/>
                    </a:lnTo>
                    <a:lnTo>
                      <a:pt x="199" y="510"/>
                    </a:lnTo>
                    <a:lnTo>
                      <a:pt x="219" y="519"/>
                    </a:lnTo>
                    <a:lnTo>
                      <a:pt x="227" y="548"/>
                    </a:lnTo>
                    <a:lnTo>
                      <a:pt x="217" y="554"/>
                    </a:lnTo>
                    <a:lnTo>
                      <a:pt x="211" y="567"/>
                    </a:lnTo>
                    <a:lnTo>
                      <a:pt x="215" y="570"/>
                    </a:lnTo>
                    <a:lnTo>
                      <a:pt x="204" y="576"/>
                    </a:lnTo>
                    <a:lnTo>
                      <a:pt x="198" y="579"/>
                    </a:lnTo>
                    <a:lnTo>
                      <a:pt x="209" y="589"/>
                    </a:lnTo>
                    <a:lnTo>
                      <a:pt x="204" y="589"/>
                    </a:lnTo>
                    <a:lnTo>
                      <a:pt x="203" y="595"/>
                    </a:lnTo>
                    <a:lnTo>
                      <a:pt x="200" y="590"/>
                    </a:lnTo>
                    <a:lnTo>
                      <a:pt x="200" y="602"/>
                    </a:lnTo>
                    <a:lnTo>
                      <a:pt x="187" y="604"/>
                    </a:lnTo>
                    <a:lnTo>
                      <a:pt x="183" y="607"/>
                    </a:lnTo>
                    <a:lnTo>
                      <a:pt x="205" y="622"/>
                    </a:lnTo>
                    <a:lnTo>
                      <a:pt x="226" y="634"/>
                    </a:lnTo>
                    <a:lnTo>
                      <a:pt x="227" y="633"/>
                    </a:lnTo>
                    <a:lnTo>
                      <a:pt x="243" y="634"/>
                    </a:lnTo>
                    <a:lnTo>
                      <a:pt x="259" y="635"/>
                    </a:lnTo>
                    <a:lnTo>
                      <a:pt x="281" y="646"/>
                    </a:lnTo>
                    <a:lnTo>
                      <a:pt x="303" y="656"/>
                    </a:lnTo>
                    <a:lnTo>
                      <a:pt x="324" y="666"/>
                    </a:lnTo>
                    <a:lnTo>
                      <a:pt x="345" y="677"/>
                    </a:lnTo>
                    <a:lnTo>
                      <a:pt x="370" y="682"/>
                    </a:lnTo>
                    <a:lnTo>
                      <a:pt x="357" y="666"/>
                    </a:lnTo>
                    <a:lnTo>
                      <a:pt x="345" y="648"/>
                    </a:lnTo>
                    <a:lnTo>
                      <a:pt x="344" y="635"/>
                    </a:lnTo>
                    <a:lnTo>
                      <a:pt x="342" y="640"/>
                    </a:lnTo>
                    <a:lnTo>
                      <a:pt x="333" y="625"/>
                    </a:lnTo>
                    <a:lnTo>
                      <a:pt x="329" y="618"/>
                    </a:lnTo>
                    <a:lnTo>
                      <a:pt x="336" y="598"/>
                    </a:lnTo>
                    <a:lnTo>
                      <a:pt x="351" y="590"/>
                    </a:lnTo>
                    <a:lnTo>
                      <a:pt x="358" y="586"/>
                    </a:lnTo>
                    <a:lnTo>
                      <a:pt x="357" y="582"/>
                    </a:lnTo>
                    <a:lnTo>
                      <a:pt x="346" y="562"/>
                    </a:lnTo>
                    <a:lnTo>
                      <a:pt x="329" y="547"/>
                    </a:lnTo>
                    <a:lnTo>
                      <a:pt x="313" y="531"/>
                    </a:lnTo>
                    <a:lnTo>
                      <a:pt x="314" y="508"/>
                    </a:lnTo>
                    <a:lnTo>
                      <a:pt x="317" y="487"/>
                    </a:lnTo>
                    <a:lnTo>
                      <a:pt x="333" y="494"/>
                    </a:lnTo>
                    <a:lnTo>
                      <a:pt x="336" y="487"/>
                    </a:lnTo>
                    <a:lnTo>
                      <a:pt x="346" y="478"/>
                    </a:lnTo>
                    <a:lnTo>
                      <a:pt x="357" y="469"/>
                    </a:lnTo>
                    <a:lnTo>
                      <a:pt x="377" y="467"/>
                    </a:lnTo>
                    <a:lnTo>
                      <a:pt x="395" y="478"/>
                    </a:lnTo>
                    <a:lnTo>
                      <a:pt x="413" y="488"/>
                    </a:lnTo>
                    <a:lnTo>
                      <a:pt x="434" y="487"/>
                    </a:lnTo>
                    <a:lnTo>
                      <a:pt x="462" y="486"/>
                    </a:lnTo>
                    <a:lnTo>
                      <a:pt x="488" y="489"/>
                    </a:lnTo>
                    <a:lnTo>
                      <a:pt x="492" y="486"/>
                    </a:lnTo>
                    <a:lnTo>
                      <a:pt x="476" y="465"/>
                    </a:lnTo>
                    <a:lnTo>
                      <a:pt x="483" y="440"/>
                    </a:lnTo>
                    <a:lnTo>
                      <a:pt x="495" y="442"/>
                    </a:lnTo>
                    <a:lnTo>
                      <a:pt x="478" y="432"/>
                    </a:lnTo>
                    <a:lnTo>
                      <a:pt x="496" y="428"/>
                    </a:lnTo>
                    <a:lnTo>
                      <a:pt x="515" y="426"/>
                    </a:lnTo>
                    <a:lnTo>
                      <a:pt x="531" y="418"/>
                    </a:lnTo>
                    <a:lnTo>
                      <a:pt x="547" y="412"/>
                    </a:lnTo>
                    <a:lnTo>
                      <a:pt x="565" y="407"/>
                    </a:lnTo>
                    <a:lnTo>
                      <a:pt x="581" y="401"/>
                    </a:lnTo>
                    <a:lnTo>
                      <a:pt x="592" y="400"/>
                    </a:lnTo>
                    <a:lnTo>
                      <a:pt x="603" y="414"/>
                    </a:lnTo>
                    <a:lnTo>
                      <a:pt x="629" y="423"/>
                    </a:lnTo>
                    <a:lnTo>
                      <a:pt x="638" y="431"/>
                    </a:lnTo>
                    <a:lnTo>
                      <a:pt x="651" y="433"/>
                    </a:lnTo>
                    <a:lnTo>
                      <a:pt x="668" y="426"/>
                    </a:lnTo>
                    <a:lnTo>
                      <a:pt x="686" y="417"/>
                    </a:lnTo>
                    <a:lnTo>
                      <a:pt x="689" y="421"/>
                    </a:lnTo>
                    <a:lnTo>
                      <a:pt x="686" y="431"/>
                    </a:lnTo>
                    <a:lnTo>
                      <a:pt x="705" y="447"/>
                    </a:lnTo>
                    <a:lnTo>
                      <a:pt x="723" y="460"/>
                    </a:lnTo>
                    <a:lnTo>
                      <a:pt x="742" y="476"/>
                    </a:lnTo>
                    <a:lnTo>
                      <a:pt x="761" y="489"/>
                    </a:lnTo>
                    <a:lnTo>
                      <a:pt x="764" y="487"/>
                    </a:lnTo>
                    <a:lnTo>
                      <a:pt x="774" y="489"/>
                    </a:lnTo>
                    <a:lnTo>
                      <a:pt x="793" y="488"/>
                    </a:lnTo>
                    <a:lnTo>
                      <a:pt x="811" y="499"/>
                    </a:lnTo>
                    <a:lnTo>
                      <a:pt x="829" y="513"/>
                    </a:lnTo>
                    <a:lnTo>
                      <a:pt x="848" y="509"/>
                    </a:lnTo>
                    <a:lnTo>
                      <a:pt x="864" y="529"/>
                    </a:lnTo>
                    <a:lnTo>
                      <a:pt x="876" y="527"/>
                    </a:lnTo>
                    <a:lnTo>
                      <a:pt x="882" y="520"/>
                    </a:lnTo>
                    <a:lnTo>
                      <a:pt x="894" y="513"/>
                    </a:lnTo>
                    <a:lnTo>
                      <a:pt x="908" y="504"/>
                    </a:lnTo>
                    <a:lnTo>
                      <a:pt x="921" y="496"/>
                    </a:lnTo>
                    <a:lnTo>
                      <a:pt x="950" y="498"/>
                    </a:lnTo>
                    <a:lnTo>
                      <a:pt x="955" y="505"/>
                    </a:lnTo>
                    <a:lnTo>
                      <a:pt x="977" y="509"/>
                    </a:lnTo>
                    <a:lnTo>
                      <a:pt x="997" y="513"/>
                    </a:lnTo>
                    <a:lnTo>
                      <a:pt x="1007" y="504"/>
                    </a:lnTo>
                    <a:lnTo>
                      <a:pt x="995" y="489"/>
                    </a:lnTo>
                    <a:lnTo>
                      <a:pt x="998" y="470"/>
                    </a:lnTo>
                    <a:lnTo>
                      <a:pt x="1021" y="476"/>
                    </a:lnTo>
                    <a:lnTo>
                      <a:pt x="1046" y="482"/>
                    </a:lnTo>
                    <a:lnTo>
                      <a:pt x="1056" y="492"/>
                    </a:lnTo>
                    <a:lnTo>
                      <a:pt x="1077" y="507"/>
                    </a:lnTo>
                    <a:lnTo>
                      <a:pt x="1101" y="500"/>
                    </a:lnTo>
                    <a:lnTo>
                      <a:pt x="1121" y="505"/>
                    </a:lnTo>
                    <a:lnTo>
                      <a:pt x="1139" y="510"/>
                    </a:lnTo>
                    <a:lnTo>
                      <a:pt x="1148" y="518"/>
                    </a:lnTo>
                    <a:lnTo>
                      <a:pt x="1177" y="527"/>
                    </a:lnTo>
                    <a:lnTo>
                      <a:pt x="1193" y="522"/>
                    </a:lnTo>
                    <a:lnTo>
                      <a:pt x="1209" y="519"/>
                    </a:lnTo>
                    <a:lnTo>
                      <a:pt x="1225" y="505"/>
                    </a:lnTo>
                    <a:lnTo>
                      <a:pt x="1250" y="511"/>
                    </a:lnTo>
                    <a:lnTo>
                      <a:pt x="1264" y="513"/>
                    </a:lnTo>
                    <a:lnTo>
                      <a:pt x="1283" y="518"/>
                    </a:lnTo>
                    <a:lnTo>
                      <a:pt x="1294" y="505"/>
                    </a:lnTo>
                    <a:lnTo>
                      <a:pt x="1289" y="489"/>
                    </a:lnTo>
                    <a:lnTo>
                      <a:pt x="1289" y="466"/>
                    </a:lnTo>
                    <a:lnTo>
                      <a:pt x="1280" y="458"/>
                    </a:lnTo>
                    <a:lnTo>
                      <a:pt x="1274" y="455"/>
                    </a:lnTo>
                    <a:lnTo>
                      <a:pt x="1283" y="443"/>
                    </a:lnTo>
                    <a:lnTo>
                      <a:pt x="1300" y="442"/>
                    </a:lnTo>
                    <a:lnTo>
                      <a:pt x="1319" y="442"/>
                    </a:lnTo>
                    <a:lnTo>
                      <a:pt x="1353" y="456"/>
                    </a:lnTo>
                    <a:lnTo>
                      <a:pt x="1368" y="470"/>
                    </a:lnTo>
                    <a:lnTo>
                      <a:pt x="1380" y="485"/>
                    </a:lnTo>
                    <a:lnTo>
                      <a:pt x="1396" y="497"/>
                    </a:lnTo>
                    <a:lnTo>
                      <a:pt x="1409" y="511"/>
                    </a:lnTo>
                    <a:lnTo>
                      <a:pt x="1425" y="519"/>
                    </a:lnTo>
                    <a:lnTo>
                      <a:pt x="1450" y="527"/>
                    </a:lnTo>
                    <a:lnTo>
                      <a:pt x="1466" y="535"/>
                    </a:lnTo>
                    <a:lnTo>
                      <a:pt x="1483" y="558"/>
                    </a:lnTo>
                    <a:lnTo>
                      <a:pt x="1504" y="554"/>
                    </a:lnTo>
                    <a:lnTo>
                      <a:pt x="1526" y="546"/>
                    </a:lnTo>
                    <a:lnTo>
                      <a:pt x="1534" y="564"/>
                    </a:lnTo>
                    <a:lnTo>
                      <a:pt x="1537" y="587"/>
                    </a:lnTo>
                    <a:lnTo>
                      <a:pt x="1539" y="609"/>
                    </a:lnTo>
                    <a:lnTo>
                      <a:pt x="1521" y="607"/>
                    </a:lnTo>
                    <a:lnTo>
                      <a:pt x="1518" y="618"/>
                    </a:lnTo>
                    <a:lnTo>
                      <a:pt x="1529" y="636"/>
                    </a:lnTo>
                    <a:lnTo>
                      <a:pt x="1538" y="656"/>
                    </a:lnTo>
                    <a:lnTo>
                      <a:pt x="1532" y="660"/>
                    </a:lnTo>
                    <a:lnTo>
                      <a:pt x="1535" y="666"/>
                    </a:lnTo>
                    <a:lnTo>
                      <a:pt x="1539" y="668"/>
                    </a:lnTo>
                    <a:lnTo>
                      <a:pt x="1537" y="662"/>
                    </a:lnTo>
                    <a:lnTo>
                      <a:pt x="1539" y="662"/>
                    </a:lnTo>
                    <a:lnTo>
                      <a:pt x="1546" y="648"/>
                    </a:lnTo>
                    <a:lnTo>
                      <a:pt x="1550" y="647"/>
                    </a:lnTo>
                    <a:lnTo>
                      <a:pt x="1555" y="657"/>
                    </a:lnTo>
                    <a:lnTo>
                      <a:pt x="1566" y="657"/>
                    </a:lnTo>
                    <a:lnTo>
                      <a:pt x="1582" y="650"/>
                    </a:lnTo>
                    <a:lnTo>
                      <a:pt x="1588" y="636"/>
                    </a:lnTo>
                    <a:lnTo>
                      <a:pt x="1592" y="622"/>
                    </a:lnTo>
                    <a:lnTo>
                      <a:pt x="1594" y="602"/>
                    </a:lnTo>
                    <a:lnTo>
                      <a:pt x="1598" y="584"/>
                    </a:lnTo>
                    <a:lnTo>
                      <a:pt x="1599" y="565"/>
                    </a:lnTo>
                    <a:lnTo>
                      <a:pt x="1600" y="546"/>
                    </a:lnTo>
                    <a:lnTo>
                      <a:pt x="1592" y="527"/>
                    </a:lnTo>
                    <a:lnTo>
                      <a:pt x="1586" y="510"/>
                    </a:lnTo>
                    <a:lnTo>
                      <a:pt x="1577" y="499"/>
                    </a:lnTo>
                    <a:lnTo>
                      <a:pt x="1572" y="487"/>
                    </a:lnTo>
                    <a:lnTo>
                      <a:pt x="1570" y="472"/>
                    </a:lnTo>
                    <a:lnTo>
                      <a:pt x="1559" y="459"/>
                    </a:lnTo>
                    <a:lnTo>
                      <a:pt x="1543" y="448"/>
                    </a:lnTo>
                    <a:lnTo>
                      <a:pt x="1553" y="448"/>
                    </a:lnTo>
                    <a:lnTo>
                      <a:pt x="1517" y="426"/>
                    </a:lnTo>
                    <a:lnTo>
                      <a:pt x="1500" y="422"/>
                    </a:lnTo>
                    <a:lnTo>
                      <a:pt x="1504" y="432"/>
                    </a:lnTo>
                    <a:lnTo>
                      <a:pt x="1491" y="439"/>
                    </a:lnTo>
                    <a:lnTo>
                      <a:pt x="1491" y="432"/>
                    </a:lnTo>
                    <a:lnTo>
                      <a:pt x="1484" y="428"/>
                    </a:lnTo>
                    <a:lnTo>
                      <a:pt x="1483" y="432"/>
                    </a:lnTo>
                    <a:lnTo>
                      <a:pt x="1471" y="418"/>
                    </a:lnTo>
                    <a:lnTo>
                      <a:pt x="1449" y="416"/>
                    </a:lnTo>
                    <a:lnTo>
                      <a:pt x="1453" y="398"/>
                    </a:lnTo>
                    <a:lnTo>
                      <a:pt x="1460" y="381"/>
                    </a:lnTo>
                    <a:lnTo>
                      <a:pt x="1463" y="368"/>
                    </a:lnTo>
                    <a:lnTo>
                      <a:pt x="1467" y="356"/>
                    </a:lnTo>
                    <a:lnTo>
                      <a:pt x="1463" y="346"/>
                    </a:lnTo>
                    <a:lnTo>
                      <a:pt x="1469" y="329"/>
                    </a:lnTo>
                    <a:lnTo>
                      <a:pt x="1485" y="327"/>
                    </a:lnTo>
                    <a:lnTo>
                      <a:pt x="1502" y="323"/>
                    </a:lnTo>
                    <a:lnTo>
                      <a:pt x="1507" y="323"/>
                    </a:lnTo>
                    <a:lnTo>
                      <a:pt x="1515" y="327"/>
                    </a:lnTo>
                    <a:lnTo>
                      <a:pt x="1516" y="323"/>
                    </a:lnTo>
                    <a:lnTo>
                      <a:pt x="1549" y="327"/>
                    </a:lnTo>
                    <a:lnTo>
                      <a:pt x="1549" y="322"/>
                    </a:lnTo>
                    <a:lnTo>
                      <a:pt x="1546" y="318"/>
                    </a:lnTo>
                    <a:lnTo>
                      <a:pt x="1570" y="319"/>
                    </a:lnTo>
                    <a:lnTo>
                      <a:pt x="1590" y="324"/>
                    </a:lnTo>
                    <a:lnTo>
                      <a:pt x="1584" y="328"/>
                    </a:lnTo>
                    <a:lnTo>
                      <a:pt x="1589" y="334"/>
                    </a:lnTo>
                    <a:lnTo>
                      <a:pt x="1601" y="332"/>
                    </a:lnTo>
                    <a:lnTo>
                      <a:pt x="1611" y="328"/>
                    </a:lnTo>
                    <a:lnTo>
                      <a:pt x="1631" y="328"/>
                    </a:lnTo>
                    <a:lnTo>
                      <a:pt x="1628" y="323"/>
                    </a:lnTo>
                    <a:lnTo>
                      <a:pt x="1616" y="322"/>
                    </a:lnTo>
                    <a:lnTo>
                      <a:pt x="1610" y="317"/>
                    </a:lnTo>
                    <a:lnTo>
                      <a:pt x="1610" y="299"/>
                    </a:lnTo>
                    <a:lnTo>
                      <a:pt x="1609" y="280"/>
                    </a:lnTo>
                    <a:lnTo>
                      <a:pt x="1637" y="279"/>
                    </a:lnTo>
                    <a:lnTo>
                      <a:pt x="1642" y="276"/>
                    </a:lnTo>
                    <a:lnTo>
                      <a:pt x="1657" y="292"/>
                    </a:lnTo>
                    <a:lnTo>
                      <a:pt x="1659" y="291"/>
                    </a:lnTo>
                    <a:lnTo>
                      <a:pt x="1669" y="300"/>
                    </a:lnTo>
                    <a:lnTo>
                      <a:pt x="1675" y="281"/>
                    </a:lnTo>
                    <a:lnTo>
                      <a:pt x="1682" y="281"/>
                    </a:lnTo>
                    <a:lnTo>
                      <a:pt x="1669" y="267"/>
                    </a:lnTo>
                    <a:lnTo>
                      <a:pt x="1671" y="262"/>
                    </a:lnTo>
                    <a:lnTo>
                      <a:pt x="1694" y="264"/>
                    </a:lnTo>
                    <a:lnTo>
                      <a:pt x="1697" y="268"/>
                    </a:lnTo>
                    <a:lnTo>
                      <a:pt x="1686" y="268"/>
                    </a:lnTo>
                    <a:lnTo>
                      <a:pt x="1696" y="281"/>
                    </a:lnTo>
                    <a:lnTo>
                      <a:pt x="1706" y="292"/>
                    </a:lnTo>
                    <a:lnTo>
                      <a:pt x="1698" y="300"/>
                    </a:lnTo>
                    <a:lnTo>
                      <a:pt x="1696" y="314"/>
                    </a:lnTo>
                    <a:lnTo>
                      <a:pt x="1692" y="330"/>
                    </a:lnTo>
                    <a:lnTo>
                      <a:pt x="1691" y="350"/>
                    </a:lnTo>
                    <a:lnTo>
                      <a:pt x="1679" y="354"/>
                    </a:lnTo>
                    <a:lnTo>
                      <a:pt x="1685" y="360"/>
                    </a:lnTo>
                    <a:lnTo>
                      <a:pt x="1686" y="373"/>
                    </a:lnTo>
                    <a:lnTo>
                      <a:pt x="1697" y="389"/>
                    </a:lnTo>
                    <a:lnTo>
                      <a:pt x="1709" y="406"/>
                    </a:lnTo>
                    <a:lnTo>
                      <a:pt x="1730" y="428"/>
                    </a:lnTo>
                    <a:lnTo>
                      <a:pt x="1750" y="449"/>
                    </a:lnTo>
                    <a:lnTo>
                      <a:pt x="1772" y="470"/>
                    </a:lnTo>
                    <a:lnTo>
                      <a:pt x="1792" y="489"/>
                    </a:lnTo>
                    <a:lnTo>
                      <a:pt x="1797" y="478"/>
                    </a:lnTo>
                    <a:lnTo>
                      <a:pt x="1784" y="450"/>
                    </a:lnTo>
                    <a:lnTo>
                      <a:pt x="1791" y="447"/>
                    </a:lnTo>
                    <a:lnTo>
                      <a:pt x="1800" y="448"/>
                    </a:lnTo>
                    <a:lnTo>
                      <a:pt x="1797" y="445"/>
                    </a:lnTo>
                    <a:lnTo>
                      <a:pt x="1784" y="423"/>
                    </a:lnTo>
                    <a:lnTo>
                      <a:pt x="1801" y="417"/>
                    </a:lnTo>
                    <a:lnTo>
                      <a:pt x="1780" y="395"/>
                    </a:lnTo>
                    <a:lnTo>
                      <a:pt x="1779" y="385"/>
                    </a:lnTo>
                    <a:lnTo>
                      <a:pt x="1781" y="382"/>
                    </a:lnTo>
                    <a:lnTo>
                      <a:pt x="1780" y="385"/>
                    </a:lnTo>
                    <a:lnTo>
                      <a:pt x="1791" y="389"/>
                    </a:lnTo>
                    <a:lnTo>
                      <a:pt x="1779" y="377"/>
                    </a:lnTo>
                    <a:lnTo>
                      <a:pt x="1773" y="376"/>
                    </a:lnTo>
                    <a:lnTo>
                      <a:pt x="1758" y="354"/>
                    </a:lnTo>
                    <a:lnTo>
                      <a:pt x="1751" y="356"/>
                    </a:lnTo>
                    <a:lnTo>
                      <a:pt x="1739" y="350"/>
                    </a:lnTo>
                    <a:lnTo>
                      <a:pt x="1731" y="328"/>
                    </a:lnTo>
                    <a:lnTo>
                      <a:pt x="1723" y="314"/>
                    </a:lnTo>
                    <a:lnTo>
                      <a:pt x="1731" y="311"/>
                    </a:lnTo>
                    <a:lnTo>
                      <a:pt x="1742" y="314"/>
                    </a:lnTo>
                    <a:lnTo>
                      <a:pt x="1740" y="310"/>
                    </a:lnTo>
                    <a:lnTo>
                      <a:pt x="1746" y="302"/>
                    </a:lnTo>
                    <a:lnTo>
                      <a:pt x="1758" y="314"/>
                    </a:lnTo>
                    <a:lnTo>
                      <a:pt x="1759" y="305"/>
                    </a:lnTo>
                    <a:lnTo>
                      <a:pt x="1781" y="300"/>
                    </a:lnTo>
                    <a:lnTo>
                      <a:pt x="1803" y="311"/>
                    </a:lnTo>
                    <a:lnTo>
                      <a:pt x="1803" y="307"/>
                    </a:lnTo>
                    <a:lnTo>
                      <a:pt x="1811" y="292"/>
                    </a:lnTo>
                    <a:lnTo>
                      <a:pt x="1812" y="290"/>
                    </a:lnTo>
                    <a:lnTo>
                      <a:pt x="1811" y="284"/>
                    </a:lnTo>
                    <a:lnTo>
                      <a:pt x="1812" y="283"/>
                    </a:lnTo>
                    <a:lnTo>
                      <a:pt x="1825" y="273"/>
                    </a:lnTo>
                    <a:lnTo>
                      <a:pt x="1840" y="263"/>
                    </a:lnTo>
                    <a:lnTo>
                      <a:pt x="1832" y="261"/>
                    </a:lnTo>
                    <a:lnTo>
                      <a:pt x="1835" y="261"/>
                    </a:lnTo>
                    <a:lnTo>
                      <a:pt x="1863" y="268"/>
                    </a:lnTo>
                    <a:lnTo>
                      <a:pt x="1866" y="263"/>
                    </a:lnTo>
                    <a:lnTo>
                      <a:pt x="1852" y="254"/>
                    </a:lnTo>
                    <a:lnTo>
                      <a:pt x="1840" y="247"/>
                    </a:lnTo>
                    <a:lnTo>
                      <a:pt x="1832" y="243"/>
                    </a:lnTo>
                    <a:lnTo>
                      <a:pt x="1811" y="229"/>
                    </a:lnTo>
                    <a:lnTo>
                      <a:pt x="1810" y="231"/>
                    </a:lnTo>
                    <a:lnTo>
                      <a:pt x="1794" y="221"/>
                    </a:lnTo>
                    <a:lnTo>
                      <a:pt x="1801" y="223"/>
                    </a:lnTo>
                    <a:lnTo>
                      <a:pt x="1816" y="220"/>
                    </a:lnTo>
                    <a:lnTo>
                      <a:pt x="1794" y="201"/>
                    </a:lnTo>
                    <a:lnTo>
                      <a:pt x="1772" y="182"/>
                    </a:lnTo>
                    <a:lnTo>
                      <a:pt x="1748" y="164"/>
                    </a:lnTo>
                    <a:lnTo>
                      <a:pt x="1725" y="144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50" name="Freeform 246"/>
              <p:cNvSpPr>
                <a:spLocks/>
              </p:cNvSpPr>
              <p:nvPr/>
            </p:nvSpPr>
            <p:spPr bwMode="auto">
              <a:xfrm>
                <a:off x="715" y="674"/>
                <a:ext cx="128" cy="86"/>
              </a:xfrm>
              <a:custGeom>
                <a:avLst/>
                <a:gdLst>
                  <a:gd name="T0" fmla="*/ 45 w 136"/>
                  <a:gd name="T1" fmla="*/ 69 h 85"/>
                  <a:gd name="T2" fmla="*/ 44 w 136"/>
                  <a:gd name="T3" fmla="*/ 62 h 85"/>
                  <a:gd name="T4" fmla="*/ 41 w 136"/>
                  <a:gd name="T5" fmla="*/ 34 h 85"/>
                  <a:gd name="T6" fmla="*/ 39 w 136"/>
                  <a:gd name="T7" fmla="*/ 34 h 85"/>
                  <a:gd name="T8" fmla="*/ 39 w 136"/>
                  <a:gd name="T9" fmla="*/ 35 h 85"/>
                  <a:gd name="T10" fmla="*/ 38 w 136"/>
                  <a:gd name="T11" fmla="*/ 34 h 85"/>
                  <a:gd name="T12" fmla="*/ 34 w 136"/>
                  <a:gd name="T13" fmla="*/ 34 h 85"/>
                  <a:gd name="T14" fmla="*/ 31 w 136"/>
                  <a:gd name="T15" fmla="*/ 41 h 85"/>
                  <a:gd name="T16" fmla="*/ 31 w 136"/>
                  <a:gd name="T17" fmla="*/ 63 h 85"/>
                  <a:gd name="T18" fmla="*/ 29 w 136"/>
                  <a:gd name="T19" fmla="*/ 63 h 85"/>
                  <a:gd name="T20" fmla="*/ 30 w 136"/>
                  <a:gd name="T21" fmla="*/ 39 h 85"/>
                  <a:gd name="T22" fmla="*/ 34 w 136"/>
                  <a:gd name="T23" fmla="*/ 29 h 85"/>
                  <a:gd name="T24" fmla="*/ 34 w 136"/>
                  <a:gd name="T25" fmla="*/ 19 h 85"/>
                  <a:gd name="T26" fmla="*/ 30 w 136"/>
                  <a:gd name="T27" fmla="*/ 6 h 85"/>
                  <a:gd name="T28" fmla="*/ 30 w 136"/>
                  <a:gd name="T29" fmla="*/ 11 h 85"/>
                  <a:gd name="T30" fmla="*/ 27 w 136"/>
                  <a:gd name="T31" fmla="*/ 0 h 85"/>
                  <a:gd name="T32" fmla="*/ 21 w 136"/>
                  <a:gd name="T33" fmla="*/ 16 h 85"/>
                  <a:gd name="T34" fmla="*/ 14 w 136"/>
                  <a:gd name="T35" fmla="*/ 33 h 85"/>
                  <a:gd name="T36" fmla="*/ 8 w 136"/>
                  <a:gd name="T37" fmla="*/ 67 h 85"/>
                  <a:gd name="T38" fmla="*/ 0 w 136"/>
                  <a:gd name="T39" fmla="*/ 84 h 85"/>
                  <a:gd name="T40" fmla="*/ 8 w 136"/>
                  <a:gd name="T41" fmla="*/ 73 h 85"/>
                  <a:gd name="T42" fmla="*/ 8 w 136"/>
                  <a:gd name="T43" fmla="*/ 68 h 85"/>
                  <a:gd name="T44" fmla="*/ 8 w 136"/>
                  <a:gd name="T45" fmla="*/ 67 h 85"/>
                  <a:gd name="T46" fmla="*/ 9 w 136"/>
                  <a:gd name="T47" fmla="*/ 62 h 85"/>
                  <a:gd name="T48" fmla="*/ 9 w 136"/>
                  <a:gd name="T49" fmla="*/ 67 h 85"/>
                  <a:gd name="T50" fmla="*/ 11 w 136"/>
                  <a:gd name="T51" fmla="*/ 65 h 85"/>
                  <a:gd name="T52" fmla="*/ 8 w 136"/>
                  <a:gd name="T53" fmla="*/ 72 h 85"/>
                  <a:gd name="T54" fmla="*/ 8 w 136"/>
                  <a:gd name="T55" fmla="*/ 79 h 85"/>
                  <a:gd name="T56" fmla="*/ 16 w 136"/>
                  <a:gd name="T57" fmla="*/ 79 h 85"/>
                  <a:gd name="T58" fmla="*/ 13 w 136"/>
                  <a:gd name="T59" fmla="*/ 94 h 85"/>
                  <a:gd name="T60" fmla="*/ 17 w 136"/>
                  <a:gd name="T61" fmla="*/ 97 h 85"/>
                  <a:gd name="T62" fmla="*/ 20 w 136"/>
                  <a:gd name="T63" fmla="*/ 97 h 85"/>
                  <a:gd name="T64" fmla="*/ 19 w 136"/>
                  <a:gd name="T65" fmla="*/ 103 h 85"/>
                  <a:gd name="T66" fmla="*/ 22 w 136"/>
                  <a:gd name="T67" fmla="*/ 100 h 85"/>
                  <a:gd name="T68" fmla="*/ 23 w 136"/>
                  <a:gd name="T69" fmla="*/ 97 h 85"/>
                  <a:gd name="T70" fmla="*/ 23 w 136"/>
                  <a:gd name="T71" fmla="*/ 94 h 85"/>
                  <a:gd name="T72" fmla="*/ 29 w 136"/>
                  <a:gd name="T73" fmla="*/ 85 h 85"/>
                  <a:gd name="T74" fmla="*/ 30 w 136"/>
                  <a:gd name="T75" fmla="*/ 80 h 85"/>
                  <a:gd name="T76" fmla="*/ 31 w 136"/>
                  <a:gd name="T77" fmla="*/ 77 h 85"/>
                  <a:gd name="T78" fmla="*/ 32 w 136"/>
                  <a:gd name="T79" fmla="*/ 79 h 85"/>
                  <a:gd name="T80" fmla="*/ 35 w 136"/>
                  <a:gd name="T81" fmla="*/ 79 h 85"/>
                  <a:gd name="T82" fmla="*/ 36 w 136"/>
                  <a:gd name="T83" fmla="*/ 75 h 85"/>
                  <a:gd name="T84" fmla="*/ 39 w 136"/>
                  <a:gd name="T85" fmla="*/ 75 h 85"/>
                  <a:gd name="T86" fmla="*/ 45 w 136"/>
                  <a:gd name="T87" fmla="*/ 69 h 85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36"/>
                  <a:gd name="T133" fmla="*/ 0 h 85"/>
                  <a:gd name="T134" fmla="*/ 136 w 136"/>
                  <a:gd name="T135" fmla="*/ 85 h 85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36" h="85">
                    <a:moveTo>
                      <a:pt x="136" y="51"/>
                    </a:moveTo>
                    <a:lnTo>
                      <a:pt x="131" y="44"/>
                    </a:lnTo>
                    <a:lnTo>
                      <a:pt x="123" y="34"/>
                    </a:lnTo>
                    <a:lnTo>
                      <a:pt x="116" y="34"/>
                    </a:lnTo>
                    <a:lnTo>
                      <a:pt x="116" y="35"/>
                    </a:lnTo>
                    <a:lnTo>
                      <a:pt x="114" y="34"/>
                    </a:lnTo>
                    <a:lnTo>
                      <a:pt x="101" y="34"/>
                    </a:lnTo>
                    <a:lnTo>
                      <a:pt x="91" y="41"/>
                    </a:lnTo>
                    <a:lnTo>
                      <a:pt x="90" y="45"/>
                    </a:lnTo>
                    <a:lnTo>
                      <a:pt x="85" y="45"/>
                    </a:lnTo>
                    <a:lnTo>
                      <a:pt x="89" y="39"/>
                    </a:lnTo>
                    <a:lnTo>
                      <a:pt x="100" y="29"/>
                    </a:lnTo>
                    <a:lnTo>
                      <a:pt x="100" y="19"/>
                    </a:lnTo>
                    <a:lnTo>
                      <a:pt x="89" y="6"/>
                    </a:lnTo>
                    <a:lnTo>
                      <a:pt x="89" y="11"/>
                    </a:lnTo>
                    <a:lnTo>
                      <a:pt x="82" y="0"/>
                    </a:lnTo>
                    <a:lnTo>
                      <a:pt x="62" y="16"/>
                    </a:lnTo>
                    <a:lnTo>
                      <a:pt x="40" y="33"/>
                    </a:lnTo>
                    <a:lnTo>
                      <a:pt x="19" y="49"/>
                    </a:lnTo>
                    <a:lnTo>
                      <a:pt x="0" y="66"/>
                    </a:lnTo>
                    <a:lnTo>
                      <a:pt x="9" y="55"/>
                    </a:lnTo>
                    <a:lnTo>
                      <a:pt x="18" y="50"/>
                    </a:lnTo>
                    <a:lnTo>
                      <a:pt x="25" y="49"/>
                    </a:lnTo>
                    <a:lnTo>
                      <a:pt x="30" y="44"/>
                    </a:lnTo>
                    <a:lnTo>
                      <a:pt x="30" y="49"/>
                    </a:lnTo>
                    <a:lnTo>
                      <a:pt x="34" y="47"/>
                    </a:lnTo>
                    <a:lnTo>
                      <a:pt x="22" y="54"/>
                    </a:lnTo>
                    <a:lnTo>
                      <a:pt x="21" y="61"/>
                    </a:lnTo>
                    <a:lnTo>
                      <a:pt x="45" y="61"/>
                    </a:lnTo>
                    <a:lnTo>
                      <a:pt x="38" y="76"/>
                    </a:lnTo>
                    <a:lnTo>
                      <a:pt x="49" y="79"/>
                    </a:lnTo>
                    <a:lnTo>
                      <a:pt x="56" y="79"/>
                    </a:lnTo>
                    <a:lnTo>
                      <a:pt x="54" y="85"/>
                    </a:lnTo>
                    <a:lnTo>
                      <a:pt x="63" y="82"/>
                    </a:lnTo>
                    <a:lnTo>
                      <a:pt x="68" y="79"/>
                    </a:lnTo>
                    <a:lnTo>
                      <a:pt x="67" y="76"/>
                    </a:lnTo>
                    <a:lnTo>
                      <a:pt x="85" y="67"/>
                    </a:lnTo>
                    <a:lnTo>
                      <a:pt x="89" y="62"/>
                    </a:lnTo>
                    <a:lnTo>
                      <a:pt x="91" y="59"/>
                    </a:lnTo>
                    <a:lnTo>
                      <a:pt x="94" y="61"/>
                    </a:lnTo>
                    <a:lnTo>
                      <a:pt x="102" y="61"/>
                    </a:lnTo>
                    <a:lnTo>
                      <a:pt x="106" y="57"/>
                    </a:lnTo>
                    <a:lnTo>
                      <a:pt x="117" y="57"/>
                    </a:lnTo>
                    <a:lnTo>
                      <a:pt x="136" y="51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51" name="Freeform 247"/>
              <p:cNvSpPr>
                <a:spLocks/>
              </p:cNvSpPr>
              <p:nvPr/>
            </p:nvSpPr>
            <p:spPr bwMode="auto">
              <a:xfrm>
                <a:off x="4486" y="948"/>
                <a:ext cx="122" cy="168"/>
              </a:xfrm>
              <a:custGeom>
                <a:avLst/>
                <a:gdLst>
                  <a:gd name="T0" fmla="*/ 36 w 130"/>
                  <a:gd name="T1" fmla="*/ 99 h 169"/>
                  <a:gd name="T2" fmla="*/ 32 w 130"/>
                  <a:gd name="T3" fmla="*/ 84 h 169"/>
                  <a:gd name="T4" fmla="*/ 26 w 130"/>
                  <a:gd name="T5" fmla="*/ 82 h 169"/>
                  <a:gd name="T6" fmla="*/ 21 w 130"/>
                  <a:gd name="T7" fmla="*/ 65 h 169"/>
                  <a:gd name="T8" fmla="*/ 15 w 130"/>
                  <a:gd name="T9" fmla="*/ 47 h 169"/>
                  <a:gd name="T10" fmla="*/ 14 w 130"/>
                  <a:gd name="T11" fmla="*/ 41 h 169"/>
                  <a:gd name="T12" fmla="*/ 8 w 130"/>
                  <a:gd name="T13" fmla="*/ 19 h 169"/>
                  <a:gd name="T14" fmla="*/ 3 w 130"/>
                  <a:gd name="T15" fmla="*/ 0 h 169"/>
                  <a:gd name="T16" fmla="*/ 0 w 130"/>
                  <a:gd name="T17" fmla="*/ 3 h 169"/>
                  <a:gd name="T18" fmla="*/ 8 w 130"/>
                  <a:gd name="T19" fmla="*/ 14 h 169"/>
                  <a:gd name="T20" fmla="*/ 8 w 130"/>
                  <a:gd name="T21" fmla="*/ 22 h 169"/>
                  <a:gd name="T22" fmla="*/ 7 w 130"/>
                  <a:gd name="T23" fmla="*/ 22 h 169"/>
                  <a:gd name="T24" fmla="*/ 8 w 130"/>
                  <a:gd name="T25" fmla="*/ 39 h 169"/>
                  <a:gd name="T26" fmla="*/ 11 w 130"/>
                  <a:gd name="T27" fmla="*/ 58 h 169"/>
                  <a:gd name="T28" fmla="*/ 17 w 130"/>
                  <a:gd name="T29" fmla="*/ 73 h 169"/>
                  <a:gd name="T30" fmla="*/ 21 w 130"/>
                  <a:gd name="T31" fmla="*/ 84 h 169"/>
                  <a:gd name="T32" fmla="*/ 23 w 130"/>
                  <a:gd name="T33" fmla="*/ 97 h 169"/>
                  <a:gd name="T34" fmla="*/ 27 w 130"/>
                  <a:gd name="T35" fmla="*/ 115 h 169"/>
                  <a:gd name="T36" fmla="*/ 31 w 130"/>
                  <a:gd name="T37" fmla="*/ 131 h 169"/>
                  <a:gd name="T38" fmla="*/ 34 w 130"/>
                  <a:gd name="T39" fmla="*/ 151 h 169"/>
                  <a:gd name="T40" fmla="*/ 36 w 130"/>
                  <a:gd name="T41" fmla="*/ 151 h 169"/>
                  <a:gd name="T42" fmla="*/ 36 w 130"/>
                  <a:gd name="T43" fmla="*/ 137 h 169"/>
                  <a:gd name="T44" fmla="*/ 39 w 130"/>
                  <a:gd name="T45" fmla="*/ 144 h 169"/>
                  <a:gd name="T46" fmla="*/ 41 w 130"/>
                  <a:gd name="T47" fmla="*/ 151 h 169"/>
                  <a:gd name="T48" fmla="*/ 38 w 130"/>
                  <a:gd name="T49" fmla="*/ 137 h 169"/>
                  <a:gd name="T50" fmla="*/ 30 w 130"/>
                  <a:gd name="T51" fmla="*/ 111 h 169"/>
                  <a:gd name="T52" fmla="*/ 28 w 130"/>
                  <a:gd name="T53" fmla="*/ 86 h 169"/>
                  <a:gd name="T54" fmla="*/ 30 w 130"/>
                  <a:gd name="T55" fmla="*/ 86 h 169"/>
                  <a:gd name="T56" fmla="*/ 34 w 130"/>
                  <a:gd name="T57" fmla="*/ 94 h 169"/>
                  <a:gd name="T58" fmla="*/ 36 w 130"/>
                  <a:gd name="T59" fmla="*/ 99 h 169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30"/>
                  <a:gd name="T91" fmla="*/ 0 h 169"/>
                  <a:gd name="T92" fmla="*/ 130 w 130"/>
                  <a:gd name="T93" fmla="*/ 169 h 169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30" h="169">
                    <a:moveTo>
                      <a:pt x="114" y="117"/>
                    </a:moveTo>
                    <a:lnTo>
                      <a:pt x="98" y="99"/>
                    </a:lnTo>
                    <a:lnTo>
                      <a:pt x="81" y="82"/>
                    </a:lnTo>
                    <a:lnTo>
                      <a:pt x="63" y="65"/>
                    </a:lnTo>
                    <a:lnTo>
                      <a:pt x="44" y="47"/>
                    </a:lnTo>
                    <a:lnTo>
                      <a:pt x="40" y="41"/>
                    </a:lnTo>
                    <a:lnTo>
                      <a:pt x="22" y="19"/>
                    </a:lnTo>
                    <a:lnTo>
                      <a:pt x="3" y="0"/>
                    </a:lnTo>
                    <a:lnTo>
                      <a:pt x="0" y="3"/>
                    </a:lnTo>
                    <a:lnTo>
                      <a:pt x="14" y="14"/>
                    </a:lnTo>
                    <a:lnTo>
                      <a:pt x="14" y="22"/>
                    </a:lnTo>
                    <a:lnTo>
                      <a:pt x="7" y="22"/>
                    </a:lnTo>
                    <a:lnTo>
                      <a:pt x="21" y="39"/>
                    </a:lnTo>
                    <a:lnTo>
                      <a:pt x="35" y="58"/>
                    </a:lnTo>
                    <a:lnTo>
                      <a:pt x="49" y="73"/>
                    </a:lnTo>
                    <a:lnTo>
                      <a:pt x="63" y="94"/>
                    </a:lnTo>
                    <a:lnTo>
                      <a:pt x="75" y="115"/>
                    </a:lnTo>
                    <a:lnTo>
                      <a:pt x="85" y="133"/>
                    </a:lnTo>
                    <a:lnTo>
                      <a:pt x="97" y="149"/>
                    </a:lnTo>
                    <a:lnTo>
                      <a:pt x="109" y="169"/>
                    </a:lnTo>
                    <a:lnTo>
                      <a:pt x="113" y="169"/>
                    </a:lnTo>
                    <a:lnTo>
                      <a:pt x="112" y="155"/>
                    </a:lnTo>
                    <a:lnTo>
                      <a:pt x="125" y="162"/>
                    </a:lnTo>
                    <a:lnTo>
                      <a:pt x="130" y="169"/>
                    </a:lnTo>
                    <a:lnTo>
                      <a:pt x="119" y="155"/>
                    </a:lnTo>
                    <a:lnTo>
                      <a:pt x="93" y="129"/>
                    </a:lnTo>
                    <a:lnTo>
                      <a:pt x="86" y="104"/>
                    </a:lnTo>
                    <a:lnTo>
                      <a:pt x="92" y="104"/>
                    </a:lnTo>
                    <a:lnTo>
                      <a:pt x="108" y="112"/>
                    </a:lnTo>
                    <a:lnTo>
                      <a:pt x="114" y="117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52" name="Freeform 248"/>
              <p:cNvSpPr>
                <a:spLocks/>
              </p:cNvSpPr>
              <p:nvPr/>
            </p:nvSpPr>
            <p:spPr bwMode="auto">
              <a:xfrm>
                <a:off x="3263" y="538"/>
                <a:ext cx="127" cy="60"/>
              </a:xfrm>
              <a:custGeom>
                <a:avLst/>
                <a:gdLst>
                  <a:gd name="T0" fmla="*/ 51 w 134"/>
                  <a:gd name="T1" fmla="*/ 3 h 60"/>
                  <a:gd name="T2" fmla="*/ 47 w 134"/>
                  <a:gd name="T3" fmla="*/ 12 h 60"/>
                  <a:gd name="T4" fmla="*/ 37 w 134"/>
                  <a:gd name="T5" fmla="*/ 21 h 60"/>
                  <a:gd name="T6" fmla="*/ 25 w 134"/>
                  <a:gd name="T7" fmla="*/ 29 h 60"/>
                  <a:gd name="T8" fmla="*/ 22 w 134"/>
                  <a:gd name="T9" fmla="*/ 30 h 60"/>
                  <a:gd name="T10" fmla="*/ 24 w 134"/>
                  <a:gd name="T11" fmla="*/ 33 h 60"/>
                  <a:gd name="T12" fmla="*/ 23 w 134"/>
                  <a:gd name="T13" fmla="*/ 36 h 60"/>
                  <a:gd name="T14" fmla="*/ 21 w 134"/>
                  <a:gd name="T15" fmla="*/ 38 h 60"/>
                  <a:gd name="T16" fmla="*/ 21 w 134"/>
                  <a:gd name="T17" fmla="*/ 40 h 60"/>
                  <a:gd name="T18" fmla="*/ 17 w 134"/>
                  <a:gd name="T19" fmla="*/ 39 h 60"/>
                  <a:gd name="T20" fmla="*/ 19 w 134"/>
                  <a:gd name="T21" fmla="*/ 45 h 60"/>
                  <a:gd name="T22" fmla="*/ 16 w 134"/>
                  <a:gd name="T23" fmla="*/ 47 h 60"/>
                  <a:gd name="T24" fmla="*/ 18 w 134"/>
                  <a:gd name="T25" fmla="*/ 52 h 60"/>
                  <a:gd name="T26" fmla="*/ 11 w 134"/>
                  <a:gd name="T27" fmla="*/ 50 h 60"/>
                  <a:gd name="T28" fmla="*/ 18 w 134"/>
                  <a:gd name="T29" fmla="*/ 55 h 60"/>
                  <a:gd name="T30" fmla="*/ 14 w 134"/>
                  <a:gd name="T31" fmla="*/ 55 h 60"/>
                  <a:gd name="T32" fmla="*/ 15 w 134"/>
                  <a:gd name="T33" fmla="*/ 60 h 60"/>
                  <a:gd name="T34" fmla="*/ 7 w 134"/>
                  <a:gd name="T35" fmla="*/ 57 h 60"/>
                  <a:gd name="T36" fmla="*/ 9 w 134"/>
                  <a:gd name="T37" fmla="*/ 52 h 60"/>
                  <a:gd name="T38" fmla="*/ 0 w 134"/>
                  <a:gd name="T39" fmla="*/ 52 h 60"/>
                  <a:gd name="T40" fmla="*/ 9 w 134"/>
                  <a:gd name="T41" fmla="*/ 45 h 60"/>
                  <a:gd name="T42" fmla="*/ 9 w 134"/>
                  <a:gd name="T43" fmla="*/ 45 h 60"/>
                  <a:gd name="T44" fmla="*/ 9 w 134"/>
                  <a:gd name="T45" fmla="*/ 41 h 60"/>
                  <a:gd name="T46" fmla="*/ 9 w 134"/>
                  <a:gd name="T47" fmla="*/ 39 h 60"/>
                  <a:gd name="T48" fmla="*/ 9 w 134"/>
                  <a:gd name="T49" fmla="*/ 35 h 60"/>
                  <a:gd name="T50" fmla="*/ 9 w 134"/>
                  <a:gd name="T51" fmla="*/ 33 h 60"/>
                  <a:gd name="T52" fmla="*/ 9 w 134"/>
                  <a:gd name="T53" fmla="*/ 30 h 60"/>
                  <a:gd name="T54" fmla="*/ 9 w 134"/>
                  <a:gd name="T55" fmla="*/ 29 h 60"/>
                  <a:gd name="T56" fmla="*/ 9 w 134"/>
                  <a:gd name="T57" fmla="*/ 27 h 60"/>
                  <a:gd name="T58" fmla="*/ 10 w 134"/>
                  <a:gd name="T59" fmla="*/ 23 h 60"/>
                  <a:gd name="T60" fmla="*/ 21 w 134"/>
                  <a:gd name="T61" fmla="*/ 16 h 60"/>
                  <a:gd name="T62" fmla="*/ 22 w 134"/>
                  <a:gd name="T63" fmla="*/ 11 h 60"/>
                  <a:gd name="T64" fmla="*/ 39 w 134"/>
                  <a:gd name="T65" fmla="*/ 6 h 60"/>
                  <a:gd name="T66" fmla="*/ 46 w 134"/>
                  <a:gd name="T67" fmla="*/ 0 h 60"/>
                  <a:gd name="T68" fmla="*/ 51 w 134"/>
                  <a:gd name="T69" fmla="*/ 3 h 6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34"/>
                  <a:gd name="T106" fmla="*/ 0 h 60"/>
                  <a:gd name="T107" fmla="*/ 134 w 134"/>
                  <a:gd name="T108" fmla="*/ 60 h 6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34" h="60">
                    <a:moveTo>
                      <a:pt x="134" y="3"/>
                    </a:moveTo>
                    <a:lnTo>
                      <a:pt x="123" y="12"/>
                    </a:lnTo>
                    <a:lnTo>
                      <a:pt x="95" y="21"/>
                    </a:lnTo>
                    <a:lnTo>
                      <a:pt x="66" y="29"/>
                    </a:lnTo>
                    <a:lnTo>
                      <a:pt x="56" y="30"/>
                    </a:lnTo>
                    <a:lnTo>
                      <a:pt x="62" y="33"/>
                    </a:lnTo>
                    <a:lnTo>
                      <a:pt x="60" y="36"/>
                    </a:lnTo>
                    <a:lnTo>
                      <a:pt x="52" y="38"/>
                    </a:lnTo>
                    <a:lnTo>
                      <a:pt x="53" y="40"/>
                    </a:lnTo>
                    <a:lnTo>
                      <a:pt x="42" y="39"/>
                    </a:lnTo>
                    <a:lnTo>
                      <a:pt x="46" y="45"/>
                    </a:lnTo>
                    <a:lnTo>
                      <a:pt x="40" y="47"/>
                    </a:lnTo>
                    <a:lnTo>
                      <a:pt x="45" y="52"/>
                    </a:lnTo>
                    <a:lnTo>
                      <a:pt x="30" y="50"/>
                    </a:lnTo>
                    <a:lnTo>
                      <a:pt x="45" y="55"/>
                    </a:lnTo>
                    <a:lnTo>
                      <a:pt x="36" y="55"/>
                    </a:lnTo>
                    <a:lnTo>
                      <a:pt x="38" y="60"/>
                    </a:lnTo>
                    <a:lnTo>
                      <a:pt x="7" y="57"/>
                    </a:lnTo>
                    <a:lnTo>
                      <a:pt x="13" y="52"/>
                    </a:lnTo>
                    <a:lnTo>
                      <a:pt x="0" y="52"/>
                    </a:lnTo>
                    <a:lnTo>
                      <a:pt x="13" y="45"/>
                    </a:lnTo>
                    <a:lnTo>
                      <a:pt x="17" y="45"/>
                    </a:lnTo>
                    <a:lnTo>
                      <a:pt x="13" y="41"/>
                    </a:lnTo>
                    <a:lnTo>
                      <a:pt x="16" y="39"/>
                    </a:lnTo>
                    <a:lnTo>
                      <a:pt x="22" y="35"/>
                    </a:lnTo>
                    <a:lnTo>
                      <a:pt x="17" y="33"/>
                    </a:lnTo>
                    <a:lnTo>
                      <a:pt x="19" y="30"/>
                    </a:lnTo>
                    <a:lnTo>
                      <a:pt x="12" y="29"/>
                    </a:lnTo>
                    <a:lnTo>
                      <a:pt x="20" y="27"/>
                    </a:lnTo>
                    <a:lnTo>
                      <a:pt x="28" y="23"/>
                    </a:lnTo>
                    <a:lnTo>
                      <a:pt x="52" y="16"/>
                    </a:lnTo>
                    <a:lnTo>
                      <a:pt x="56" y="11"/>
                    </a:lnTo>
                    <a:lnTo>
                      <a:pt x="102" y="6"/>
                    </a:lnTo>
                    <a:lnTo>
                      <a:pt x="122" y="0"/>
                    </a:lnTo>
                    <a:lnTo>
                      <a:pt x="134" y="3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53" name="Freeform 249"/>
              <p:cNvSpPr>
                <a:spLocks/>
              </p:cNvSpPr>
              <p:nvPr/>
            </p:nvSpPr>
            <p:spPr bwMode="auto">
              <a:xfrm>
                <a:off x="3253" y="596"/>
                <a:ext cx="74" cy="46"/>
              </a:xfrm>
              <a:custGeom>
                <a:avLst/>
                <a:gdLst>
                  <a:gd name="T0" fmla="*/ 37 w 77"/>
                  <a:gd name="T1" fmla="*/ 45 h 46"/>
                  <a:gd name="T2" fmla="*/ 25 w 77"/>
                  <a:gd name="T3" fmla="*/ 30 h 46"/>
                  <a:gd name="T4" fmla="*/ 21 w 77"/>
                  <a:gd name="T5" fmla="*/ 13 h 46"/>
                  <a:gd name="T6" fmla="*/ 21 w 77"/>
                  <a:gd name="T7" fmla="*/ 9 h 46"/>
                  <a:gd name="T8" fmla="*/ 21 w 77"/>
                  <a:gd name="T9" fmla="*/ 8 h 46"/>
                  <a:gd name="T10" fmla="*/ 23 w 77"/>
                  <a:gd name="T11" fmla="*/ 3 h 46"/>
                  <a:gd name="T12" fmla="*/ 12 w 77"/>
                  <a:gd name="T13" fmla="*/ 0 h 46"/>
                  <a:gd name="T14" fmla="*/ 11 w 77"/>
                  <a:gd name="T15" fmla="*/ 7 h 46"/>
                  <a:gd name="T16" fmla="*/ 6 w 77"/>
                  <a:gd name="T17" fmla="*/ 11 h 46"/>
                  <a:gd name="T18" fmla="*/ 12 w 77"/>
                  <a:gd name="T19" fmla="*/ 14 h 46"/>
                  <a:gd name="T20" fmla="*/ 6 w 77"/>
                  <a:gd name="T21" fmla="*/ 21 h 46"/>
                  <a:gd name="T22" fmla="*/ 0 w 77"/>
                  <a:gd name="T23" fmla="*/ 24 h 46"/>
                  <a:gd name="T24" fmla="*/ 7 w 77"/>
                  <a:gd name="T25" fmla="*/ 32 h 46"/>
                  <a:gd name="T26" fmla="*/ 12 w 77"/>
                  <a:gd name="T27" fmla="*/ 32 h 46"/>
                  <a:gd name="T28" fmla="*/ 12 w 77"/>
                  <a:gd name="T29" fmla="*/ 32 h 46"/>
                  <a:gd name="T30" fmla="*/ 12 w 77"/>
                  <a:gd name="T31" fmla="*/ 33 h 46"/>
                  <a:gd name="T32" fmla="*/ 16 w 77"/>
                  <a:gd name="T33" fmla="*/ 40 h 46"/>
                  <a:gd name="T34" fmla="*/ 15 w 77"/>
                  <a:gd name="T35" fmla="*/ 41 h 46"/>
                  <a:gd name="T36" fmla="*/ 23 w 77"/>
                  <a:gd name="T37" fmla="*/ 43 h 46"/>
                  <a:gd name="T38" fmla="*/ 28 w 77"/>
                  <a:gd name="T39" fmla="*/ 45 h 46"/>
                  <a:gd name="T40" fmla="*/ 32 w 77"/>
                  <a:gd name="T41" fmla="*/ 46 h 46"/>
                  <a:gd name="T42" fmla="*/ 36 w 77"/>
                  <a:gd name="T43" fmla="*/ 46 h 46"/>
                  <a:gd name="T44" fmla="*/ 37 w 77"/>
                  <a:gd name="T45" fmla="*/ 45 h 4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77"/>
                  <a:gd name="T70" fmla="*/ 0 h 46"/>
                  <a:gd name="T71" fmla="*/ 77 w 77"/>
                  <a:gd name="T72" fmla="*/ 46 h 4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77" h="46">
                    <a:moveTo>
                      <a:pt x="77" y="45"/>
                    </a:moveTo>
                    <a:lnTo>
                      <a:pt x="49" y="30"/>
                    </a:lnTo>
                    <a:lnTo>
                      <a:pt x="40" y="13"/>
                    </a:lnTo>
                    <a:lnTo>
                      <a:pt x="40" y="9"/>
                    </a:lnTo>
                    <a:lnTo>
                      <a:pt x="41" y="8"/>
                    </a:lnTo>
                    <a:lnTo>
                      <a:pt x="44" y="3"/>
                    </a:lnTo>
                    <a:lnTo>
                      <a:pt x="16" y="0"/>
                    </a:lnTo>
                    <a:lnTo>
                      <a:pt x="11" y="7"/>
                    </a:lnTo>
                    <a:lnTo>
                      <a:pt x="6" y="11"/>
                    </a:lnTo>
                    <a:lnTo>
                      <a:pt x="12" y="14"/>
                    </a:lnTo>
                    <a:lnTo>
                      <a:pt x="6" y="21"/>
                    </a:lnTo>
                    <a:lnTo>
                      <a:pt x="0" y="24"/>
                    </a:lnTo>
                    <a:lnTo>
                      <a:pt x="7" y="32"/>
                    </a:lnTo>
                    <a:lnTo>
                      <a:pt x="17" y="32"/>
                    </a:lnTo>
                    <a:lnTo>
                      <a:pt x="23" y="32"/>
                    </a:lnTo>
                    <a:lnTo>
                      <a:pt x="29" y="33"/>
                    </a:lnTo>
                    <a:lnTo>
                      <a:pt x="34" y="40"/>
                    </a:lnTo>
                    <a:lnTo>
                      <a:pt x="33" y="41"/>
                    </a:lnTo>
                    <a:lnTo>
                      <a:pt x="44" y="43"/>
                    </a:lnTo>
                    <a:lnTo>
                      <a:pt x="54" y="45"/>
                    </a:lnTo>
                    <a:lnTo>
                      <a:pt x="63" y="46"/>
                    </a:lnTo>
                    <a:lnTo>
                      <a:pt x="73" y="46"/>
                    </a:lnTo>
                    <a:lnTo>
                      <a:pt x="77" y="45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54" name="Freeform 250"/>
              <p:cNvSpPr>
                <a:spLocks/>
              </p:cNvSpPr>
              <p:nvPr/>
            </p:nvSpPr>
            <p:spPr bwMode="auto">
              <a:xfrm>
                <a:off x="4070" y="552"/>
                <a:ext cx="87" cy="24"/>
              </a:xfrm>
              <a:custGeom>
                <a:avLst/>
                <a:gdLst>
                  <a:gd name="T0" fmla="*/ 28 w 93"/>
                  <a:gd name="T1" fmla="*/ 10 h 25"/>
                  <a:gd name="T2" fmla="*/ 10 w 93"/>
                  <a:gd name="T3" fmla="*/ 0 h 25"/>
                  <a:gd name="T4" fmla="*/ 13 w 93"/>
                  <a:gd name="T5" fmla="*/ 3 h 25"/>
                  <a:gd name="T6" fmla="*/ 10 w 93"/>
                  <a:gd name="T7" fmla="*/ 1 h 25"/>
                  <a:gd name="T8" fmla="*/ 13 w 93"/>
                  <a:gd name="T9" fmla="*/ 8 h 25"/>
                  <a:gd name="T10" fmla="*/ 7 w 93"/>
                  <a:gd name="T11" fmla="*/ 1 h 25"/>
                  <a:gd name="T12" fmla="*/ 1 w 93"/>
                  <a:gd name="T13" fmla="*/ 4 h 25"/>
                  <a:gd name="T14" fmla="*/ 0 w 93"/>
                  <a:gd name="T15" fmla="*/ 5 h 25"/>
                  <a:gd name="T16" fmla="*/ 5 w 93"/>
                  <a:gd name="T17" fmla="*/ 10 h 25"/>
                  <a:gd name="T18" fmla="*/ 7 w 93"/>
                  <a:gd name="T19" fmla="*/ 12 h 25"/>
                  <a:gd name="T20" fmla="*/ 14 w 93"/>
                  <a:gd name="T21" fmla="*/ 12 h 25"/>
                  <a:gd name="T22" fmla="*/ 14 w 93"/>
                  <a:gd name="T23" fmla="*/ 12 h 25"/>
                  <a:gd name="T24" fmla="*/ 22 w 93"/>
                  <a:gd name="T25" fmla="*/ 12 h 25"/>
                  <a:gd name="T26" fmla="*/ 26 w 93"/>
                  <a:gd name="T27" fmla="*/ 12 h 25"/>
                  <a:gd name="T28" fmla="*/ 24 w 93"/>
                  <a:gd name="T29" fmla="*/ 12 h 25"/>
                  <a:gd name="T30" fmla="*/ 28 w 93"/>
                  <a:gd name="T31" fmla="*/ 12 h 25"/>
                  <a:gd name="T32" fmla="*/ 28 w 93"/>
                  <a:gd name="T33" fmla="*/ 10 h 2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93"/>
                  <a:gd name="T52" fmla="*/ 0 h 25"/>
                  <a:gd name="T53" fmla="*/ 93 w 93"/>
                  <a:gd name="T54" fmla="*/ 25 h 2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93" h="25">
                    <a:moveTo>
                      <a:pt x="93" y="10"/>
                    </a:moveTo>
                    <a:lnTo>
                      <a:pt x="34" y="0"/>
                    </a:lnTo>
                    <a:lnTo>
                      <a:pt x="41" y="3"/>
                    </a:lnTo>
                    <a:lnTo>
                      <a:pt x="33" y="1"/>
                    </a:lnTo>
                    <a:lnTo>
                      <a:pt x="40" y="8"/>
                    </a:lnTo>
                    <a:lnTo>
                      <a:pt x="11" y="1"/>
                    </a:lnTo>
                    <a:lnTo>
                      <a:pt x="1" y="4"/>
                    </a:lnTo>
                    <a:lnTo>
                      <a:pt x="0" y="5"/>
                    </a:lnTo>
                    <a:lnTo>
                      <a:pt x="5" y="10"/>
                    </a:lnTo>
                    <a:lnTo>
                      <a:pt x="8" y="14"/>
                    </a:lnTo>
                    <a:lnTo>
                      <a:pt x="44" y="25"/>
                    </a:lnTo>
                    <a:lnTo>
                      <a:pt x="45" y="21"/>
                    </a:lnTo>
                    <a:lnTo>
                      <a:pt x="74" y="20"/>
                    </a:lnTo>
                    <a:lnTo>
                      <a:pt x="87" y="20"/>
                    </a:lnTo>
                    <a:lnTo>
                      <a:pt x="80" y="16"/>
                    </a:lnTo>
                    <a:lnTo>
                      <a:pt x="90" y="14"/>
                    </a:lnTo>
                    <a:lnTo>
                      <a:pt x="93" y="1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55" name="Freeform 251"/>
              <p:cNvSpPr>
                <a:spLocks/>
              </p:cNvSpPr>
              <p:nvPr/>
            </p:nvSpPr>
            <p:spPr bwMode="auto">
              <a:xfrm>
                <a:off x="3586" y="488"/>
                <a:ext cx="67" cy="22"/>
              </a:xfrm>
              <a:custGeom>
                <a:avLst/>
                <a:gdLst>
                  <a:gd name="T0" fmla="*/ 22 w 71"/>
                  <a:gd name="T1" fmla="*/ 6 h 22"/>
                  <a:gd name="T2" fmla="*/ 16 w 71"/>
                  <a:gd name="T3" fmla="*/ 3 h 22"/>
                  <a:gd name="T4" fmla="*/ 13 w 71"/>
                  <a:gd name="T5" fmla="*/ 6 h 22"/>
                  <a:gd name="T6" fmla="*/ 10 w 71"/>
                  <a:gd name="T7" fmla="*/ 0 h 22"/>
                  <a:gd name="T8" fmla="*/ 3 w 71"/>
                  <a:gd name="T9" fmla="*/ 5 h 22"/>
                  <a:gd name="T10" fmla="*/ 0 w 71"/>
                  <a:gd name="T11" fmla="*/ 11 h 22"/>
                  <a:gd name="T12" fmla="*/ 8 w 71"/>
                  <a:gd name="T13" fmla="*/ 12 h 22"/>
                  <a:gd name="T14" fmla="*/ 8 w 71"/>
                  <a:gd name="T15" fmla="*/ 18 h 22"/>
                  <a:gd name="T16" fmla="*/ 25 w 71"/>
                  <a:gd name="T17" fmla="*/ 22 h 22"/>
                  <a:gd name="T18" fmla="*/ 24 w 71"/>
                  <a:gd name="T19" fmla="*/ 17 h 22"/>
                  <a:gd name="T20" fmla="*/ 22 w 71"/>
                  <a:gd name="T21" fmla="*/ 6 h 2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1"/>
                  <a:gd name="T34" fmla="*/ 0 h 22"/>
                  <a:gd name="T35" fmla="*/ 71 w 71"/>
                  <a:gd name="T36" fmla="*/ 22 h 2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1" h="22">
                    <a:moveTo>
                      <a:pt x="60" y="6"/>
                    </a:moveTo>
                    <a:lnTo>
                      <a:pt x="43" y="3"/>
                    </a:lnTo>
                    <a:lnTo>
                      <a:pt x="36" y="6"/>
                    </a:lnTo>
                    <a:lnTo>
                      <a:pt x="30" y="0"/>
                    </a:lnTo>
                    <a:lnTo>
                      <a:pt x="3" y="5"/>
                    </a:lnTo>
                    <a:lnTo>
                      <a:pt x="0" y="11"/>
                    </a:lnTo>
                    <a:lnTo>
                      <a:pt x="10" y="12"/>
                    </a:lnTo>
                    <a:lnTo>
                      <a:pt x="24" y="18"/>
                    </a:lnTo>
                    <a:lnTo>
                      <a:pt x="71" y="22"/>
                    </a:lnTo>
                    <a:lnTo>
                      <a:pt x="67" y="17"/>
                    </a:lnTo>
                    <a:lnTo>
                      <a:pt x="60" y="6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56" name="Freeform 252"/>
              <p:cNvSpPr>
                <a:spLocks/>
              </p:cNvSpPr>
              <p:nvPr/>
            </p:nvSpPr>
            <p:spPr bwMode="auto">
              <a:xfrm>
                <a:off x="3663" y="502"/>
                <a:ext cx="51" cy="22"/>
              </a:xfrm>
              <a:custGeom>
                <a:avLst/>
                <a:gdLst>
                  <a:gd name="T0" fmla="*/ 21 w 54"/>
                  <a:gd name="T1" fmla="*/ 12 h 22"/>
                  <a:gd name="T2" fmla="*/ 9 w 54"/>
                  <a:gd name="T3" fmla="*/ 4 h 22"/>
                  <a:gd name="T4" fmla="*/ 9 w 54"/>
                  <a:gd name="T5" fmla="*/ 9 h 22"/>
                  <a:gd name="T6" fmla="*/ 9 w 54"/>
                  <a:gd name="T7" fmla="*/ 1 h 22"/>
                  <a:gd name="T8" fmla="*/ 7 w 54"/>
                  <a:gd name="T9" fmla="*/ 0 h 22"/>
                  <a:gd name="T10" fmla="*/ 9 w 54"/>
                  <a:gd name="T11" fmla="*/ 2 h 22"/>
                  <a:gd name="T12" fmla="*/ 0 w 54"/>
                  <a:gd name="T13" fmla="*/ 4 h 22"/>
                  <a:gd name="T14" fmla="*/ 3 w 54"/>
                  <a:gd name="T15" fmla="*/ 5 h 22"/>
                  <a:gd name="T16" fmla="*/ 8 w 54"/>
                  <a:gd name="T17" fmla="*/ 10 h 22"/>
                  <a:gd name="T18" fmla="*/ 3 w 54"/>
                  <a:gd name="T19" fmla="*/ 12 h 22"/>
                  <a:gd name="T20" fmla="*/ 5 w 54"/>
                  <a:gd name="T21" fmla="*/ 22 h 22"/>
                  <a:gd name="T22" fmla="*/ 21 w 54"/>
                  <a:gd name="T23" fmla="*/ 13 h 22"/>
                  <a:gd name="T24" fmla="*/ 21 w 54"/>
                  <a:gd name="T25" fmla="*/ 12 h 2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4"/>
                  <a:gd name="T40" fmla="*/ 0 h 22"/>
                  <a:gd name="T41" fmla="*/ 54 w 54"/>
                  <a:gd name="T42" fmla="*/ 22 h 22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4" h="22">
                    <a:moveTo>
                      <a:pt x="54" y="12"/>
                    </a:moveTo>
                    <a:lnTo>
                      <a:pt x="25" y="4"/>
                    </a:lnTo>
                    <a:lnTo>
                      <a:pt x="19" y="9"/>
                    </a:lnTo>
                    <a:lnTo>
                      <a:pt x="15" y="1"/>
                    </a:lnTo>
                    <a:lnTo>
                      <a:pt x="7" y="0"/>
                    </a:lnTo>
                    <a:lnTo>
                      <a:pt x="10" y="2"/>
                    </a:lnTo>
                    <a:lnTo>
                      <a:pt x="0" y="4"/>
                    </a:lnTo>
                    <a:lnTo>
                      <a:pt x="3" y="5"/>
                    </a:lnTo>
                    <a:lnTo>
                      <a:pt x="8" y="10"/>
                    </a:lnTo>
                    <a:lnTo>
                      <a:pt x="3" y="12"/>
                    </a:lnTo>
                    <a:lnTo>
                      <a:pt x="5" y="22"/>
                    </a:lnTo>
                    <a:lnTo>
                      <a:pt x="54" y="13"/>
                    </a:lnTo>
                    <a:lnTo>
                      <a:pt x="54" y="12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57" name="Freeform 253"/>
              <p:cNvSpPr>
                <a:spLocks/>
              </p:cNvSpPr>
              <p:nvPr/>
            </p:nvSpPr>
            <p:spPr bwMode="auto">
              <a:xfrm>
                <a:off x="3558" y="478"/>
                <a:ext cx="52" cy="22"/>
              </a:xfrm>
              <a:custGeom>
                <a:avLst/>
                <a:gdLst>
                  <a:gd name="T0" fmla="*/ 16 w 56"/>
                  <a:gd name="T1" fmla="*/ 10 h 22"/>
                  <a:gd name="T2" fmla="*/ 8 w 56"/>
                  <a:gd name="T3" fmla="*/ 0 h 22"/>
                  <a:gd name="T4" fmla="*/ 2 w 56"/>
                  <a:gd name="T5" fmla="*/ 7 h 22"/>
                  <a:gd name="T6" fmla="*/ 7 w 56"/>
                  <a:gd name="T7" fmla="*/ 7 h 22"/>
                  <a:gd name="T8" fmla="*/ 7 w 56"/>
                  <a:gd name="T9" fmla="*/ 14 h 22"/>
                  <a:gd name="T10" fmla="*/ 0 w 56"/>
                  <a:gd name="T11" fmla="*/ 17 h 22"/>
                  <a:gd name="T12" fmla="*/ 7 w 56"/>
                  <a:gd name="T13" fmla="*/ 19 h 22"/>
                  <a:gd name="T14" fmla="*/ 7 w 56"/>
                  <a:gd name="T15" fmla="*/ 22 h 22"/>
                  <a:gd name="T16" fmla="*/ 16 w 56"/>
                  <a:gd name="T17" fmla="*/ 22 h 22"/>
                  <a:gd name="T18" fmla="*/ 15 w 56"/>
                  <a:gd name="T19" fmla="*/ 14 h 22"/>
                  <a:gd name="T20" fmla="*/ 16 w 56"/>
                  <a:gd name="T21" fmla="*/ 10 h 2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56"/>
                  <a:gd name="T34" fmla="*/ 0 h 22"/>
                  <a:gd name="T35" fmla="*/ 56 w 56"/>
                  <a:gd name="T36" fmla="*/ 22 h 2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56" h="22">
                    <a:moveTo>
                      <a:pt x="56" y="10"/>
                    </a:moveTo>
                    <a:lnTo>
                      <a:pt x="32" y="0"/>
                    </a:lnTo>
                    <a:lnTo>
                      <a:pt x="2" y="7"/>
                    </a:lnTo>
                    <a:lnTo>
                      <a:pt x="10" y="7"/>
                    </a:lnTo>
                    <a:lnTo>
                      <a:pt x="8" y="14"/>
                    </a:lnTo>
                    <a:lnTo>
                      <a:pt x="0" y="17"/>
                    </a:lnTo>
                    <a:lnTo>
                      <a:pt x="16" y="19"/>
                    </a:lnTo>
                    <a:lnTo>
                      <a:pt x="12" y="22"/>
                    </a:lnTo>
                    <a:lnTo>
                      <a:pt x="56" y="22"/>
                    </a:lnTo>
                    <a:lnTo>
                      <a:pt x="51" y="14"/>
                    </a:lnTo>
                    <a:lnTo>
                      <a:pt x="56" y="1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58" name="Freeform 254"/>
              <p:cNvSpPr>
                <a:spLocks/>
              </p:cNvSpPr>
              <p:nvPr/>
            </p:nvSpPr>
            <p:spPr bwMode="auto">
              <a:xfrm>
                <a:off x="4166" y="560"/>
                <a:ext cx="53" cy="22"/>
              </a:xfrm>
              <a:custGeom>
                <a:avLst/>
                <a:gdLst>
                  <a:gd name="T0" fmla="*/ 12 w 58"/>
                  <a:gd name="T1" fmla="*/ 12 h 22"/>
                  <a:gd name="T2" fmla="*/ 5 w 58"/>
                  <a:gd name="T3" fmla="*/ 2 h 22"/>
                  <a:gd name="T4" fmla="*/ 0 w 58"/>
                  <a:gd name="T5" fmla="*/ 0 h 22"/>
                  <a:gd name="T6" fmla="*/ 4 w 58"/>
                  <a:gd name="T7" fmla="*/ 10 h 22"/>
                  <a:gd name="T8" fmla="*/ 11 w 58"/>
                  <a:gd name="T9" fmla="*/ 22 h 22"/>
                  <a:gd name="T10" fmla="*/ 12 w 58"/>
                  <a:gd name="T11" fmla="*/ 12 h 2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8"/>
                  <a:gd name="T19" fmla="*/ 0 h 22"/>
                  <a:gd name="T20" fmla="*/ 58 w 58"/>
                  <a:gd name="T21" fmla="*/ 22 h 2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8" h="22">
                    <a:moveTo>
                      <a:pt x="58" y="12"/>
                    </a:moveTo>
                    <a:lnTo>
                      <a:pt x="12" y="2"/>
                    </a:lnTo>
                    <a:lnTo>
                      <a:pt x="0" y="0"/>
                    </a:lnTo>
                    <a:lnTo>
                      <a:pt x="4" y="10"/>
                    </a:lnTo>
                    <a:lnTo>
                      <a:pt x="52" y="22"/>
                    </a:lnTo>
                    <a:lnTo>
                      <a:pt x="58" y="12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59" name="Freeform 255"/>
              <p:cNvSpPr>
                <a:spLocks/>
              </p:cNvSpPr>
              <p:nvPr/>
            </p:nvSpPr>
            <p:spPr bwMode="auto">
              <a:xfrm>
                <a:off x="2975" y="940"/>
                <a:ext cx="27" cy="22"/>
              </a:xfrm>
              <a:custGeom>
                <a:avLst/>
                <a:gdLst>
                  <a:gd name="T0" fmla="*/ 7 w 27"/>
                  <a:gd name="T1" fmla="*/ 0 h 22"/>
                  <a:gd name="T2" fmla="*/ 6 w 27"/>
                  <a:gd name="T3" fmla="*/ 5 h 22"/>
                  <a:gd name="T4" fmla="*/ 0 w 27"/>
                  <a:gd name="T5" fmla="*/ 5 h 22"/>
                  <a:gd name="T6" fmla="*/ 0 w 27"/>
                  <a:gd name="T7" fmla="*/ 8 h 22"/>
                  <a:gd name="T8" fmla="*/ 1 w 27"/>
                  <a:gd name="T9" fmla="*/ 8 h 22"/>
                  <a:gd name="T10" fmla="*/ 1 w 27"/>
                  <a:gd name="T11" fmla="*/ 10 h 22"/>
                  <a:gd name="T12" fmla="*/ 0 w 27"/>
                  <a:gd name="T13" fmla="*/ 10 h 22"/>
                  <a:gd name="T14" fmla="*/ 0 w 27"/>
                  <a:gd name="T15" fmla="*/ 17 h 22"/>
                  <a:gd name="T16" fmla="*/ 5 w 27"/>
                  <a:gd name="T17" fmla="*/ 17 h 22"/>
                  <a:gd name="T18" fmla="*/ 27 w 27"/>
                  <a:gd name="T19" fmla="*/ 22 h 22"/>
                  <a:gd name="T20" fmla="*/ 27 w 27"/>
                  <a:gd name="T21" fmla="*/ 8 h 22"/>
                  <a:gd name="T22" fmla="*/ 14 w 27"/>
                  <a:gd name="T23" fmla="*/ 3 h 22"/>
                  <a:gd name="T24" fmla="*/ 7 w 27"/>
                  <a:gd name="T25" fmla="*/ 0 h 2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7"/>
                  <a:gd name="T40" fmla="*/ 0 h 22"/>
                  <a:gd name="T41" fmla="*/ 27 w 27"/>
                  <a:gd name="T42" fmla="*/ 22 h 22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7" h="22">
                    <a:moveTo>
                      <a:pt x="7" y="0"/>
                    </a:moveTo>
                    <a:lnTo>
                      <a:pt x="6" y="5"/>
                    </a:lnTo>
                    <a:lnTo>
                      <a:pt x="0" y="5"/>
                    </a:lnTo>
                    <a:lnTo>
                      <a:pt x="0" y="8"/>
                    </a:lnTo>
                    <a:lnTo>
                      <a:pt x="1" y="8"/>
                    </a:lnTo>
                    <a:lnTo>
                      <a:pt x="1" y="10"/>
                    </a:lnTo>
                    <a:lnTo>
                      <a:pt x="0" y="10"/>
                    </a:lnTo>
                    <a:lnTo>
                      <a:pt x="0" y="17"/>
                    </a:lnTo>
                    <a:lnTo>
                      <a:pt x="5" y="17"/>
                    </a:lnTo>
                    <a:lnTo>
                      <a:pt x="27" y="22"/>
                    </a:lnTo>
                    <a:lnTo>
                      <a:pt x="27" y="8"/>
                    </a:lnTo>
                    <a:lnTo>
                      <a:pt x="14" y="3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60" name="Freeform 256"/>
              <p:cNvSpPr>
                <a:spLocks/>
              </p:cNvSpPr>
              <p:nvPr/>
            </p:nvSpPr>
            <p:spPr bwMode="auto">
              <a:xfrm>
                <a:off x="4140" y="590"/>
                <a:ext cx="43" cy="22"/>
              </a:xfrm>
              <a:custGeom>
                <a:avLst/>
                <a:gdLst>
                  <a:gd name="T0" fmla="*/ 7 w 48"/>
                  <a:gd name="T1" fmla="*/ 22 h 22"/>
                  <a:gd name="T2" fmla="*/ 0 w 48"/>
                  <a:gd name="T3" fmla="*/ 16 h 22"/>
                  <a:gd name="T4" fmla="*/ 4 w 48"/>
                  <a:gd name="T5" fmla="*/ 0 h 22"/>
                  <a:gd name="T6" fmla="*/ 6 w 48"/>
                  <a:gd name="T7" fmla="*/ 16 h 22"/>
                  <a:gd name="T8" fmla="*/ 7 w 48"/>
                  <a:gd name="T9" fmla="*/ 22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"/>
                  <a:gd name="T16" fmla="*/ 0 h 22"/>
                  <a:gd name="T17" fmla="*/ 48 w 48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" h="22">
                    <a:moveTo>
                      <a:pt x="48" y="22"/>
                    </a:moveTo>
                    <a:lnTo>
                      <a:pt x="0" y="16"/>
                    </a:lnTo>
                    <a:lnTo>
                      <a:pt x="17" y="0"/>
                    </a:lnTo>
                    <a:lnTo>
                      <a:pt x="42" y="16"/>
                    </a:lnTo>
                    <a:lnTo>
                      <a:pt x="48" y="22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61" name="Freeform 257"/>
              <p:cNvSpPr>
                <a:spLocks/>
              </p:cNvSpPr>
              <p:nvPr/>
            </p:nvSpPr>
            <p:spPr bwMode="auto">
              <a:xfrm>
                <a:off x="3238" y="664"/>
                <a:ext cx="23" cy="22"/>
              </a:xfrm>
              <a:custGeom>
                <a:avLst/>
                <a:gdLst>
                  <a:gd name="T0" fmla="*/ 23 w 23"/>
                  <a:gd name="T1" fmla="*/ 11 h 22"/>
                  <a:gd name="T2" fmla="*/ 5 w 23"/>
                  <a:gd name="T3" fmla="*/ 22 h 22"/>
                  <a:gd name="T4" fmla="*/ 0 w 23"/>
                  <a:gd name="T5" fmla="*/ 6 h 22"/>
                  <a:gd name="T6" fmla="*/ 5 w 23"/>
                  <a:gd name="T7" fmla="*/ 0 h 22"/>
                  <a:gd name="T8" fmla="*/ 23 w 23"/>
                  <a:gd name="T9" fmla="*/ 11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3"/>
                  <a:gd name="T16" fmla="*/ 0 h 22"/>
                  <a:gd name="T17" fmla="*/ 23 w 23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3" h="22">
                    <a:moveTo>
                      <a:pt x="23" y="11"/>
                    </a:moveTo>
                    <a:lnTo>
                      <a:pt x="5" y="22"/>
                    </a:lnTo>
                    <a:lnTo>
                      <a:pt x="0" y="6"/>
                    </a:lnTo>
                    <a:lnTo>
                      <a:pt x="5" y="0"/>
                    </a:lnTo>
                    <a:lnTo>
                      <a:pt x="23" y="11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62" name="Freeform 258"/>
              <p:cNvSpPr>
                <a:spLocks/>
              </p:cNvSpPr>
              <p:nvPr/>
            </p:nvSpPr>
            <p:spPr bwMode="auto">
              <a:xfrm>
                <a:off x="839" y="626"/>
                <a:ext cx="32" cy="22"/>
              </a:xfrm>
              <a:custGeom>
                <a:avLst/>
                <a:gdLst>
                  <a:gd name="T0" fmla="*/ 9 w 34"/>
                  <a:gd name="T1" fmla="*/ 16 h 22"/>
                  <a:gd name="T2" fmla="*/ 0 w 34"/>
                  <a:gd name="T3" fmla="*/ 22 h 22"/>
                  <a:gd name="T4" fmla="*/ 8 w 34"/>
                  <a:gd name="T5" fmla="*/ 0 h 22"/>
                  <a:gd name="T6" fmla="*/ 11 w 34"/>
                  <a:gd name="T7" fmla="*/ 11 h 22"/>
                  <a:gd name="T8" fmla="*/ 9 w 34"/>
                  <a:gd name="T9" fmla="*/ 16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4"/>
                  <a:gd name="T16" fmla="*/ 0 h 22"/>
                  <a:gd name="T17" fmla="*/ 34 w 34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4" h="22">
                    <a:moveTo>
                      <a:pt x="30" y="16"/>
                    </a:moveTo>
                    <a:lnTo>
                      <a:pt x="0" y="22"/>
                    </a:lnTo>
                    <a:lnTo>
                      <a:pt x="16" y="0"/>
                    </a:lnTo>
                    <a:lnTo>
                      <a:pt x="34" y="11"/>
                    </a:lnTo>
                    <a:lnTo>
                      <a:pt x="30" y="16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63" name="Freeform 259"/>
              <p:cNvSpPr>
                <a:spLocks/>
              </p:cNvSpPr>
              <p:nvPr/>
            </p:nvSpPr>
            <p:spPr bwMode="auto">
              <a:xfrm>
                <a:off x="3150" y="482"/>
                <a:ext cx="41" cy="22"/>
              </a:xfrm>
              <a:custGeom>
                <a:avLst/>
                <a:gdLst>
                  <a:gd name="T0" fmla="*/ 19 w 43"/>
                  <a:gd name="T1" fmla="*/ 3 h 22"/>
                  <a:gd name="T2" fmla="*/ 10 w 43"/>
                  <a:gd name="T3" fmla="*/ 16 h 22"/>
                  <a:gd name="T4" fmla="*/ 6 w 43"/>
                  <a:gd name="T5" fmla="*/ 22 h 22"/>
                  <a:gd name="T6" fmla="*/ 0 w 43"/>
                  <a:gd name="T7" fmla="*/ 19 h 22"/>
                  <a:gd name="T8" fmla="*/ 7 w 43"/>
                  <a:gd name="T9" fmla="*/ 13 h 22"/>
                  <a:gd name="T10" fmla="*/ 10 w 43"/>
                  <a:gd name="T11" fmla="*/ 3 h 22"/>
                  <a:gd name="T12" fmla="*/ 15 w 43"/>
                  <a:gd name="T13" fmla="*/ 0 h 22"/>
                  <a:gd name="T14" fmla="*/ 19 w 43"/>
                  <a:gd name="T15" fmla="*/ 3 h 2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3"/>
                  <a:gd name="T25" fmla="*/ 0 h 22"/>
                  <a:gd name="T26" fmla="*/ 43 w 43"/>
                  <a:gd name="T27" fmla="*/ 22 h 2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3" h="22">
                    <a:moveTo>
                      <a:pt x="43" y="3"/>
                    </a:moveTo>
                    <a:lnTo>
                      <a:pt x="16" y="16"/>
                    </a:lnTo>
                    <a:lnTo>
                      <a:pt x="6" y="22"/>
                    </a:lnTo>
                    <a:lnTo>
                      <a:pt x="0" y="19"/>
                    </a:lnTo>
                    <a:lnTo>
                      <a:pt x="7" y="13"/>
                    </a:lnTo>
                    <a:lnTo>
                      <a:pt x="22" y="3"/>
                    </a:lnTo>
                    <a:lnTo>
                      <a:pt x="35" y="0"/>
                    </a:lnTo>
                    <a:lnTo>
                      <a:pt x="43" y="3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64" name="Freeform 260"/>
              <p:cNvSpPr>
                <a:spLocks/>
              </p:cNvSpPr>
              <p:nvPr/>
            </p:nvSpPr>
            <p:spPr bwMode="auto">
              <a:xfrm>
                <a:off x="4589" y="628"/>
                <a:ext cx="21" cy="24"/>
              </a:xfrm>
              <a:custGeom>
                <a:avLst/>
                <a:gdLst>
                  <a:gd name="T0" fmla="*/ 3 w 21"/>
                  <a:gd name="T1" fmla="*/ 0 h 24"/>
                  <a:gd name="T2" fmla="*/ 0 w 21"/>
                  <a:gd name="T3" fmla="*/ 10 h 24"/>
                  <a:gd name="T4" fmla="*/ 12 w 21"/>
                  <a:gd name="T5" fmla="*/ 24 h 24"/>
                  <a:gd name="T6" fmla="*/ 21 w 21"/>
                  <a:gd name="T7" fmla="*/ 20 h 24"/>
                  <a:gd name="T8" fmla="*/ 3 w 21"/>
                  <a:gd name="T9" fmla="*/ 0 h 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"/>
                  <a:gd name="T16" fmla="*/ 0 h 24"/>
                  <a:gd name="T17" fmla="*/ 21 w 21"/>
                  <a:gd name="T18" fmla="*/ 24 h 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" h="24">
                    <a:moveTo>
                      <a:pt x="3" y="0"/>
                    </a:moveTo>
                    <a:lnTo>
                      <a:pt x="0" y="10"/>
                    </a:lnTo>
                    <a:lnTo>
                      <a:pt x="12" y="24"/>
                    </a:lnTo>
                    <a:lnTo>
                      <a:pt x="21" y="2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65" name="Freeform 261"/>
              <p:cNvSpPr>
                <a:spLocks/>
              </p:cNvSpPr>
              <p:nvPr/>
            </p:nvSpPr>
            <p:spPr bwMode="auto">
              <a:xfrm>
                <a:off x="3340" y="646"/>
                <a:ext cx="26" cy="22"/>
              </a:xfrm>
              <a:custGeom>
                <a:avLst/>
                <a:gdLst>
                  <a:gd name="T0" fmla="*/ 4 w 29"/>
                  <a:gd name="T1" fmla="*/ 22 h 22"/>
                  <a:gd name="T2" fmla="*/ 4 w 29"/>
                  <a:gd name="T3" fmla="*/ 0 h 22"/>
                  <a:gd name="T4" fmla="*/ 0 w 29"/>
                  <a:gd name="T5" fmla="*/ 5 h 22"/>
                  <a:gd name="T6" fmla="*/ 4 w 29"/>
                  <a:gd name="T7" fmla="*/ 22 h 22"/>
                  <a:gd name="T8" fmla="*/ 4 w 29"/>
                  <a:gd name="T9" fmla="*/ 22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"/>
                  <a:gd name="T16" fmla="*/ 0 h 22"/>
                  <a:gd name="T17" fmla="*/ 29 w 29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" h="22">
                    <a:moveTo>
                      <a:pt x="29" y="22"/>
                    </a:moveTo>
                    <a:lnTo>
                      <a:pt x="4" y="0"/>
                    </a:lnTo>
                    <a:lnTo>
                      <a:pt x="0" y="5"/>
                    </a:lnTo>
                    <a:lnTo>
                      <a:pt x="18" y="22"/>
                    </a:lnTo>
                    <a:lnTo>
                      <a:pt x="29" y="22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66" name="Freeform 262"/>
              <p:cNvSpPr>
                <a:spLocks/>
              </p:cNvSpPr>
              <p:nvPr/>
            </p:nvSpPr>
            <p:spPr bwMode="auto">
              <a:xfrm>
                <a:off x="2988" y="870"/>
                <a:ext cx="21" cy="22"/>
              </a:xfrm>
              <a:custGeom>
                <a:avLst/>
                <a:gdLst>
                  <a:gd name="T0" fmla="*/ 11 w 22"/>
                  <a:gd name="T1" fmla="*/ 6 h 22"/>
                  <a:gd name="T2" fmla="*/ 0 w 22"/>
                  <a:gd name="T3" fmla="*/ 22 h 22"/>
                  <a:gd name="T4" fmla="*/ 0 w 22"/>
                  <a:gd name="T5" fmla="*/ 6 h 22"/>
                  <a:gd name="T6" fmla="*/ 11 w 22"/>
                  <a:gd name="T7" fmla="*/ 0 h 22"/>
                  <a:gd name="T8" fmla="*/ 11 w 22"/>
                  <a:gd name="T9" fmla="*/ 6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"/>
                  <a:gd name="T16" fmla="*/ 0 h 22"/>
                  <a:gd name="T17" fmla="*/ 22 w 22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" h="22">
                    <a:moveTo>
                      <a:pt x="22" y="6"/>
                    </a:moveTo>
                    <a:lnTo>
                      <a:pt x="0" y="22"/>
                    </a:lnTo>
                    <a:lnTo>
                      <a:pt x="0" y="6"/>
                    </a:lnTo>
                    <a:lnTo>
                      <a:pt x="19" y="0"/>
                    </a:lnTo>
                    <a:lnTo>
                      <a:pt x="22" y="6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67" name="Freeform 263"/>
              <p:cNvSpPr>
                <a:spLocks/>
              </p:cNvSpPr>
              <p:nvPr/>
            </p:nvSpPr>
            <p:spPr bwMode="auto">
              <a:xfrm>
                <a:off x="4672" y="854"/>
                <a:ext cx="18" cy="22"/>
              </a:xfrm>
              <a:custGeom>
                <a:avLst/>
                <a:gdLst>
                  <a:gd name="T0" fmla="*/ 5 w 20"/>
                  <a:gd name="T1" fmla="*/ 7 h 22"/>
                  <a:gd name="T2" fmla="*/ 5 w 20"/>
                  <a:gd name="T3" fmla="*/ 22 h 22"/>
                  <a:gd name="T4" fmla="*/ 0 w 20"/>
                  <a:gd name="T5" fmla="*/ 12 h 22"/>
                  <a:gd name="T6" fmla="*/ 5 w 20"/>
                  <a:gd name="T7" fmla="*/ 0 h 22"/>
                  <a:gd name="T8" fmla="*/ 5 w 20"/>
                  <a:gd name="T9" fmla="*/ 7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"/>
                  <a:gd name="T16" fmla="*/ 0 h 22"/>
                  <a:gd name="T17" fmla="*/ 20 w 20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" h="22">
                    <a:moveTo>
                      <a:pt x="20" y="7"/>
                    </a:moveTo>
                    <a:lnTo>
                      <a:pt x="9" y="22"/>
                    </a:lnTo>
                    <a:lnTo>
                      <a:pt x="0" y="12"/>
                    </a:lnTo>
                    <a:lnTo>
                      <a:pt x="9" y="0"/>
                    </a:lnTo>
                    <a:lnTo>
                      <a:pt x="20" y="7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68" name="Freeform 264"/>
              <p:cNvSpPr>
                <a:spLocks/>
              </p:cNvSpPr>
              <p:nvPr/>
            </p:nvSpPr>
            <p:spPr bwMode="auto">
              <a:xfrm>
                <a:off x="4506" y="656"/>
                <a:ext cx="21" cy="22"/>
              </a:xfrm>
              <a:custGeom>
                <a:avLst/>
                <a:gdLst>
                  <a:gd name="T0" fmla="*/ 11 w 22"/>
                  <a:gd name="T1" fmla="*/ 6 h 23"/>
                  <a:gd name="T2" fmla="*/ 11 w 22"/>
                  <a:gd name="T3" fmla="*/ 11 h 23"/>
                  <a:gd name="T4" fmla="*/ 0 w 22"/>
                  <a:gd name="T5" fmla="*/ 0 h 23"/>
                  <a:gd name="T6" fmla="*/ 11 w 22"/>
                  <a:gd name="T7" fmla="*/ 0 h 23"/>
                  <a:gd name="T8" fmla="*/ 11 w 22"/>
                  <a:gd name="T9" fmla="*/ 6 h 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"/>
                  <a:gd name="T16" fmla="*/ 0 h 23"/>
                  <a:gd name="T17" fmla="*/ 22 w 22"/>
                  <a:gd name="T18" fmla="*/ 23 h 2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" h="23">
                    <a:moveTo>
                      <a:pt x="22" y="6"/>
                    </a:moveTo>
                    <a:lnTo>
                      <a:pt x="19" y="23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22" y="6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69" name="Freeform 265"/>
              <p:cNvSpPr>
                <a:spLocks/>
              </p:cNvSpPr>
              <p:nvPr/>
            </p:nvSpPr>
            <p:spPr bwMode="auto">
              <a:xfrm>
                <a:off x="3434" y="596"/>
                <a:ext cx="20" cy="22"/>
              </a:xfrm>
              <a:custGeom>
                <a:avLst/>
                <a:gdLst>
                  <a:gd name="T0" fmla="*/ 10 w 21"/>
                  <a:gd name="T1" fmla="*/ 22 h 22"/>
                  <a:gd name="T2" fmla="*/ 0 w 21"/>
                  <a:gd name="T3" fmla="*/ 22 h 22"/>
                  <a:gd name="T4" fmla="*/ 2 w 21"/>
                  <a:gd name="T5" fmla="*/ 0 h 22"/>
                  <a:gd name="T6" fmla="*/ 10 w 21"/>
                  <a:gd name="T7" fmla="*/ 11 h 22"/>
                  <a:gd name="T8" fmla="*/ 10 w 21"/>
                  <a:gd name="T9" fmla="*/ 22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"/>
                  <a:gd name="T16" fmla="*/ 0 h 22"/>
                  <a:gd name="T17" fmla="*/ 21 w 21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" h="22">
                    <a:moveTo>
                      <a:pt x="21" y="22"/>
                    </a:moveTo>
                    <a:lnTo>
                      <a:pt x="0" y="22"/>
                    </a:lnTo>
                    <a:lnTo>
                      <a:pt x="2" y="0"/>
                    </a:lnTo>
                    <a:lnTo>
                      <a:pt x="11" y="11"/>
                    </a:lnTo>
                    <a:lnTo>
                      <a:pt x="21" y="22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70" name="Freeform 266"/>
              <p:cNvSpPr>
                <a:spLocks/>
              </p:cNvSpPr>
              <p:nvPr/>
            </p:nvSpPr>
            <p:spPr bwMode="auto">
              <a:xfrm>
                <a:off x="3259" y="486"/>
                <a:ext cx="28" cy="22"/>
              </a:xfrm>
              <a:custGeom>
                <a:avLst/>
                <a:gdLst>
                  <a:gd name="T0" fmla="*/ 28 w 28"/>
                  <a:gd name="T1" fmla="*/ 0 h 22"/>
                  <a:gd name="T2" fmla="*/ 0 w 28"/>
                  <a:gd name="T3" fmla="*/ 8 h 22"/>
                  <a:gd name="T4" fmla="*/ 15 w 28"/>
                  <a:gd name="T5" fmla="*/ 22 h 22"/>
                  <a:gd name="T6" fmla="*/ 28 w 28"/>
                  <a:gd name="T7" fmla="*/ 0 h 2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"/>
                  <a:gd name="T13" fmla="*/ 0 h 22"/>
                  <a:gd name="T14" fmla="*/ 28 w 28"/>
                  <a:gd name="T15" fmla="*/ 22 h 2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" h="22">
                    <a:moveTo>
                      <a:pt x="28" y="0"/>
                    </a:moveTo>
                    <a:lnTo>
                      <a:pt x="0" y="8"/>
                    </a:lnTo>
                    <a:lnTo>
                      <a:pt x="15" y="22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71" name="Freeform 267"/>
              <p:cNvSpPr>
                <a:spLocks/>
              </p:cNvSpPr>
              <p:nvPr/>
            </p:nvSpPr>
            <p:spPr bwMode="auto">
              <a:xfrm>
                <a:off x="3289" y="480"/>
                <a:ext cx="24" cy="22"/>
              </a:xfrm>
              <a:custGeom>
                <a:avLst/>
                <a:gdLst>
                  <a:gd name="T0" fmla="*/ 12 w 25"/>
                  <a:gd name="T1" fmla="*/ 15 h 22"/>
                  <a:gd name="T2" fmla="*/ 0 w 25"/>
                  <a:gd name="T3" fmla="*/ 22 h 22"/>
                  <a:gd name="T4" fmla="*/ 12 w 25"/>
                  <a:gd name="T5" fmla="*/ 0 h 22"/>
                  <a:gd name="T6" fmla="*/ 12 w 25"/>
                  <a:gd name="T7" fmla="*/ 15 h 2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5"/>
                  <a:gd name="T13" fmla="*/ 0 h 22"/>
                  <a:gd name="T14" fmla="*/ 25 w 25"/>
                  <a:gd name="T15" fmla="*/ 22 h 2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5" h="22">
                    <a:moveTo>
                      <a:pt x="25" y="15"/>
                    </a:moveTo>
                    <a:lnTo>
                      <a:pt x="0" y="22"/>
                    </a:lnTo>
                    <a:lnTo>
                      <a:pt x="20" y="0"/>
                    </a:lnTo>
                    <a:lnTo>
                      <a:pt x="25" y="15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72" name="Freeform 268"/>
              <p:cNvSpPr>
                <a:spLocks/>
              </p:cNvSpPr>
              <p:nvPr/>
            </p:nvSpPr>
            <p:spPr bwMode="auto">
              <a:xfrm>
                <a:off x="3839" y="582"/>
                <a:ext cx="21" cy="22"/>
              </a:xfrm>
              <a:custGeom>
                <a:avLst/>
                <a:gdLst>
                  <a:gd name="T0" fmla="*/ 20 w 21"/>
                  <a:gd name="T1" fmla="*/ 0 h 22"/>
                  <a:gd name="T2" fmla="*/ 0 w 21"/>
                  <a:gd name="T3" fmla="*/ 7 h 22"/>
                  <a:gd name="T4" fmla="*/ 21 w 21"/>
                  <a:gd name="T5" fmla="*/ 22 h 22"/>
                  <a:gd name="T6" fmla="*/ 20 w 21"/>
                  <a:gd name="T7" fmla="*/ 0 h 2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"/>
                  <a:gd name="T13" fmla="*/ 0 h 22"/>
                  <a:gd name="T14" fmla="*/ 21 w 21"/>
                  <a:gd name="T15" fmla="*/ 22 h 2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" h="22">
                    <a:moveTo>
                      <a:pt x="20" y="0"/>
                    </a:moveTo>
                    <a:lnTo>
                      <a:pt x="0" y="7"/>
                    </a:lnTo>
                    <a:lnTo>
                      <a:pt x="21" y="22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73" name="Freeform 269"/>
              <p:cNvSpPr>
                <a:spLocks/>
              </p:cNvSpPr>
              <p:nvPr/>
            </p:nvSpPr>
            <p:spPr bwMode="auto">
              <a:xfrm>
                <a:off x="4709" y="1024"/>
                <a:ext cx="19" cy="22"/>
              </a:xfrm>
              <a:custGeom>
                <a:avLst/>
                <a:gdLst>
                  <a:gd name="T0" fmla="*/ 5 w 21"/>
                  <a:gd name="T1" fmla="*/ 2 h 22"/>
                  <a:gd name="T2" fmla="*/ 5 w 21"/>
                  <a:gd name="T3" fmla="*/ 22 h 22"/>
                  <a:gd name="T4" fmla="*/ 0 w 21"/>
                  <a:gd name="T5" fmla="*/ 0 h 22"/>
                  <a:gd name="T6" fmla="*/ 5 w 21"/>
                  <a:gd name="T7" fmla="*/ 2 h 2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"/>
                  <a:gd name="T13" fmla="*/ 0 h 22"/>
                  <a:gd name="T14" fmla="*/ 21 w 21"/>
                  <a:gd name="T15" fmla="*/ 22 h 2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" h="22">
                    <a:moveTo>
                      <a:pt x="21" y="2"/>
                    </a:moveTo>
                    <a:lnTo>
                      <a:pt x="5" y="22"/>
                    </a:lnTo>
                    <a:lnTo>
                      <a:pt x="0" y="0"/>
                    </a:lnTo>
                    <a:lnTo>
                      <a:pt x="21" y="2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74" name="Freeform 270"/>
              <p:cNvSpPr>
                <a:spLocks/>
              </p:cNvSpPr>
              <p:nvPr/>
            </p:nvSpPr>
            <p:spPr bwMode="auto">
              <a:xfrm>
                <a:off x="4131" y="580"/>
                <a:ext cx="20" cy="24"/>
              </a:xfrm>
              <a:custGeom>
                <a:avLst/>
                <a:gdLst>
                  <a:gd name="T0" fmla="*/ 5 w 22"/>
                  <a:gd name="T1" fmla="*/ 0 h 23"/>
                  <a:gd name="T2" fmla="*/ 0 w 22"/>
                  <a:gd name="T3" fmla="*/ 0 h 23"/>
                  <a:gd name="T4" fmla="*/ 5 w 22"/>
                  <a:gd name="T5" fmla="*/ 47 h 23"/>
                  <a:gd name="T6" fmla="*/ 5 w 22"/>
                  <a:gd name="T7" fmla="*/ 0 h 2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2"/>
                  <a:gd name="T13" fmla="*/ 0 h 23"/>
                  <a:gd name="T14" fmla="*/ 22 w 22"/>
                  <a:gd name="T15" fmla="*/ 23 h 2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2" h="23">
                    <a:moveTo>
                      <a:pt x="22" y="0"/>
                    </a:moveTo>
                    <a:lnTo>
                      <a:pt x="0" y="0"/>
                    </a:lnTo>
                    <a:lnTo>
                      <a:pt x="22" y="23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75" name="Freeform 271"/>
              <p:cNvSpPr>
                <a:spLocks/>
              </p:cNvSpPr>
              <p:nvPr/>
            </p:nvSpPr>
            <p:spPr bwMode="auto">
              <a:xfrm>
                <a:off x="3139" y="482"/>
                <a:ext cx="26" cy="22"/>
              </a:xfrm>
              <a:custGeom>
                <a:avLst/>
                <a:gdLst>
                  <a:gd name="T0" fmla="*/ 7 w 28"/>
                  <a:gd name="T1" fmla="*/ 11 h 22"/>
                  <a:gd name="T2" fmla="*/ 0 w 28"/>
                  <a:gd name="T3" fmla="*/ 22 h 22"/>
                  <a:gd name="T4" fmla="*/ 6 w 28"/>
                  <a:gd name="T5" fmla="*/ 0 h 22"/>
                  <a:gd name="T6" fmla="*/ 7 w 28"/>
                  <a:gd name="T7" fmla="*/ 11 h 2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"/>
                  <a:gd name="T13" fmla="*/ 0 h 22"/>
                  <a:gd name="T14" fmla="*/ 28 w 28"/>
                  <a:gd name="T15" fmla="*/ 22 h 2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" h="22">
                    <a:moveTo>
                      <a:pt x="28" y="11"/>
                    </a:moveTo>
                    <a:lnTo>
                      <a:pt x="0" y="22"/>
                    </a:lnTo>
                    <a:lnTo>
                      <a:pt x="6" y="0"/>
                    </a:lnTo>
                    <a:lnTo>
                      <a:pt x="28" y="11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76" name="Freeform 272"/>
              <p:cNvSpPr>
                <a:spLocks/>
              </p:cNvSpPr>
              <p:nvPr/>
            </p:nvSpPr>
            <p:spPr bwMode="auto">
              <a:xfrm>
                <a:off x="3516" y="614"/>
                <a:ext cx="19" cy="22"/>
              </a:xfrm>
              <a:custGeom>
                <a:avLst/>
                <a:gdLst>
                  <a:gd name="T0" fmla="*/ 5 w 21"/>
                  <a:gd name="T1" fmla="*/ 0 h 22"/>
                  <a:gd name="T2" fmla="*/ 0 w 21"/>
                  <a:gd name="T3" fmla="*/ 22 h 22"/>
                  <a:gd name="T4" fmla="*/ 0 w 21"/>
                  <a:gd name="T5" fmla="*/ 0 h 22"/>
                  <a:gd name="T6" fmla="*/ 5 w 21"/>
                  <a:gd name="T7" fmla="*/ 0 h 2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"/>
                  <a:gd name="T13" fmla="*/ 0 h 22"/>
                  <a:gd name="T14" fmla="*/ 21 w 21"/>
                  <a:gd name="T15" fmla="*/ 22 h 2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" h="22">
                    <a:moveTo>
                      <a:pt x="21" y="0"/>
                    </a:moveTo>
                    <a:lnTo>
                      <a:pt x="0" y="22"/>
                    </a:lnTo>
                    <a:lnTo>
                      <a:pt x="0" y="0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77" name="Freeform 273"/>
              <p:cNvSpPr>
                <a:spLocks/>
              </p:cNvSpPr>
              <p:nvPr/>
            </p:nvSpPr>
            <p:spPr bwMode="auto">
              <a:xfrm>
                <a:off x="3244" y="498"/>
                <a:ext cx="19" cy="22"/>
              </a:xfrm>
              <a:custGeom>
                <a:avLst/>
                <a:gdLst>
                  <a:gd name="T0" fmla="*/ 5 w 21"/>
                  <a:gd name="T1" fmla="*/ 0 h 22"/>
                  <a:gd name="T2" fmla="*/ 0 w 21"/>
                  <a:gd name="T3" fmla="*/ 0 h 22"/>
                  <a:gd name="T4" fmla="*/ 5 w 21"/>
                  <a:gd name="T5" fmla="*/ 22 h 22"/>
                  <a:gd name="T6" fmla="*/ 5 w 21"/>
                  <a:gd name="T7" fmla="*/ 0 h 2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"/>
                  <a:gd name="T13" fmla="*/ 0 h 22"/>
                  <a:gd name="T14" fmla="*/ 21 w 21"/>
                  <a:gd name="T15" fmla="*/ 22 h 2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" h="22">
                    <a:moveTo>
                      <a:pt x="21" y="0"/>
                    </a:moveTo>
                    <a:lnTo>
                      <a:pt x="0" y="0"/>
                    </a:lnTo>
                    <a:lnTo>
                      <a:pt x="10" y="22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78" name="Freeform 274"/>
              <p:cNvSpPr>
                <a:spLocks/>
              </p:cNvSpPr>
              <p:nvPr/>
            </p:nvSpPr>
            <p:spPr bwMode="auto">
              <a:xfrm>
                <a:off x="4762" y="930"/>
                <a:ext cx="19" cy="22"/>
              </a:xfrm>
              <a:custGeom>
                <a:avLst/>
                <a:gdLst>
                  <a:gd name="T0" fmla="*/ 5 w 21"/>
                  <a:gd name="T1" fmla="*/ 22 h 22"/>
                  <a:gd name="T2" fmla="*/ 0 w 21"/>
                  <a:gd name="T3" fmla="*/ 0 h 22"/>
                  <a:gd name="T4" fmla="*/ 5 w 21"/>
                  <a:gd name="T5" fmla="*/ 17 h 22"/>
                  <a:gd name="T6" fmla="*/ 5 w 21"/>
                  <a:gd name="T7" fmla="*/ 22 h 2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"/>
                  <a:gd name="T13" fmla="*/ 0 h 22"/>
                  <a:gd name="T14" fmla="*/ 21 w 21"/>
                  <a:gd name="T15" fmla="*/ 22 h 2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" h="22">
                    <a:moveTo>
                      <a:pt x="21" y="22"/>
                    </a:moveTo>
                    <a:lnTo>
                      <a:pt x="0" y="0"/>
                    </a:lnTo>
                    <a:lnTo>
                      <a:pt x="17" y="17"/>
                    </a:lnTo>
                    <a:lnTo>
                      <a:pt x="21" y="22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79" name="Freeform 275"/>
              <p:cNvSpPr>
                <a:spLocks/>
              </p:cNvSpPr>
              <p:nvPr/>
            </p:nvSpPr>
            <p:spPr bwMode="auto">
              <a:xfrm>
                <a:off x="4054" y="554"/>
                <a:ext cx="20" cy="22"/>
              </a:xfrm>
              <a:custGeom>
                <a:avLst/>
                <a:gdLst>
                  <a:gd name="T0" fmla="*/ 20 w 20"/>
                  <a:gd name="T1" fmla="*/ 11 h 22"/>
                  <a:gd name="T2" fmla="*/ 0 w 20"/>
                  <a:gd name="T3" fmla="*/ 0 h 22"/>
                  <a:gd name="T4" fmla="*/ 20 w 20"/>
                  <a:gd name="T5" fmla="*/ 22 h 22"/>
                  <a:gd name="T6" fmla="*/ 20 w 20"/>
                  <a:gd name="T7" fmla="*/ 11 h 2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0"/>
                  <a:gd name="T13" fmla="*/ 0 h 22"/>
                  <a:gd name="T14" fmla="*/ 20 w 20"/>
                  <a:gd name="T15" fmla="*/ 22 h 2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0" h="22">
                    <a:moveTo>
                      <a:pt x="20" y="11"/>
                    </a:moveTo>
                    <a:lnTo>
                      <a:pt x="0" y="0"/>
                    </a:lnTo>
                    <a:lnTo>
                      <a:pt x="20" y="22"/>
                    </a:lnTo>
                    <a:lnTo>
                      <a:pt x="20" y="11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80" name="Freeform 276"/>
              <p:cNvSpPr>
                <a:spLocks/>
              </p:cNvSpPr>
              <p:nvPr/>
            </p:nvSpPr>
            <p:spPr bwMode="auto">
              <a:xfrm>
                <a:off x="2988" y="858"/>
                <a:ext cx="21" cy="22"/>
              </a:xfrm>
              <a:custGeom>
                <a:avLst/>
                <a:gdLst>
                  <a:gd name="T0" fmla="*/ 11 w 22"/>
                  <a:gd name="T1" fmla="*/ 11 h 23"/>
                  <a:gd name="T2" fmla="*/ 0 w 22"/>
                  <a:gd name="T3" fmla="*/ 11 h 23"/>
                  <a:gd name="T4" fmla="*/ 6 w 22"/>
                  <a:gd name="T5" fmla="*/ 0 h 23"/>
                  <a:gd name="T6" fmla="*/ 11 w 22"/>
                  <a:gd name="T7" fmla="*/ 11 h 2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2"/>
                  <a:gd name="T13" fmla="*/ 0 h 23"/>
                  <a:gd name="T14" fmla="*/ 22 w 22"/>
                  <a:gd name="T15" fmla="*/ 23 h 2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2" h="23">
                    <a:moveTo>
                      <a:pt x="22" y="23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22" y="23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81" name="Freeform 277"/>
              <p:cNvSpPr>
                <a:spLocks/>
              </p:cNvSpPr>
              <p:nvPr/>
            </p:nvSpPr>
            <p:spPr bwMode="auto">
              <a:xfrm>
                <a:off x="2896" y="1161"/>
                <a:ext cx="21" cy="22"/>
              </a:xfrm>
              <a:custGeom>
                <a:avLst/>
                <a:gdLst>
                  <a:gd name="T0" fmla="*/ 21 w 21"/>
                  <a:gd name="T1" fmla="*/ 11 h 22"/>
                  <a:gd name="T2" fmla="*/ 21 w 21"/>
                  <a:gd name="T3" fmla="*/ 0 h 22"/>
                  <a:gd name="T4" fmla="*/ 0 w 21"/>
                  <a:gd name="T5" fmla="*/ 11 h 22"/>
                  <a:gd name="T6" fmla="*/ 21 w 21"/>
                  <a:gd name="T7" fmla="*/ 22 h 22"/>
                  <a:gd name="T8" fmla="*/ 21 w 21"/>
                  <a:gd name="T9" fmla="*/ 11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"/>
                  <a:gd name="T16" fmla="*/ 0 h 22"/>
                  <a:gd name="T17" fmla="*/ 21 w 21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" h="22">
                    <a:moveTo>
                      <a:pt x="21" y="11"/>
                    </a:moveTo>
                    <a:lnTo>
                      <a:pt x="21" y="0"/>
                    </a:lnTo>
                    <a:lnTo>
                      <a:pt x="0" y="11"/>
                    </a:lnTo>
                    <a:lnTo>
                      <a:pt x="21" y="22"/>
                    </a:lnTo>
                    <a:lnTo>
                      <a:pt x="21" y="11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82" name="Freeform 278"/>
              <p:cNvSpPr>
                <a:spLocks/>
              </p:cNvSpPr>
              <p:nvPr/>
            </p:nvSpPr>
            <p:spPr bwMode="auto">
              <a:xfrm>
                <a:off x="2938" y="1046"/>
                <a:ext cx="77" cy="36"/>
              </a:xfrm>
              <a:custGeom>
                <a:avLst/>
                <a:gdLst>
                  <a:gd name="T0" fmla="*/ 8 w 82"/>
                  <a:gd name="T1" fmla="*/ 0 h 35"/>
                  <a:gd name="T2" fmla="*/ 8 w 82"/>
                  <a:gd name="T3" fmla="*/ 2 h 35"/>
                  <a:gd name="T4" fmla="*/ 8 w 82"/>
                  <a:gd name="T5" fmla="*/ 6 h 35"/>
                  <a:gd name="T6" fmla="*/ 8 w 82"/>
                  <a:gd name="T7" fmla="*/ 8 h 35"/>
                  <a:gd name="T8" fmla="*/ 8 w 82"/>
                  <a:gd name="T9" fmla="*/ 9 h 35"/>
                  <a:gd name="T10" fmla="*/ 8 w 82"/>
                  <a:gd name="T11" fmla="*/ 15 h 35"/>
                  <a:gd name="T12" fmla="*/ 8 w 82"/>
                  <a:gd name="T13" fmla="*/ 17 h 35"/>
                  <a:gd name="T14" fmla="*/ 4 w 82"/>
                  <a:gd name="T15" fmla="*/ 36 h 35"/>
                  <a:gd name="T16" fmla="*/ 0 w 82"/>
                  <a:gd name="T17" fmla="*/ 17 h 35"/>
                  <a:gd name="T18" fmla="*/ 8 w 82"/>
                  <a:gd name="T19" fmla="*/ 51 h 35"/>
                  <a:gd name="T20" fmla="*/ 8 w 82"/>
                  <a:gd name="T21" fmla="*/ 53 h 35"/>
                  <a:gd name="T22" fmla="*/ 9 w 82"/>
                  <a:gd name="T23" fmla="*/ 53 h 35"/>
                  <a:gd name="T24" fmla="*/ 18 w 82"/>
                  <a:gd name="T25" fmla="*/ 42 h 35"/>
                  <a:gd name="T26" fmla="*/ 24 w 82"/>
                  <a:gd name="T27" fmla="*/ 42 h 35"/>
                  <a:gd name="T28" fmla="*/ 27 w 82"/>
                  <a:gd name="T29" fmla="*/ 9 h 35"/>
                  <a:gd name="T30" fmla="*/ 20 w 82"/>
                  <a:gd name="T31" fmla="*/ 4 h 35"/>
                  <a:gd name="T32" fmla="*/ 16 w 82"/>
                  <a:gd name="T33" fmla="*/ 6 h 35"/>
                  <a:gd name="T34" fmla="*/ 15 w 82"/>
                  <a:gd name="T35" fmla="*/ 1 h 35"/>
                  <a:gd name="T36" fmla="*/ 8 w 82"/>
                  <a:gd name="T37" fmla="*/ 0 h 3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82"/>
                  <a:gd name="T58" fmla="*/ 0 h 35"/>
                  <a:gd name="T59" fmla="*/ 82 w 82"/>
                  <a:gd name="T60" fmla="*/ 35 h 35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82" h="35">
                    <a:moveTo>
                      <a:pt x="29" y="0"/>
                    </a:moveTo>
                    <a:lnTo>
                      <a:pt x="28" y="2"/>
                    </a:lnTo>
                    <a:lnTo>
                      <a:pt x="25" y="6"/>
                    </a:lnTo>
                    <a:lnTo>
                      <a:pt x="21" y="8"/>
                    </a:lnTo>
                    <a:lnTo>
                      <a:pt x="22" y="9"/>
                    </a:lnTo>
                    <a:lnTo>
                      <a:pt x="15" y="15"/>
                    </a:lnTo>
                    <a:lnTo>
                      <a:pt x="9" y="17"/>
                    </a:lnTo>
                    <a:lnTo>
                      <a:pt x="4" y="18"/>
                    </a:lnTo>
                    <a:lnTo>
                      <a:pt x="0" y="17"/>
                    </a:lnTo>
                    <a:lnTo>
                      <a:pt x="9" y="33"/>
                    </a:lnTo>
                    <a:lnTo>
                      <a:pt x="12" y="35"/>
                    </a:lnTo>
                    <a:lnTo>
                      <a:pt x="31" y="35"/>
                    </a:lnTo>
                    <a:lnTo>
                      <a:pt x="54" y="24"/>
                    </a:lnTo>
                    <a:lnTo>
                      <a:pt x="76" y="24"/>
                    </a:lnTo>
                    <a:lnTo>
                      <a:pt x="82" y="9"/>
                    </a:lnTo>
                    <a:lnTo>
                      <a:pt x="60" y="4"/>
                    </a:lnTo>
                    <a:lnTo>
                      <a:pt x="47" y="6"/>
                    </a:lnTo>
                    <a:lnTo>
                      <a:pt x="44" y="1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83" name="Freeform 279"/>
              <p:cNvSpPr>
                <a:spLocks/>
              </p:cNvSpPr>
              <p:nvPr/>
            </p:nvSpPr>
            <p:spPr bwMode="auto">
              <a:xfrm>
                <a:off x="2900" y="1104"/>
                <a:ext cx="40" cy="24"/>
              </a:xfrm>
              <a:custGeom>
                <a:avLst/>
                <a:gdLst>
                  <a:gd name="T0" fmla="*/ 6 w 42"/>
                  <a:gd name="T1" fmla="*/ 6 h 26"/>
                  <a:gd name="T2" fmla="*/ 10 w 42"/>
                  <a:gd name="T3" fmla="*/ 6 h 26"/>
                  <a:gd name="T4" fmla="*/ 10 w 42"/>
                  <a:gd name="T5" fmla="*/ 6 h 26"/>
                  <a:gd name="T6" fmla="*/ 10 w 42"/>
                  <a:gd name="T7" fmla="*/ 6 h 26"/>
                  <a:gd name="T8" fmla="*/ 10 w 42"/>
                  <a:gd name="T9" fmla="*/ 6 h 26"/>
                  <a:gd name="T10" fmla="*/ 10 w 42"/>
                  <a:gd name="T11" fmla="*/ 6 h 26"/>
                  <a:gd name="T12" fmla="*/ 10 w 42"/>
                  <a:gd name="T13" fmla="*/ 6 h 26"/>
                  <a:gd name="T14" fmla="*/ 10 w 42"/>
                  <a:gd name="T15" fmla="*/ 6 h 26"/>
                  <a:gd name="T16" fmla="*/ 10 w 42"/>
                  <a:gd name="T17" fmla="*/ 6 h 26"/>
                  <a:gd name="T18" fmla="*/ 10 w 42"/>
                  <a:gd name="T19" fmla="*/ 6 h 26"/>
                  <a:gd name="T20" fmla="*/ 14 w 42"/>
                  <a:gd name="T21" fmla="*/ 6 h 26"/>
                  <a:gd name="T22" fmla="*/ 11 w 42"/>
                  <a:gd name="T23" fmla="*/ 6 h 26"/>
                  <a:gd name="T24" fmla="*/ 11 w 42"/>
                  <a:gd name="T25" fmla="*/ 6 h 26"/>
                  <a:gd name="T26" fmla="*/ 10 w 42"/>
                  <a:gd name="T27" fmla="*/ 6 h 26"/>
                  <a:gd name="T28" fmla="*/ 14 w 42"/>
                  <a:gd name="T29" fmla="*/ 6 h 26"/>
                  <a:gd name="T30" fmla="*/ 14 w 42"/>
                  <a:gd name="T31" fmla="*/ 6 h 26"/>
                  <a:gd name="T32" fmla="*/ 17 w 42"/>
                  <a:gd name="T33" fmla="*/ 6 h 26"/>
                  <a:gd name="T34" fmla="*/ 17 w 42"/>
                  <a:gd name="T35" fmla="*/ 6 h 26"/>
                  <a:gd name="T36" fmla="*/ 17 w 42"/>
                  <a:gd name="T37" fmla="*/ 5 h 26"/>
                  <a:gd name="T38" fmla="*/ 18 w 42"/>
                  <a:gd name="T39" fmla="*/ 4 h 26"/>
                  <a:gd name="T40" fmla="*/ 16 w 42"/>
                  <a:gd name="T41" fmla="*/ 1 h 26"/>
                  <a:gd name="T42" fmla="*/ 15 w 42"/>
                  <a:gd name="T43" fmla="*/ 0 h 26"/>
                  <a:gd name="T44" fmla="*/ 7 w 42"/>
                  <a:gd name="T45" fmla="*/ 6 h 26"/>
                  <a:gd name="T46" fmla="*/ 2 w 42"/>
                  <a:gd name="T47" fmla="*/ 5 h 26"/>
                  <a:gd name="T48" fmla="*/ 0 w 42"/>
                  <a:gd name="T49" fmla="*/ 6 h 26"/>
                  <a:gd name="T50" fmla="*/ 2 w 42"/>
                  <a:gd name="T51" fmla="*/ 6 h 26"/>
                  <a:gd name="T52" fmla="*/ 6 w 42"/>
                  <a:gd name="T53" fmla="*/ 6 h 2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42"/>
                  <a:gd name="T82" fmla="*/ 0 h 26"/>
                  <a:gd name="T83" fmla="*/ 42 w 42"/>
                  <a:gd name="T84" fmla="*/ 26 h 2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42" h="26">
                    <a:moveTo>
                      <a:pt x="6" y="26"/>
                    </a:moveTo>
                    <a:lnTo>
                      <a:pt x="13" y="26"/>
                    </a:lnTo>
                    <a:lnTo>
                      <a:pt x="16" y="23"/>
                    </a:lnTo>
                    <a:lnTo>
                      <a:pt x="18" y="25"/>
                    </a:lnTo>
                    <a:lnTo>
                      <a:pt x="20" y="25"/>
                    </a:lnTo>
                    <a:lnTo>
                      <a:pt x="22" y="26"/>
                    </a:lnTo>
                    <a:lnTo>
                      <a:pt x="26" y="26"/>
                    </a:lnTo>
                    <a:lnTo>
                      <a:pt x="24" y="23"/>
                    </a:lnTo>
                    <a:lnTo>
                      <a:pt x="24" y="21"/>
                    </a:lnTo>
                    <a:lnTo>
                      <a:pt x="28" y="18"/>
                    </a:lnTo>
                    <a:lnTo>
                      <a:pt x="33" y="18"/>
                    </a:lnTo>
                    <a:lnTo>
                      <a:pt x="29" y="15"/>
                    </a:lnTo>
                    <a:lnTo>
                      <a:pt x="29" y="14"/>
                    </a:lnTo>
                    <a:lnTo>
                      <a:pt x="28" y="11"/>
                    </a:lnTo>
                    <a:lnTo>
                      <a:pt x="33" y="10"/>
                    </a:lnTo>
                    <a:lnTo>
                      <a:pt x="34" y="9"/>
                    </a:lnTo>
                    <a:lnTo>
                      <a:pt x="39" y="9"/>
                    </a:lnTo>
                    <a:lnTo>
                      <a:pt x="39" y="7"/>
                    </a:lnTo>
                    <a:lnTo>
                      <a:pt x="40" y="5"/>
                    </a:lnTo>
                    <a:lnTo>
                      <a:pt x="42" y="4"/>
                    </a:lnTo>
                    <a:lnTo>
                      <a:pt x="37" y="1"/>
                    </a:lnTo>
                    <a:lnTo>
                      <a:pt x="35" y="0"/>
                    </a:lnTo>
                    <a:lnTo>
                      <a:pt x="7" y="7"/>
                    </a:lnTo>
                    <a:lnTo>
                      <a:pt x="2" y="5"/>
                    </a:lnTo>
                    <a:lnTo>
                      <a:pt x="0" y="12"/>
                    </a:lnTo>
                    <a:lnTo>
                      <a:pt x="2" y="25"/>
                    </a:lnTo>
                    <a:lnTo>
                      <a:pt x="6" y="26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84" name="Freeform 280"/>
              <p:cNvSpPr>
                <a:spLocks/>
              </p:cNvSpPr>
              <p:nvPr/>
            </p:nvSpPr>
            <p:spPr bwMode="auto">
              <a:xfrm>
                <a:off x="2855" y="672"/>
                <a:ext cx="137" cy="258"/>
              </a:xfrm>
              <a:custGeom>
                <a:avLst/>
                <a:gdLst>
                  <a:gd name="T0" fmla="*/ 32 w 146"/>
                  <a:gd name="T1" fmla="*/ 100 h 258"/>
                  <a:gd name="T2" fmla="*/ 27 w 146"/>
                  <a:gd name="T3" fmla="*/ 111 h 258"/>
                  <a:gd name="T4" fmla="*/ 23 w 146"/>
                  <a:gd name="T5" fmla="*/ 121 h 258"/>
                  <a:gd name="T6" fmla="*/ 23 w 146"/>
                  <a:gd name="T7" fmla="*/ 137 h 258"/>
                  <a:gd name="T8" fmla="*/ 28 w 146"/>
                  <a:gd name="T9" fmla="*/ 164 h 258"/>
                  <a:gd name="T10" fmla="*/ 26 w 146"/>
                  <a:gd name="T11" fmla="*/ 180 h 258"/>
                  <a:gd name="T12" fmla="*/ 25 w 146"/>
                  <a:gd name="T13" fmla="*/ 178 h 258"/>
                  <a:gd name="T14" fmla="*/ 29 w 146"/>
                  <a:gd name="T15" fmla="*/ 181 h 258"/>
                  <a:gd name="T16" fmla="*/ 26 w 146"/>
                  <a:gd name="T17" fmla="*/ 186 h 258"/>
                  <a:gd name="T18" fmla="*/ 22 w 146"/>
                  <a:gd name="T19" fmla="*/ 196 h 258"/>
                  <a:gd name="T20" fmla="*/ 22 w 146"/>
                  <a:gd name="T21" fmla="*/ 208 h 258"/>
                  <a:gd name="T22" fmla="*/ 23 w 146"/>
                  <a:gd name="T23" fmla="*/ 212 h 258"/>
                  <a:gd name="T24" fmla="*/ 22 w 146"/>
                  <a:gd name="T25" fmla="*/ 241 h 258"/>
                  <a:gd name="T26" fmla="*/ 14 w 146"/>
                  <a:gd name="T27" fmla="*/ 258 h 258"/>
                  <a:gd name="T28" fmla="*/ 8 w 146"/>
                  <a:gd name="T29" fmla="*/ 241 h 258"/>
                  <a:gd name="T30" fmla="*/ 8 w 146"/>
                  <a:gd name="T31" fmla="*/ 209 h 258"/>
                  <a:gd name="T32" fmla="*/ 5 w 146"/>
                  <a:gd name="T33" fmla="*/ 201 h 258"/>
                  <a:gd name="T34" fmla="*/ 0 w 146"/>
                  <a:gd name="T35" fmla="*/ 190 h 258"/>
                  <a:gd name="T36" fmla="*/ 8 w 146"/>
                  <a:gd name="T37" fmla="*/ 170 h 258"/>
                  <a:gd name="T38" fmla="*/ 8 w 146"/>
                  <a:gd name="T39" fmla="*/ 148 h 258"/>
                  <a:gd name="T40" fmla="*/ 8 w 146"/>
                  <a:gd name="T41" fmla="*/ 136 h 258"/>
                  <a:gd name="T42" fmla="*/ 8 w 146"/>
                  <a:gd name="T43" fmla="*/ 99 h 258"/>
                  <a:gd name="T44" fmla="*/ 8 w 146"/>
                  <a:gd name="T45" fmla="*/ 89 h 258"/>
                  <a:gd name="T46" fmla="*/ 9 w 146"/>
                  <a:gd name="T47" fmla="*/ 59 h 258"/>
                  <a:gd name="T48" fmla="*/ 14 w 146"/>
                  <a:gd name="T49" fmla="*/ 50 h 258"/>
                  <a:gd name="T50" fmla="*/ 18 w 146"/>
                  <a:gd name="T51" fmla="*/ 22 h 258"/>
                  <a:gd name="T52" fmla="*/ 22 w 146"/>
                  <a:gd name="T53" fmla="*/ 10 h 258"/>
                  <a:gd name="T54" fmla="*/ 28 w 146"/>
                  <a:gd name="T55" fmla="*/ 0 h 258"/>
                  <a:gd name="T56" fmla="*/ 41 w 146"/>
                  <a:gd name="T57" fmla="*/ 17 h 258"/>
                  <a:gd name="T58" fmla="*/ 47 w 146"/>
                  <a:gd name="T59" fmla="*/ 59 h 258"/>
                  <a:gd name="T60" fmla="*/ 38 w 146"/>
                  <a:gd name="T61" fmla="*/ 60 h 258"/>
                  <a:gd name="T62" fmla="*/ 38 w 146"/>
                  <a:gd name="T63" fmla="*/ 63 h 258"/>
                  <a:gd name="T64" fmla="*/ 35 w 146"/>
                  <a:gd name="T65" fmla="*/ 77 h 25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46"/>
                  <a:gd name="T100" fmla="*/ 0 h 258"/>
                  <a:gd name="T101" fmla="*/ 146 w 146"/>
                  <a:gd name="T102" fmla="*/ 258 h 258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46" h="258">
                    <a:moveTo>
                      <a:pt x="115" y="87"/>
                    </a:moveTo>
                    <a:lnTo>
                      <a:pt x="101" y="100"/>
                    </a:lnTo>
                    <a:lnTo>
                      <a:pt x="90" y="108"/>
                    </a:lnTo>
                    <a:lnTo>
                      <a:pt x="85" y="111"/>
                    </a:lnTo>
                    <a:lnTo>
                      <a:pt x="76" y="113"/>
                    </a:lnTo>
                    <a:lnTo>
                      <a:pt x="75" y="121"/>
                    </a:lnTo>
                    <a:lnTo>
                      <a:pt x="72" y="125"/>
                    </a:lnTo>
                    <a:lnTo>
                      <a:pt x="71" y="137"/>
                    </a:lnTo>
                    <a:lnTo>
                      <a:pt x="76" y="157"/>
                    </a:lnTo>
                    <a:lnTo>
                      <a:pt x="90" y="164"/>
                    </a:lnTo>
                    <a:lnTo>
                      <a:pt x="96" y="171"/>
                    </a:lnTo>
                    <a:lnTo>
                      <a:pt x="83" y="180"/>
                    </a:lnTo>
                    <a:lnTo>
                      <a:pt x="79" y="175"/>
                    </a:lnTo>
                    <a:lnTo>
                      <a:pt x="80" y="178"/>
                    </a:lnTo>
                    <a:lnTo>
                      <a:pt x="61" y="179"/>
                    </a:lnTo>
                    <a:lnTo>
                      <a:pt x="91" y="181"/>
                    </a:lnTo>
                    <a:lnTo>
                      <a:pt x="83" y="190"/>
                    </a:lnTo>
                    <a:lnTo>
                      <a:pt x="82" y="186"/>
                    </a:lnTo>
                    <a:lnTo>
                      <a:pt x="74" y="196"/>
                    </a:lnTo>
                    <a:lnTo>
                      <a:pt x="68" y="196"/>
                    </a:lnTo>
                    <a:lnTo>
                      <a:pt x="71" y="200"/>
                    </a:lnTo>
                    <a:lnTo>
                      <a:pt x="70" y="208"/>
                    </a:lnTo>
                    <a:lnTo>
                      <a:pt x="72" y="212"/>
                    </a:lnTo>
                    <a:lnTo>
                      <a:pt x="71" y="212"/>
                    </a:lnTo>
                    <a:lnTo>
                      <a:pt x="70" y="228"/>
                    </a:lnTo>
                    <a:lnTo>
                      <a:pt x="68" y="241"/>
                    </a:lnTo>
                    <a:lnTo>
                      <a:pt x="44" y="247"/>
                    </a:lnTo>
                    <a:lnTo>
                      <a:pt x="42" y="258"/>
                    </a:lnTo>
                    <a:lnTo>
                      <a:pt x="28" y="257"/>
                    </a:lnTo>
                    <a:lnTo>
                      <a:pt x="23" y="241"/>
                    </a:lnTo>
                    <a:lnTo>
                      <a:pt x="20" y="230"/>
                    </a:lnTo>
                    <a:lnTo>
                      <a:pt x="9" y="209"/>
                    </a:lnTo>
                    <a:lnTo>
                      <a:pt x="9" y="204"/>
                    </a:lnTo>
                    <a:lnTo>
                      <a:pt x="5" y="201"/>
                    </a:lnTo>
                    <a:lnTo>
                      <a:pt x="5" y="202"/>
                    </a:lnTo>
                    <a:lnTo>
                      <a:pt x="0" y="190"/>
                    </a:lnTo>
                    <a:lnTo>
                      <a:pt x="3" y="189"/>
                    </a:lnTo>
                    <a:lnTo>
                      <a:pt x="10" y="170"/>
                    </a:lnTo>
                    <a:lnTo>
                      <a:pt x="11" y="152"/>
                    </a:lnTo>
                    <a:lnTo>
                      <a:pt x="11" y="148"/>
                    </a:lnTo>
                    <a:lnTo>
                      <a:pt x="19" y="141"/>
                    </a:lnTo>
                    <a:lnTo>
                      <a:pt x="9" y="136"/>
                    </a:lnTo>
                    <a:lnTo>
                      <a:pt x="8" y="118"/>
                    </a:lnTo>
                    <a:lnTo>
                      <a:pt x="8" y="99"/>
                    </a:lnTo>
                    <a:lnTo>
                      <a:pt x="19" y="91"/>
                    </a:lnTo>
                    <a:lnTo>
                      <a:pt x="28" y="89"/>
                    </a:lnTo>
                    <a:lnTo>
                      <a:pt x="22" y="81"/>
                    </a:lnTo>
                    <a:lnTo>
                      <a:pt x="31" y="59"/>
                    </a:lnTo>
                    <a:lnTo>
                      <a:pt x="28" y="53"/>
                    </a:lnTo>
                    <a:lnTo>
                      <a:pt x="41" y="50"/>
                    </a:lnTo>
                    <a:lnTo>
                      <a:pt x="46" y="39"/>
                    </a:lnTo>
                    <a:lnTo>
                      <a:pt x="52" y="22"/>
                    </a:lnTo>
                    <a:lnTo>
                      <a:pt x="69" y="17"/>
                    </a:lnTo>
                    <a:lnTo>
                      <a:pt x="70" y="10"/>
                    </a:lnTo>
                    <a:lnTo>
                      <a:pt x="90" y="11"/>
                    </a:lnTo>
                    <a:lnTo>
                      <a:pt x="88" y="0"/>
                    </a:lnTo>
                    <a:lnTo>
                      <a:pt x="93" y="0"/>
                    </a:lnTo>
                    <a:lnTo>
                      <a:pt x="127" y="17"/>
                    </a:lnTo>
                    <a:lnTo>
                      <a:pt x="140" y="40"/>
                    </a:lnTo>
                    <a:lnTo>
                      <a:pt x="146" y="59"/>
                    </a:lnTo>
                    <a:lnTo>
                      <a:pt x="130" y="58"/>
                    </a:lnTo>
                    <a:lnTo>
                      <a:pt x="124" y="60"/>
                    </a:lnTo>
                    <a:lnTo>
                      <a:pt x="123" y="63"/>
                    </a:lnTo>
                    <a:lnTo>
                      <a:pt x="120" y="63"/>
                    </a:lnTo>
                    <a:lnTo>
                      <a:pt x="114" y="67"/>
                    </a:lnTo>
                    <a:lnTo>
                      <a:pt x="110" y="77"/>
                    </a:lnTo>
                    <a:lnTo>
                      <a:pt x="115" y="87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85" name="Freeform 281"/>
              <p:cNvSpPr>
                <a:spLocks/>
              </p:cNvSpPr>
              <p:nvPr/>
            </p:nvSpPr>
            <p:spPr bwMode="auto">
              <a:xfrm>
                <a:off x="2941" y="882"/>
                <a:ext cx="19" cy="22"/>
              </a:xfrm>
              <a:custGeom>
                <a:avLst/>
                <a:gdLst>
                  <a:gd name="T0" fmla="*/ 5 w 21"/>
                  <a:gd name="T1" fmla="*/ 0 h 22"/>
                  <a:gd name="T2" fmla="*/ 5 w 21"/>
                  <a:gd name="T3" fmla="*/ 4 h 22"/>
                  <a:gd name="T4" fmla="*/ 5 w 21"/>
                  <a:gd name="T5" fmla="*/ 18 h 22"/>
                  <a:gd name="T6" fmla="*/ 5 w 21"/>
                  <a:gd name="T7" fmla="*/ 22 h 22"/>
                  <a:gd name="T8" fmla="*/ 0 w 21"/>
                  <a:gd name="T9" fmla="*/ 11 h 22"/>
                  <a:gd name="T10" fmla="*/ 5 w 21"/>
                  <a:gd name="T11" fmla="*/ 0 h 2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"/>
                  <a:gd name="T19" fmla="*/ 0 h 22"/>
                  <a:gd name="T20" fmla="*/ 21 w 21"/>
                  <a:gd name="T21" fmla="*/ 22 h 2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" h="22">
                    <a:moveTo>
                      <a:pt x="21" y="0"/>
                    </a:moveTo>
                    <a:lnTo>
                      <a:pt x="21" y="4"/>
                    </a:lnTo>
                    <a:lnTo>
                      <a:pt x="11" y="18"/>
                    </a:lnTo>
                    <a:lnTo>
                      <a:pt x="7" y="22"/>
                    </a:lnTo>
                    <a:lnTo>
                      <a:pt x="0" y="11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86" name="Freeform 282"/>
              <p:cNvSpPr>
                <a:spLocks/>
              </p:cNvSpPr>
              <p:nvPr/>
            </p:nvSpPr>
            <p:spPr bwMode="auto">
              <a:xfrm>
                <a:off x="2802" y="1088"/>
                <a:ext cx="59" cy="32"/>
              </a:xfrm>
              <a:custGeom>
                <a:avLst/>
                <a:gdLst>
                  <a:gd name="T0" fmla="*/ 34 w 61"/>
                  <a:gd name="T1" fmla="*/ 16 h 33"/>
                  <a:gd name="T2" fmla="*/ 32 w 61"/>
                  <a:gd name="T3" fmla="*/ 16 h 33"/>
                  <a:gd name="T4" fmla="*/ 27 w 61"/>
                  <a:gd name="T5" fmla="*/ 16 h 33"/>
                  <a:gd name="T6" fmla="*/ 22 w 61"/>
                  <a:gd name="T7" fmla="*/ 16 h 33"/>
                  <a:gd name="T8" fmla="*/ 15 w 61"/>
                  <a:gd name="T9" fmla="*/ 16 h 33"/>
                  <a:gd name="T10" fmla="*/ 15 w 61"/>
                  <a:gd name="T11" fmla="*/ 16 h 33"/>
                  <a:gd name="T12" fmla="*/ 15 w 61"/>
                  <a:gd name="T13" fmla="*/ 16 h 33"/>
                  <a:gd name="T14" fmla="*/ 5 w 61"/>
                  <a:gd name="T15" fmla="*/ 16 h 33"/>
                  <a:gd name="T16" fmla="*/ 0 w 61"/>
                  <a:gd name="T17" fmla="*/ 16 h 33"/>
                  <a:gd name="T18" fmla="*/ 13 w 61"/>
                  <a:gd name="T19" fmla="*/ 8 h 33"/>
                  <a:gd name="T20" fmla="*/ 15 w 61"/>
                  <a:gd name="T21" fmla="*/ 4 h 33"/>
                  <a:gd name="T22" fmla="*/ 15 w 61"/>
                  <a:gd name="T23" fmla="*/ 1 h 33"/>
                  <a:gd name="T24" fmla="*/ 16 w 61"/>
                  <a:gd name="T25" fmla="*/ 0 h 33"/>
                  <a:gd name="T26" fmla="*/ 28 w 61"/>
                  <a:gd name="T27" fmla="*/ 1 h 33"/>
                  <a:gd name="T28" fmla="*/ 28 w 61"/>
                  <a:gd name="T29" fmla="*/ 8 h 33"/>
                  <a:gd name="T30" fmla="*/ 27 w 61"/>
                  <a:gd name="T31" fmla="*/ 10 h 33"/>
                  <a:gd name="T32" fmla="*/ 27 w 61"/>
                  <a:gd name="T33" fmla="*/ 11 h 33"/>
                  <a:gd name="T34" fmla="*/ 29 w 61"/>
                  <a:gd name="T35" fmla="*/ 11 h 33"/>
                  <a:gd name="T36" fmla="*/ 35 w 61"/>
                  <a:gd name="T37" fmla="*/ 16 h 33"/>
                  <a:gd name="T38" fmla="*/ 35 w 61"/>
                  <a:gd name="T39" fmla="*/ 16 h 33"/>
                  <a:gd name="T40" fmla="*/ 34 w 61"/>
                  <a:gd name="T41" fmla="*/ 16 h 3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1"/>
                  <a:gd name="T64" fmla="*/ 0 h 33"/>
                  <a:gd name="T65" fmla="*/ 61 w 61"/>
                  <a:gd name="T66" fmla="*/ 33 h 3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1" h="33">
                    <a:moveTo>
                      <a:pt x="59" y="20"/>
                    </a:moveTo>
                    <a:lnTo>
                      <a:pt x="56" y="26"/>
                    </a:lnTo>
                    <a:lnTo>
                      <a:pt x="46" y="26"/>
                    </a:lnTo>
                    <a:lnTo>
                      <a:pt x="40" y="33"/>
                    </a:lnTo>
                    <a:lnTo>
                      <a:pt x="31" y="26"/>
                    </a:lnTo>
                    <a:lnTo>
                      <a:pt x="22" y="32"/>
                    </a:lnTo>
                    <a:lnTo>
                      <a:pt x="15" y="33"/>
                    </a:lnTo>
                    <a:lnTo>
                      <a:pt x="5" y="23"/>
                    </a:lnTo>
                    <a:lnTo>
                      <a:pt x="0" y="27"/>
                    </a:lnTo>
                    <a:lnTo>
                      <a:pt x="13" y="8"/>
                    </a:lnTo>
                    <a:lnTo>
                      <a:pt x="16" y="4"/>
                    </a:lnTo>
                    <a:lnTo>
                      <a:pt x="20" y="1"/>
                    </a:lnTo>
                    <a:lnTo>
                      <a:pt x="34" y="0"/>
                    </a:lnTo>
                    <a:lnTo>
                      <a:pt x="48" y="1"/>
                    </a:lnTo>
                    <a:lnTo>
                      <a:pt x="48" y="8"/>
                    </a:lnTo>
                    <a:lnTo>
                      <a:pt x="46" y="10"/>
                    </a:lnTo>
                    <a:lnTo>
                      <a:pt x="46" y="11"/>
                    </a:lnTo>
                    <a:lnTo>
                      <a:pt x="50" y="11"/>
                    </a:lnTo>
                    <a:lnTo>
                      <a:pt x="61" y="16"/>
                    </a:lnTo>
                    <a:lnTo>
                      <a:pt x="59" y="2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87" name="Freeform 283"/>
              <p:cNvSpPr>
                <a:spLocks/>
              </p:cNvSpPr>
              <p:nvPr/>
            </p:nvSpPr>
            <p:spPr bwMode="auto">
              <a:xfrm>
                <a:off x="3009" y="986"/>
                <a:ext cx="237" cy="165"/>
              </a:xfrm>
              <a:custGeom>
                <a:avLst/>
                <a:gdLst>
                  <a:gd name="T0" fmla="*/ 43 w 252"/>
                  <a:gd name="T1" fmla="*/ 0 h 164"/>
                  <a:gd name="T2" fmla="*/ 40 w 252"/>
                  <a:gd name="T3" fmla="*/ 4 h 164"/>
                  <a:gd name="T4" fmla="*/ 36 w 252"/>
                  <a:gd name="T5" fmla="*/ 14 h 164"/>
                  <a:gd name="T6" fmla="*/ 36 w 252"/>
                  <a:gd name="T7" fmla="*/ 22 h 164"/>
                  <a:gd name="T8" fmla="*/ 28 w 252"/>
                  <a:gd name="T9" fmla="*/ 17 h 164"/>
                  <a:gd name="T10" fmla="*/ 21 w 252"/>
                  <a:gd name="T11" fmla="*/ 12 h 164"/>
                  <a:gd name="T12" fmla="*/ 13 w 252"/>
                  <a:gd name="T13" fmla="*/ 12 h 164"/>
                  <a:gd name="T14" fmla="*/ 8 w 252"/>
                  <a:gd name="T15" fmla="*/ 11 h 164"/>
                  <a:gd name="T16" fmla="*/ 8 w 252"/>
                  <a:gd name="T17" fmla="*/ 31 h 164"/>
                  <a:gd name="T18" fmla="*/ 8 w 252"/>
                  <a:gd name="T19" fmla="*/ 42 h 164"/>
                  <a:gd name="T20" fmla="*/ 6 w 252"/>
                  <a:gd name="T21" fmla="*/ 63 h 164"/>
                  <a:gd name="T22" fmla="*/ 5 w 252"/>
                  <a:gd name="T23" fmla="*/ 69 h 164"/>
                  <a:gd name="T24" fmla="*/ 0 w 252"/>
                  <a:gd name="T25" fmla="*/ 101 h 164"/>
                  <a:gd name="T26" fmla="*/ 8 w 252"/>
                  <a:gd name="T27" fmla="*/ 111 h 164"/>
                  <a:gd name="T28" fmla="*/ 13 w 252"/>
                  <a:gd name="T29" fmla="*/ 113 h 164"/>
                  <a:gd name="T30" fmla="*/ 21 w 252"/>
                  <a:gd name="T31" fmla="*/ 104 h 164"/>
                  <a:gd name="T32" fmla="*/ 24 w 252"/>
                  <a:gd name="T33" fmla="*/ 74 h 164"/>
                  <a:gd name="T34" fmla="*/ 26 w 252"/>
                  <a:gd name="T35" fmla="*/ 77 h 164"/>
                  <a:gd name="T36" fmla="*/ 30 w 252"/>
                  <a:gd name="T37" fmla="*/ 108 h 164"/>
                  <a:gd name="T38" fmla="*/ 34 w 252"/>
                  <a:gd name="T39" fmla="*/ 119 h 164"/>
                  <a:gd name="T40" fmla="*/ 36 w 252"/>
                  <a:gd name="T41" fmla="*/ 131 h 164"/>
                  <a:gd name="T42" fmla="*/ 40 w 252"/>
                  <a:gd name="T43" fmla="*/ 142 h 164"/>
                  <a:gd name="T44" fmla="*/ 44 w 252"/>
                  <a:gd name="T45" fmla="*/ 135 h 164"/>
                  <a:gd name="T46" fmla="*/ 46 w 252"/>
                  <a:gd name="T47" fmla="*/ 138 h 164"/>
                  <a:gd name="T48" fmla="*/ 46 w 252"/>
                  <a:gd name="T49" fmla="*/ 129 h 164"/>
                  <a:gd name="T50" fmla="*/ 46 w 252"/>
                  <a:gd name="T51" fmla="*/ 135 h 164"/>
                  <a:gd name="T52" fmla="*/ 49 w 252"/>
                  <a:gd name="T53" fmla="*/ 138 h 164"/>
                  <a:gd name="T54" fmla="*/ 45 w 252"/>
                  <a:gd name="T55" fmla="*/ 139 h 164"/>
                  <a:gd name="T56" fmla="*/ 47 w 252"/>
                  <a:gd name="T57" fmla="*/ 142 h 164"/>
                  <a:gd name="T58" fmla="*/ 50 w 252"/>
                  <a:gd name="T59" fmla="*/ 147 h 164"/>
                  <a:gd name="T60" fmla="*/ 55 w 252"/>
                  <a:gd name="T61" fmla="*/ 149 h 164"/>
                  <a:gd name="T62" fmla="*/ 50 w 252"/>
                  <a:gd name="T63" fmla="*/ 160 h 164"/>
                  <a:gd name="T64" fmla="*/ 53 w 252"/>
                  <a:gd name="T65" fmla="*/ 166 h 164"/>
                  <a:gd name="T66" fmla="*/ 55 w 252"/>
                  <a:gd name="T67" fmla="*/ 174 h 164"/>
                  <a:gd name="T68" fmla="*/ 55 w 252"/>
                  <a:gd name="T69" fmla="*/ 182 h 164"/>
                  <a:gd name="T70" fmla="*/ 63 w 252"/>
                  <a:gd name="T71" fmla="*/ 172 h 164"/>
                  <a:gd name="T72" fmla="*/ 66 w 252"/>
                  <a:gd name="T73" fmla="*/ 169 h 164"/>
                  <a:gd name="T74" fmla="*/ 68 w 252"/>
                  <a:gd name="T75" fmla="*/ 164 h 164"/>
                  <a:gd name="T76" fmla="*/ 64 w 252"/>
                  <a:gd name="T77" fmla="*/ 162 h 164"/>
                  <a:gd name="T78" fmla="*/ 60 w 252"/>
                  <a:gd name="T79" fmla="*/ 150 h 164"/>
                  <a:gd name="T80" fmla="*/ 62 w 252"/>
                  <a:gd name="T81" fmla="*/ 141 h 164"/>
                  <a:gd name="T82" fmla="*/ 60 w 252"/>
                  <a:gd name="T83" fmla="*/ 147 h 164"/>
                  <a:gd name="T84" fmla="*/ 63 w 252"/>
                  <a:gd name="T85" fmla="*/ 142 h 164"/>
                  <a:gd name="T86" fmla="*/ 68 w 252"/>
                  <a:gd name="T87" fmla="*/ 135 h 164"/>
                  <a:gd name="T88" fmla="*/ 76 w 252"/>
                  <a:gd name="T89" fmla="*/ 127 h 164"/>
                  <a:gd name="T90" fmla="*/ 78 w 252"/>
                  <a:gd name="T91" fmla="*/ 124 h 164"/>
                  <a:gd name="T92" fmla="*/ 80 w 252"/>
                  <a:gd name="T93" fmla="*/ 112 h 164"/>
                  <a:gd name="T94" fmla="*/ 84 w 252"/>
                  <a:gd name="T95" fmla="*/ 107 h 164"/>
                  <a:gd name="T96" fmla="*/ 81 w 252"/>
                  <a:gd name="T97" fmla="*/ 60 h 164"/>
                  <a:gd name="T98" fmla="*/ 74 w 252"/>
                  <a:gd name="T99" fmla="*/ 51 h 164"/>
                  <a:gd name="T100" fmla="*/ 67 w 252"/>
                  <a:gd name="T101" fmla="*/ 42 h 164"/>
                  <a:gd name="T102" fmla="*/ 64 w 252"/>
                  <a:gd name="T103" fmla="*/ 45 h 164"/>
                  <a:gd name="T104" fmla="*/ 59 w 252"/>
                  <a:gd name="T105" fmla="*/ 28 h 164"/>
                  <a:gd name="T106" fmla="*/ 52 w 252"/>
                  <a:gd name="T107" fmla="*/ 11 h 164"/>
                  <a:gd name="T108" fmla="*/ 52 w 252"/>
                  <a:gd name="T109" fmla="*/ 3 h 164"/>
                  <a:gd name="T110" fmla="*/ 43 w 252"/>
                  <a:gd name="T111" fmla="*/ 0 h 164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252"/>
                  <a:gd name="T169" fmla="*/ 0 h 164"/>
                  <a:gd name="T170" fmla="*/ 252 w 252"/>
                  <a:gd name="T171" fmla="*/ 164 h 164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252" h="164">
                    <a:moveTo>
                      <a:pt x="132" y="0"/>
                    </a:moveTo>
                    <a:lnTo>
                      <a:pt x="123" y="4"/>
                    </a:lnTo>
                    <a:lnTo>
                      <a:pt x="107" y="14"/>
                    </a:lnTo>
                    <a:lnTo>
                      <a:pt x="107" y="22"/>
                    </a:lnTo>
                    <a:lnTo>
                      <a:pt x="85" y="17"/>
                    </a:lnTo>
                    <a:lnTo>
                      <a:pt x="60" y="12"/>
                    </a:lnTo>
                    <a:lnTo>
                      <a:pt x="37" y="12"/>
                    </a:lnTo>
                    <a:lnTo>
                      <a:pt x="14" y="11"/>
                    </a:lnTo>
                    <a:lnTo>
                      <a:pt x="21" y="31"/>
                    </a:lnTo>
                    <a:lnTo>
                      <a:pt x="19" y="42"/>
                    </a:lnTo>
                    <a:lnTo>
                      <a:pt x="6" y="63"/>
                    </a:lnTo>
                    <a:lnTo>
                      <a:pt x="5" y="69"/>
                    </a:lnTo>
                    <a:lnTo>
                      <a:pt x="0" y="83"/>
                    </a:lnTo>
                    <a:lnTo>
                      <a:pt x="12" y="93"/>
                    </a:lnTo>
                    <a:lnTo>
                      <a:pt x="38" y="95"/>
                    </a:lnTo>
                    <a:lnTo>
                      <a:pt x="61" y="86"/>
                    </a:lnTo>
                    <a:lnTo>
                      <a:pt x="75" y="74"/>
                    </a:lnTo>
                    <a:lnTo>
                      <a:pt x="79" y="77"/>
                    </a:lnTo>
                    <a:lnTo>
                      <a:pt x="90" y="90"/>
                    </a:lnTo>
                    <a:lnTo>
                      <a:pt x="102" y="101"/>
                    </a:lnTo>
                    <a:lnTo>
                      <a:pt x="110" y="113"/>
                    </a:lnTo>
                    <a:lnTo>
                      <a:pt x="123" y="124"/>
                    </a:lnTo>
                    <a:lnTo>
                      <a:pt x="135" y="117"/>
                    </a:lnTo>
                    <a:lnTo>
                      <a:pt x="137" y="120"/>
                    </a:lnTo>
                    <a:lnTo>
                      <a:pt x="137" y="111"/>
                    </a:lnTo>
                    <a:lnTo>
                      <a:pt x="138" y="117"/>
                    </a:lnTo>
                    <a:lnTo>
                      <a:pt x="148" y="120"/>
                    </a:lnTo>
                    <a:lnTo>
                      <a:pt x="136" y="121"/>
                    </a:lnTo>
                    <a:lnTo>
                      <a:pt x="141" y="124"/>
                    </a:lnTo>
                    <a:lnTo>
                      <a:pt x="153" y="129"/>
                    </a:lnTo>
                    <a:lnTo>
                      <a:pt x="165" y="131"/>
                    </a:lnTo>
                    <a:lnTo>
                      <a:pt x="151" y="142"/>
                    </a:lnTo>
                    <a:lnTo>
                      <a:pt x="161" y="148"/>
                    </a:lnTo>
                    <a:lnTo>
                      <a:pt x="167" y="156"/>
                    </a:lnTo>
                    <a:lnTo>
                      <a:pt x="168" y="164"/>
                    </a:lnTo>
                    <a:lnTo>
                      <a:pt x="190" y="154"/>
                    </a:lnTo>
                    <a:lnTo>
                      <a:pt x="198" y="151"/>
                    </a:lnTo>
                    <a:lnTo>
                      <a:pt x="206" y="146"/>
                    </a:lnTo>
                    <a:lnTo>
                      <a:pt x="196" y="144"/>
                    </a:lnTo>
                    <a:lnTo>
                      <a:pt x="183" y="132"/>
                    </a:lnTo>
                    <a:lnTo>
                      <a:pt x="186" y="123"/>
                    </a:lnTo>
                    <a:lnTo>
                      <a:pt x="184" y="129"/>
                    </a:lnTo>
                    <a:lnTo>
                      <a:pt x="187" y="124"/>
                    </a:lnTo>
                    <a:lnTo>
                      <a:pt x="206" y="117"/>
                    </a:lnTo>
                    <a:lnTo>
                      <a:pt x="229" y="109"/>
                    </a:lnTo>
                    <a:lnTo>
                      <a:pt x="236" y="106"/>
                    </a:lnTo>
                    <a:lnTo>
                      <a:pt x="241" y="94"/>
                    </a:lnTo>
                    <a:lnTo>
                      <a:pt x="252" y="89"/>
                    </a:lnTo>
                    <a:lnTo>
                      <a:pt x="244" y="60"/>
                    </a:lnTo>
                    <a:lnTo>
                      <a:pt x="223" y="51"/>
                    </a:lnTo>
                    <a:lnTo>
                      <a:pt x="202" y="42"/>
                    </a:lnTo>
                    <a:lnTo>
                      <a:pt x="194" y="45"/>
                    </a:lnTo>
                    <a:lnTo>
                      <a:pt x="176" y="28"/>
                    </a:lnTo>
                    <a:lnTo>
                      <a:pt x="157" y="11"/>
                    </a:lnTo>
                    <a:lnTo>
                      <a:pt x="156" y="3"/>
                    </a:lnTo>
                    <a:lnTo>
                      <a:pt x="132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88" name="Freeform 284"/>
              <p:cNvSpPr>
                <a:spLocks/>
              </p:cNvSpPr>
              <p:nvPr/>
            </p:nvSpPr>
            <p:spPr bwMode="auto">
              <a:xfrm>
                <a:off x="2970" y="1118"/>
                <a:ext cx="60" cy="89"/>
              </a:xfrm>
              <a:custGeom>
                <a:avLst/>
                <a:gdLst>
                  <a:gd name="T0" fmla="*/ 8 w 64"/>
                  <a:gd name="T1" fmla="*/ 16 h 88"/>
                  <a:gd name="T2" fmla="*/ 8 w 64"/>
                  <a:gd name="T3" fmla="*/ 17 h 88"/>
                  <a:gd name="T4" fmla="*/ 8 w 64"/>
                  <a:gd name="T5" fmla="*/ 19 h 88"/>
                  <a:gd name="T6" fmla="*/ 5 w 64"/>
                  <a:gd name="T7" fmla="*/ 24 h 88"/>
                  <a:gd name="T8" fmla="*/ 8 w 64"/>
                  <a:gd name="T9" fmla="*/ 24 h 88"/>
                  <a:gd name="T10" fmla="*/ 8 w 64"/>
                  <a:gd name="T11" fmla="*/ 27 h 88"/>
                  <a:gd name="T12" fmla="*/ 8 w 64"/>
                  <a:gd name="T13" fmla="*/ 30 h 88"/>
                  <a:gd name="T14" fmla="*/ 8 w 64"/>
                  <a:gd name="T15" fmla="*/ 33 h 88"/>
                  <a:gd name="T16" fmla="*/ 8 w 64"/>
                  <a:gd name="T17" fmla="*/ 35 h 88"/>
                  <a:gd name="T18" fmla="*/ 8 w 64"/>
                  <a:gd name="T19" fmla="*/ 36 h 88"/>
                  <a:gd name="T20" fmla="*/ 8 w 64"/>
                  <a:gd name="T21" fmla="*/ 43 h 88"/>
                  <a:gd name="T22" fmla="*/ 8 w 64"/>
                  <a:gd name="T23" fmla="*/ 63 h 88"/>
                  <a:gd name="T24" fmla="*/ 8 w 64"/>
                  <a:gd name="T25" fmla="*/ 67 h 88"/>
                  <a:gd name="T26" fmla="*/ 8 w 64"/>
                  <a:gd name="T27" fmla="*/ 70 h 88"/>
                  <a:gd name="T28" fmla="*/ 6 w 64"/>
                  <a:gd name="T29" fmla="*/ 72 h 88"/>
                  <a:gd name="T30" fmla="*/ 8 w 64"/>
                  <a:gd name="T31" fmla="*/ 76 h 88"/>
                  <a:gd name="T32" fmla="*/ 8 w 64"/>
                  <a:gd name="T33" fmla="*/ 79 h 88"/>
                  <a:gd name="T34" fmla="*/ 5 w 64"/>
                  <a:gd name="T35" fmla="*/ 76 h 88"/>
                  <a:gd name="T36" fmla="*/ 3 w 64"/>
                  <a:gd name="T37" fmla="*/ 81 h 88"/>
                  <a:gd name="T38" fmla="*/ 0 w 64"/>
                  <a:gd name="T39" fmla="*/ 83 h 88"/>
                  <a:gd name="T40" fmla="*/ 4 w 64"/>
                  <a:gd name="T41" fmla="*/ 90 h 88"/>
                  <a:gd name="T42" fmla="*/ 0 w 64"/>
                  <a:gd name="T43" fmla="*/ 91 h 88"/>
                  <a:gd name="T44" fmla="*/ 0 w 64"/>
                  <a:gd name="T45" fmla="*/ 94 h 88"/>
                  <a:gd name="T46" fmla="*/ 8 w 64"/>
                  <a:gd name="T47" fmla="*/ 100 h 88"/>
                  <a:gd name="T48" fmla="*/ 8 w 64"/>
                  <a:gd name="T49" fmla="*/ 106 h 88"/>
                  <a:gd name="T50" fmla="*/ 8 w 64"/>
                  <a:gd name="T51" fmla="*/ 91 h 88"/>
                  <a:gd name="T52" fmla="*/ 8 w 64"/>
                  <a:gd name="T53" fmla="*/ 94 h 88"/>
                  <a:gd name="T54" fmla="*/ 9 w 64"/>
                  <a:gd name="T55" fmla="*/ 106 h 88"/>
                  <a:gd name="T56" fmla="*/ 10 w 64"/>
                  <a:gd name="T57" fmla="*/ 103 h 88"/>
                  <a:gd name="T58" fmla="*/ 11 w 64"/>
                  <a:gd name="T59" fmla="*/ 102 h 88"/>
                  <a:gd name="T60" fmla="*/ 13 w 64"/>
                  <a:gd name="T61" fmla="*/ 100 h 88"/>
                  <a:gd name="T62" fmla="*/ 14 w 64"/>
                  <a:gd name="T63" fmla="*/ 101 h 88"/>
                  <a:gd name="T64" fmla="*/ 14 w 64"/>
                  <a:gd name="T65" fmla="*/ 97 h 88"/>
                  <a:gd name="T66" fmla="*/ 15 w 64"/>
                  <a:gd name="T67" fmla="*/ 99 h 88"/>
                  <a:gd name="T68" fmla="*/ 16 w 64"/>
                  <a:gd name="T69" fmla="*/ 99 h 88"/>
                  <a:gd name="T70" fmla="*/ 17 w 64"/>
                  <a:gd name="T71" fmla="*/ 97 h 88"/>
                  <a:gd name="T72" fmla="*/ 19 w 64"/>
                  <a:gd name="T73" fmla="*/ 96 h 88"/>
                  <a:gd name="T74" fmla="*/ 19 w 64"/>
                  <a:gd name="T75" fmla="*/ 101 h 88"/>
                  <a:gd name="T76" fmla="*/ 20 w 64"/>
                  <a:gd name="T77" fmla="*/ 99 h 88"/>
                  <a:gd name="T78" fmla="*/ 19 w 64"/>
                  <a:gd name="T79" fmla="*/ 91 h 88"/>
                  <a:gd name="T80" fmla="*/ 20 w 64"/>
                  <a:gd name="T81" fmla="*/ 81 h 88"/>
                  <a:gd name="T82" fmla="*/ 19 w 64"/>
                  <a:gd name="T83" fmla="*/ 69 h 88"/>
                  <a:gd name="T84" fmla="*/ 19 w 64"/>
                  <a:gd name="T85" fmla="*/ 39 h 88"/>
                  <a:gd name="T86" fmla="*/ 19 w 64"/>
                  <a:gd name="T87" fmla="*/ 32 h 88"/>
                  <a:gd name="T88" fmla="*/ 17 w 64"/>
                  <a:gd name="T89" fmla="*/ 29 h 88"/>
                  <a:gd name="T90" fmla="*/ 16 w 64"/>
                  <a:gd name="T91" fmla="*/ 29 h 88"/>
                  <a:gd name="T92" fmla="*/ 14 w 64"/>
                  <a:gd name="T93" fmla="*/ 24 h 88"/>
                  <a:gd name="T94" fmla="*/ 8 w 64"/>
                  <a:gd name="T95" fmla="*/ 0 h 88"/>
                  <a:gd name="T96" fmla="*/ 0 w 64"/>
                  <a:gd name="T97" fmla="*/ 3 h 88"/>
                  <a:gd name="T98" fmla="*/ 4 w 64"/>
                  <a:gd name="T99" fmla="*/ 11 h 88"/>
                  <a:gd name="T100" fmla="*/ 6 w 64"/>
                  <a:gd name="T101" fmla="*/ 12 h 88"/>
                  <a:gd name="T102" fmla="*/ 5 w 64"/>
                  <a:gd name="T103" fmla="*/ 13 h 88"/>
                  <a:gd name="T104" fmla="*/ 6 w 64"/>
                  <a:gd name="T105" fmla="*/ 14 h 88"/>
                  <a:gd name="T106" fmla="*/ 8 w 64"/>
                  <a:gd name="T107" fmla="*/ 16 h 8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64"/>
                  <a:gd name="T163" fmla="*/ 0 h 88"/>
                  <a:gd name="T164" fmla="*/ 64 w 64"/>
                  <a:gd name="T165" fmla="*/ 88 h 88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64" h="88">
                    <a:moveTo>
                      <a:pt x="11" y="16"/>
                    </a:moveTo>
                    <a:lnTo>
                      <a:pt x="11" y="17"/>
                    </a:lnTo>
                    <a:lnTo>
                      <a:pt x="8" y="19"/>
                    </a:lnTo>
                    <a:lnTo>
                      <a:pt x="5" y="24"/>
                    </a:lnTo>
                    <a:lnTo>
                      <a:pt x="10" y="24"/>
                    </a:lnTo>
                    <a:lnTo>
                      <a:pt x="11" y="27"/>
                    </a:lnTo>
                    <a:lnTo>
                      <a:pt x="10" y="30"/>
                    </a:lnTo>
                    <a:lnTo>
                      <a:pt x="8" y="33"/>
                    </a:lnTo>
                    <a:lnTo>
                      <a:pt x="8" y="35"/>
                    </a:lnTo>
                    <a:lnTo>
                      <a:pt x="10" y="36"/>
                    </a:lnTo>
                    <a:lnTo>
                      <a:pt x="16" y="43"/>
                    </a:lnTo>
                    <a:lnTo>
                      <a:pt x="11" y="45"/>
                    </a:lnTo>
                    <a:lnTo>
                      <a:pt x="15" y="49"/>
                    </a:lnTo>
                    <a:lnTo>
                      <a:pt x="15" y="52"/>
                    </a:lnTo>
                    <a:lnTo>
                      <a:pt x="6" y="54"/>
                    </a:lnTo>
                    <a:lnTo>
                      <a:pt x="10" y="58"/>
                    </a:lnTo>
                    <a:lnTo>
                      <a:pt x="10" y="61"/>
                    </a:lnTo>
                    <a:lnTo>
                      <a:pt x="5" y="58"/>
                    </a:lnTo>
                    <a:lnTo>
                      <a:pt x="3" y="63"/>
                    </a:lnTo>
                    <a:lnTo>
                      <a:pt x="0" y="65"/>
                    </a:lnTo>
                    <a:lnTo>
                      <a:pt x="4" y="72"/>
                    </a:lnTo>
                    <a:lnTo>
                      <a:pt x="0" y="73"/>
                    </a:lnTo>
                    <a:lnTo>
                      <a:pt x="0" y="76"/>
                    </a:lnTo>
                    <a:lnTo>
                      <a:pt x="10" y="82"/>
                    </a:lnTo>
                    <a:lnTo>
                      <a:pt x="16" y="88"/>
                    </a:lnTo>
                    <a:lnTo>
                      <a:pt x="19" y="73"/>
                    </a:lnTo>
                    <a:lnTo>
                      <a:pt x="27" y="76"/>
                    </a:lnTo>
                    <a:lnTo>
                      <a:pt x="31" y="88"/>
                    </a:lnTo>
                    <a:lnTo>
                      <a:pt x="33" y="85"/>
                    </a:lnTo>
                    <a:lnTo>
                      <a:pt x="35" y="84"/>
                    </a:lnTo>
                    <a:lnTo>
                      <a:pt x="40" y="82"/>
                    </a:lnTo>
                    <a:lnTo>
                      <a:pt x="43" y="83"/>
                    </a:lnTo>
                    <a:lnTo>
                      <a:pt x="44" y="79"/>
                    </a:lnTo>
                    <a:lnTo>
                      <a:pt x="47" y="81"/>
                    </a:lnTo>
                    <a:lnTo>
                      <a:pt x="49" y="81"/>
                    </a:lnTo>
                    <a:lnTo>
                      <a:pt x="51" y="79"/>
                    </a:lnTo>
                    <a:lnTo>
                      <a:pt x="58" y="78"/>
                    </a:lnTo>
                    <a:lnTo>
                      <a:pt x="60" y="83"/>
                    </a:lnTo>
                    <a:lnTo>
                      <a:pt x="63" y="81"/>
                    </a:lnTo>
                    <a:lnTo>
                      <a:pt x="59" y="73"/>
                    </a:lnTo>
                    <a:lnTo>
                      <a:pt x="64" y="63"/>
                    </a:lnTo>
                    <a:lnTo>
                      <a:pt x="59" y="51"/>
                    </a:lnTo>
                    <a:lnTo>
                      <a:pt x="60" y="39"/>
                    </a:lnTo>
                    <a:lnTo>
                      <a:pt x="59" y="32"/>
                    </a:lnTo>
                    <a:lnTo>
                      <a:pt x="53" y="29"/>
                    </a:lnTo>
                    <a:lnTo>
                      <a:pt x="49" y="29"/>
                    </a:lnTo>
                    <a:lnTo>
                      <a:pt x="42" y="24"/>
                    </a:lnTo>
                    <a:lnTo>
                      <a:pt x="21" y="0"/>
                    </a:lnTo>
                    <a:lnTo>
                      <a:pt x="0" y="3"/>
                    </a:lnTo>
                    <a:lnTo>
                      <a:pt x="4" y="11"/>
                    </a:lnTo>
                    <a:lnTo>
                      <a:pt x="6" y="12"/>
                    </a:lnTo>
                    <a:lnTo>
                      <a:pt x="5" y="13"/>
                    </a:lnTo>
                    <a:lnTo>
                      <a:pt x="6" y="14"/>
                    </a:lnTo>
                    <a:lnTo>
                      <a:pt x="11" y="16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89" name="Freeform 285"/>
              <p:cNvSpPr>
                <a:spLocks/>
              </p:cNvSpPr>
              <p:nvPr/>
            </p:nvSpPr>
            <p:spPr bwMode="auto">
              <a:xfrm>
                <a:off x="2742" y="1189"/>
                <a:ext cx="21" cy="22"/>
              </a:xfrm>
              <a:custGeom>
                <a:avLst/>
                <a:gdLst>
                  <a:gd name="T0" fmla="*/ 11 w 22"/>
                  <a:gd name="T1" fmla="*/ 0 h 23"/>
                  <a:gd name="T2" fmla="*/ 0 w 22"/>
                  <a:gd name="T3" fmla="*/ 0 h 23"/>
                  <a:gd name="T4" fmla="*/ 0 w 22"/>
                  <a:gd name="T5" fmla="*/ 11 h 23"/>
                  <a:gd name="T6" fmla="*/ 11 w 22"/>
                  <a:gd name="T7" fmla="*/ 11 h 23"/>
                  <a:gd name="T8" fmla="*/ 11 w 22"/>
                  <a:gd name="T9" fmla="*/ 0 h 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"/>
                  <a:gd name="T16" fmla="*/ 0 h 23"/>
                  <a:gd name="T17" fmla="*/ 22 w 22"/>
                  <a:gd name="T18" fmla="*/ 23 h 2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" h="23">
                    <a:moveTo>
                      <a:pt x="22" y="0"/>
                    </a:moveTo>
                    <a:lnTo>
                      <a:pt x="0" y="0"/>
                    </a:lnTo>
                    <a:lnTo>
                      <a:pt x="0" y="23"/>
                    </a:lnTo>
                    <a:lnTo>
                      <a:pt x="17" y="23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90" name="Freeform 286"/>
              <p:cNvSpPr>
                <a:spLocks/>
              </p:cNvSpPr>
              <p:nvPr/>
            </p:nvSpPr>
            <p:spPr bwMode="auto">
              <a:xfrm>
                <a:off x="2367" y="1291"/>
                <a:ext cx="20" cy="22"/>
              </a:xfrm>
              <a:custGeom>
                <a:avLst/>
                <a:gdLst>
                  <a:gd name="T0" fmla="*/ 5 w 22"/>
                  <a:gd name="T1" fmla="*/ 22 h 22"/>
                  <a:gd name="T2" fmla="*/ 0 w 22"/>
                  <a:gd name="T3" fmla="*/ 0 h 22"/>
                  <a:gd name="T4" fmla="*/ 5 w 22"/>
                  <a:gd name="T5" fmla="*/ 11 h 22"/>
                  <a:gd name="T6" fmla="*/ 5 w 22"/>
                  <a:gd name="T7" fmla="*/ 22 h 2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2"/>
                  <a:gd name="T13" fmla="*/ 0 h 22"/>
                  <a:gd name="T14" fmla="*/ 22 w 22"/>
                  <a:gd name="T15" fmla="*/ 22 h 2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2" h="22">
                    <a:moveTo>
                      <a:pt x="5" y="22"/>
                    </a:moveTo>
                    <a:lnTo>
                      <a:pt x="0" y="0"/>
                    </a:lnTo>
                    <a:lnTo>
                      <a:pt x="22" y="11"/>
                    </a:lnTo>
                    <a:lnTo>
                      <a:pt x="5" y="22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91" name="Freeform 287"/>
              <p:cNvSpPr>
                <a:spLocks/>
              </p:cNvSpPr>
              <p:nvPr/>
            </p:nvSpPr>
            <p:spPr bwMode="auto">
              <a:xfrm>
                <a:off x="2333" y="1275"/>
                <a:ext cx="18" cy="22"/>
              </a:xfrm>
              <a:custGeom>
                <a:avLst/>
                <a:gdLst>
                  <a:gd name="T0" fmla="*/ 3 w 21"/>
                  <a:gd name="T1" fmla="*/ 0 h 22"/>
                  <a:gd name="T2" fmla="*/ 0 w 21"/>
                  <a:gd name="T3" fmla="*/ 11 h 22"/>
                  <a:gd name="T4" fmla="*/ 3 w 21"/>
                  <a:gd name="T5" fmla="*/ 22 h 22"/>
                  <a:gd name="T6" fmla="*/ 3 w 21"/>
                  <a:gd name="T7" fmla="*/ 0 h 2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"/>
                  <a:gd name="T13" fmla="*/ 0 h 22"/>
                  <a:gd name="T14" fmla="*/ 21 w 21"/>
                  <a:gd name="T15" fmla="*/ 22 h 2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" h="22">
                    <a:moveTo>
                      <a:pt x="9" y="0"/>
                    </a:moveTo>
                    <a:lnTo>
                      <a:pt x="0" y="11"/>
                    </a:lnTo>
                    <a:lnTo>
                      <a:pt x="21" y="22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92" name="Freeform 288"/>
              <p:cNvSpPr>
                <a:spLocks/>
              </p:cNvSpPr>
              <p:nvPr/>
            </p:nvSpPr>
            <p:spPr bwMode="auto">
              <a:xfrm>
                <a:off x="2348" y="1271"/>
                <a:ext cx="20" cy="22"/>
              </a:xfrm>
              <a:custGeom>
                <a:avLst/>
                <a:gdLst>
                  <a:gd name="T0" fmla="*/ 20 w 20"/>
                  <a:gd name="T1" fmla="*/ 11 h 22"/>
                  <a:gd name="T2" fmla="*/ 0 w 20"/>
                  <a:gd name="T3" fmla="*/ 22 h 22"/>
                  <a:gd name="T4" fmla="*/ 4 w 20"/>
                  <a:gd name="T5" fmla="*/ 0 h 22"/>
                  <a:gd name="T6" fmla="*/ 20 w 20"/>
                  <a:gd name="T7" fmla="*/ 11 h 2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0"/>
                  <a:gd name="T13" fmla="*/ 0 h 22"/>
                  <a:gd name="T14" fmla="*/ 20 w 20"/>
                  <a:gd name="T15" fmla="*/ 22 h 2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0" h="22">
                    <a:moveTo>
                      <a:pt x="20" y="11"/>
                    </a:moveTo>
                    <a:lnTo>
                      <a:pt x="0" y="22"/>
                    </a:lnTo>
                    <a:lnTo>
                      <a:pt x="4" y="0"/>
                    </a:lnTo>
                    <a:lnTo>
                      <a:pt x="20" y="11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93" name="Freeform 289"/>
              <p:cNvSpPr>
                <a:spLocks/>
              </p:cNvSpPr>
              <p:nvPr/>
            </p:nvSpPr>
            <p:spPr bwMode="auto">
              <a:xfrm>
                <a:off x="1814" y="1405"/>
                <a:ext cx="21" cy="22"/>
              </a:xfrm>
              <a:custGeom>
                <a:avLst/>
                <a:gdLst>
                  <a:gd name="T0" fmla="*/ 11 w 22"/>
                  <a:gd name="T1" fmla="*/ 0 h 22"/>
                  <a:gd name="T2" fmla="*/ 11 w 22"/>
                  <a:gd name="T3" fmla="*/ 0 h 22"/>
                  <a:gd name="T4" fmla="*/ 7 w 22"/>
                  <a:gd name="T5" fmla="*/ 11 h 22"/>
                  <a:gd name="T6" fmla="*/ 0 w 22"/>
                  <a:gd name="T7" fmla="*/ 22 h 22"/>
                  <a:gd name="T8" fmla="*/ 7 w 22"/>
                  <a:gd name="T9" fmla="*/ 22 h 22"/>
                  <a:gd name="T10" fmla="*/ 7 w 22"/>
                  <a:gd name="T11" fmla="*/ 11 h 22"/>
                  <a:gd name="T12" fmla="*/ 11 w 22"/>
                  <a:gd name="T13" fmla="*/ 11 h 22"/>
                  <a:gd name="T14" fmla="*/ 11 w 22"/>
                  <a:gd name="T15" fmla="*/ 0 h 22"/>
                  <a:gd name="T16" fmla="*/ 11 w 22"/>
                  <a:gd name="T17" fmla="*/ 0 h 2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2"/>
                  <a:gd name="T28" fmla="*/ 0 h 22"/>
                  <a:gd name="T29" fmla="*/ 22 w 22"/>
                  <a:gd name="T30" fmla="*/ 22 h 2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2" h="22">
                    <a:moveTo>
                      <a:pt x="22" y="0"/>
                    </a:moveTo>
                    <a:lnTo>
                      <a:pt x="14" y="0"/>
                    </a:lnTo>
                    <a:lnTo>
                      <a:pt x="7" y="11"/>
                    </a:lnTo>
                    <a:lnTo>
                      <a:pt x="0" y="22"/>
                    </a:lnTo>
                    <a:lnTo>
                      <a:pt x="7" y="22"/>
                    </a:lnTo>
                    <a:lnTo>
                      <a:pt x="7" y="11"/>
                    </a:lnTo>
                    <a:lnTo>
                      <a:pt x="14" y="11"/>
                    </a:lnTo>
                    <a:lnTo>
                      <a:pt x="14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94" name="Freeform 290"/>
              <p:cNvSpPr>
                <a:spLocks/>
              </p:cNvSpPr>
              <p:nvPr/>
            </p:nvSpPr>
            <p:spPr bwMode="auto">
              <a:xfrm>
                <a:off x="2594" y="1203"/>
                <a:ext cx="45" cy="104"/>
              </a:xfrm>
              <a:custGeom>
                <a:avLst/>
                <a:gdLst>
                  <a:gd name="T0" fmla="*/ 6 w 49"/>
                  <a:gd name="T1" fmla="*/ 0 h 104"/>
                  <a:gd name="T2" fmla="*/ 6 w 49"/>
                  <a:gd name="T3" fmla="*/ 1 h 104"/>
                  <a:gd name="T4" fmla="*/ 6 w 49"/>
                  <a:gd name="T5" fmla="*/ 25 h 104"/>
                  <a:gd name="T6" fmla="*/ 6 w 49"/>
                  <a:gd name="T7" fmla="*/ 39 h 104"/>
                  <a:gd name="T8" fmla="*/ 3 w 49"/>
                  <a:gd name="T9" fmla="*/ 54 h 104"/>
                  <a:gd name="T10" fmla="*/ 0 w 49"/>
                  <a:gd name="T11" fmla="*/ 69 h 104"/>
                  <a:gd name="T12" fmla="*/ 6 w 49"/>
                  <a:gd name="T13" fmla="*/ 74 h 104"/>
                  <a:gd name="T14" fmla="*/ 6 w 49"/>
                  <a:gd name="T15" fmla="*/ 75 h 104"/>
                  <a:gd name="T16" fmla="*/ 6 w 49"/>
                  <a:gd name="T17" fmla="*/ 104 h 104"/>
                  <a:gd name="T18" fmla="*/ 6 w 49"/>
                  <a:gd name="T19" fmla="*/ 102 h 104"/>
                  <a:gd name="T20" fmla="*/ 6 w 49"/>
                  <a:gd name="T21" fmla="*/ 94 h 104"/>
                  <a:gd name="T22" fmla="*/ 8 w 49"/>
                  <a:gd name="T23" fmla="*/ 82 h 104"/>
                  <a:gd name="T24" fmla="*/ 7 w 49"/>
                  <a:gd name="T25" fmla="*/ 79 h 104"/>
                  <a:gd name="T26" fmla="*/ 8 w 49"/>
                  <a:gd name="T27" fmla="*/ 65 h 104"/>
                  <a:gd name="T28" fmla="*/ 6 w 49"/>
                  <a:gd name="T29" fmla="*/ 50 h 104"/>
                  <a:gd name="T30" fmla="*/ 7 w 49"/>
                  <a:gd name="T31" fmla="*/ 49 h 104"/>
                  <a:gd name="T32" fmla="*/ 9 w 49"/>
                  <a:gd name="T33" fmla="*/ 22 h 104"/>
                  <a:gd name="T34" fmla="*/ 11 w 49"/>
                  <a:gd name="T35" fmla="*/ 14 h 104"/>
                  <a:gd name="T36" fmla="*/ 11 w 49"/>
                  <a:gd name="T37" fmla="*/ 3 h 104"/>
                  <a:gd name="T38" fmla="*/ 6 w 49"/>
                  <a:gd name="T39" fmla="*/ 3 h 104"/>
                  <a:gd name="T40" fmla="*/ 6 w 49"/>
                  <a:gd name="T41" fmla="*/ 0 h 10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9"/>
                  <a:gd name="T64" fmla="*/ 0 h 104"/>
                  <a:gd name="T65" fmla="*/ 49 w 49"/>
                  <a:gd name="T66" fmla="*/ 104 h 10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9" h="104">
                    <a:moveTo>
                      <a:pt x="21" y="0"/>
                    </a:moveTo>
                    <a:lnTo>
                      <a:pt x="12" y="1"/>
                    </a:lnTo>
                    <a:lnTo>
                      <a:pt x="14" y="25"/>
                    </a:lnTo>
                    <a:lnTo>
                      <a:pt x="8" y="39"/>
                    </a:lnTo>
                    <a:lnTo>
                      <a:pt x="3" y="54"/>
                    </a:lnTo>
                    <a:lnTo>
                      <a:pt x="0" y="69"/>
                    </a:lnTo>
                    <a:lnTo>
                      <a:pt x="8" y="74"/>
                    </a:lnTo>
                    <a:lnTo>
                      <a:pt x="10" y="75"/>
                    </a:lnTo>
                    <a:lnTo>
                      <a:pt x="8" y="104"/>
                    </a:lnTo>
                    <a:lnTo>
                      <a:pt x="28" y="102"/>
                    </a:lnTo>
                    <a:lnTo>
                      <a:pt x="28" y="94"/>
                    </a:lnTo>
                    <a:lnTo>
                      <a:pt x="36" y="82"/>
                    </a:lnTo>
                    <a:lnTo>
                      <a:pt x="34" y="79"/>
                    </a:lnTo>
                    <a:lnTo>
                      <a:pt x="36" y="65"/>
                    </a:lnTo>
                    <a:lnTo>
                      <a:pt x="28" y="50"/>
                    </a:lnTo>
                    <a:lnTo>
                      <a:pt x="34" y="49"/>
                    </a:lnTo>
                    <a:lnTo>
                      <a:pt x="39" y="22"/>
                    </a:lnTo>
                    <a:lnTo>
                      <a:pt x="49" y="14"/>
                    </a:lnTo>
                    <a:lnTo>
                      <a:pt x="46" y="3"/>
                    </a:lnTo>
                    <a:lnTo>
                      <a:pt x="27" y="3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95" name="Freeform 291"/>
              <p:cNvSpPr>
                <a:spLocks/>
              </p:cNvSpPr>
              <p:nvPr/>
            </p:nvSpPr>
            <p:spPr bwMode="auto">
              <a:xfrm>
                <a:off x="2601" y="1167"/>
                <a:ext cx="166" cy="158"/>
              </a:xfrm>
              <a:custGeom>
                <a:avLst/>
                <a:gdLst>
                  <a:gd name="T0" fmla="*/ 13 w 176"/>
                  <a:gd name="T1" fmla="*/ 40 h 158"/>
                  <a:gd name="T2" fmla="*/ 8 w 176"/>
                  <a:gd name="T3" fmla="*/ 40 h 158"/>
                  <a:gd name="T4" fmla="*/ 8 w 176"/>
                  <a:gd name="T5" fmla="*/ 37 h 158"/>
                  <a:gd name="T6" fmla="*/ 3 w 176"/>
                  <a:gd name="T7" fmla="*/ 38 h 158"/>
                  <a:gd name="T8" fmla="*/ 3 w 176"/>
                  <a:gd name="T9" fmla="*/ 32 h 158"/>
                  <a:gd name="T10" fmla="*/ 2 w 176"/>
                  <a:gd name="T11" fmla="*/ 27 h 158"/>
                  <a:gd name="T12" fmla="*/ 2 w 176"/>
                  <a:gd name="T13" fmla="*/ 26 h 158"/>
                  <a:gd name="T14" fmla="*/ 0 w 176"/>
                  <a:gd name="T15" fmla="*/ 21 h 158"/>
                  <a:gd name="T16" fmla="*/ 0 w 176"/>
                  <a:gd name="T17" fmla="*/ 11 h 158"/>
                  <a:gd name="T18" fmla="*/ 8 w 176"/>
                  <a:gd name="T19" fmla="*/ 0 h 158"/>
                  <a:gd name="T20" fmla="*/ 14 w 176"/>
                  <a:gd name="T21" fmla="*/ 3 h 158"/>
                  <a:gd name="T22" fmla="*/ 21 w 176"/>
                  <a:gd name="T23" fmla="*/ 4 h 158"/>
                  <a:gd name="T24" fmla="*/ 25 w 176"/>
                  <a:gd name="T25" fmla="*/ 7 h 158"/>
                  <a:gd name="T26" fmla="*/ 32 w 176"/>
                  <a:gd name="T27" fmla="*/ 7 h 158"/>
                  <a:gd name="T28" fmla="*/ 37 w 176"/>
                  <a:gd name="T29" fmla="*/ 8 h 158"/>
                  <a:gd name="T30" fmla="*/ 39 w 176"/>
                  <a:gd name="T31" fmla="*/ 14 h 158"/>
                  <a:gd name="T32" fmla="*/ 52 w 176"/>
                  <a:gd name="T33" fmla="*/ 24 h 158"/>
                  <a:gd name="T34" fmla="*/ 52 w 176"/>
                  <a:gd name="T35" fmla="*/ 27 h 158"/>
                  <a:gd name="T36" fmla="*/ 54 w 176"/>
                  <a:gd name="T37" fmla="*/ 27 h 158"/>
                  <a:gd name="T38" fmla="*/ 62 w 176"/>
                  <a:gd name="T39" fmla="*/ 29 h 158"/>
                  <a:gd name="T40" fmla="*/ 60 w 176"/>
                  <a:gd name="T41" fmla="*/ 42 h 158"/>
                  <a:gd name="T42" fmla="*/ 55 w 176"/>
                  <a:gd name="T43" fmla="*/ 52 h 158"/>
                  <a:gd name="T44" fmla="*/ 49 w 176"/>
                  <a:gd name="T45" fmla="*/ 60 h 158"/>
                  <a:gd name="T46" fmla="*/ 46 w 176"/>
                  <a:gd name="T47" fmla="*/ 76 h 158"/>
                  <a:gd name="T48" fmla="*/ 43 w 176"/>
                  <a:gd name="T49" fmla="*/ 91 h 158"/>
                  <a:gd name="T50" fmla="*/ 45 w 176"/>
                  <a:gd name="T51" fmla="*/ 107 h 158"/>
                  <a:gd name="T52" fmla="*/ 41 w 176"/>
                  <a:gd name="T53" fmla="*/ 125 h 158"/>
                  <a:gd name="T54" fmla="*/ 40 w 176"/>
                  <a:gd name="T55" fmla="*/ 129 h 158"/>
                  <a:gd name="T56" fmla="*/ 36 w 176"/>
                  <a:gd name="T57" fmla="*/ 138 h 158"/>
                  <a:gd name="T58" fmla="*/ 34 w 176"/>
                  <a:gd name="T59" fmla="*/ 146 h 158"/>
                  <a:gd name="T60" fmla="*/ 27 w 176"/>
                  <a:gd name="T61" fmla="*/ 149 h 158"/>
                  <a:gd name="T62" fmla="*/ 22 w 176"/>
                  <a:gd name="T63" fmla="*/ 151 h 158"/>
                  <a:gd name="T64" fmla="*/ 19 w 176"/>
                  <a:gd name="T65" fmla="*/ 158 h 158"/>
                  <a:gd name="T66" fmla="*/ 14 w 176"/>
                  <a:gd name="T67" fmla="*/ 158 h 158"/>
                  <a:gd name="T68" fmla="*/ 13 w 176"/>
                  <a:gd name="T69" fmla="*/ 145 h 158"/>
                  <a:gd name="T70" fmla="*/ 8 w 176"/>
                  <a:gd name="T71" fmla="*/ 138 h 158"/>
                  <a:gd name="T72" fmla="*/ 8 w 176"/>
                  <a:gd name="T73" fmla="*/ 139 h 158"/>
                  <a:gd name="T74" fmla="*/ 8 w 176"/>
                  <a:gd name="T75" fmla="*/ 131 h 158"/>
                  <a:gd name="T76" fmla="*/ 8 w 176"/>
                  <a:gd name="T77" fmla="*/ 119 h 158"/>
                  <a:gd name="T78" fmla="*/ 8 w 176"/>
                  <a:gd name="T79" fmla="*/ 116 h 158"/>
                  <a:gd name="T80" fmla="*/ 8 w 176"/>
                  <a:gd name="T81" fmla="*/ 102 h 158"/>
                  <a:gd name="T82" fmla="*/ 8 w 176"/>
                  <a:gd name="T83" fmla="*/ 87 h 158"/>
                  <a:gd name="T84" fmla="*/ 8 w 176"/>
                  <a:gd name="T85" fmla="*/ 86 h 158"/>
                  <a:gd name="T86" fmla="*/ 10 w 176"/>
                  <a:gd name="T87" fmla="*/ 59 h 158"/>
                  <a:gd name="T88" fmla="*/ 14 w 176"/>
                  <a:gd name="T89" fmla="*/ 51 h 158"/>
                  <a:gd name="T90" fmla="*/ 13 w 176"/>
                  <a:gd name="T91" fmla="*/ 40 h 158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76"/>
                  <a:gd name="T139" fmla="*/ 0 h 158"/>
                  <a:gd name="T140" fmla="*/ 176 w 176"/>
                  <a:gd name="T141" fmla="*/ 158 h 158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76" h="158">
                    <a:moveTo>
                      <a:pt x="37" y="40"/>
                    </a:moveTo>
                    <a:lnTo>
                      <a:pt x="18" y="40"/>
                    </a:lnTo>
                    <a:lnTo>
                      <a:pt x="12" y="37"/>
                    </a:lnTo>
                    <a:lnTo>
                      <a:pt x="3" y="38"/>
                    </a:lnTo>
                    <a:lnTo>
                      <a:pt x="3" y="32"/>
                    </a:lnTo>
                    <a:lnTo>
                      <a:pt x="2" y="27"/>
                    </a:lnTo>
                    <a:lnTo>
                      <a:pt x="2" y="26"/>
                    </a:lnTo>
                    <a:lnTo>
                      <a:pt x="0" y="21"/>
                    </a:lnTo>
                    <a:lnTo>
                      <a:pt x="0" y="11"/>
                    </a:lnTo>
                    <a:lnTo>
                      <a:pt x="22" y="0"/>
                    </a:lnTo>
                    <a:lnTo>
                      <a:pt x="39" y="3"/>
                    </a:lnTo>
                    <a:lnTo>
                      <a:pt x="56" y="4"/>
                    </a:lnTo>
                    <a:lnTo>
                      <a:pt x="72" y="7"/>
                    </a:lnTo>
                    <a:lnTo>
                      <a:pt x="89" y="7"/>
                    </a:lnTo>
                    <a:lnTo>
                      <a:pt x="104" y="8"/>
                    </a:lnTo>
                    <a:lnTo>
                      <a:pt x="111" y="14"/>
                    </a:lnTo>
                    <a:lnTo>
                      <a:pt x="150" y="24"/>
                    </a:lnTo>
                    <a:lnTo>
                      <a:pt x="150" y="27"/>
                    </a:lnTo>
                    <a:lnTo>
                      <a:pt x="154" y="27"/>
                    </a:lnTo>
                    <a:lnTo>
                      <a:pt x="176" y="29"/>
                    </a:lnTo>
                    <a:lnTo>
                      <a:pt x="172" y="42"/>
                    </a:lnTo>
                    <a:lnTo>
                      <a:pt x="156" y="52"/>
                    </a:lnTo>
                    <a:lnTo>
                      <a:pt x="141" y="60"/>
                    </a:lnTo>
                    <a:lnTo>
                      <a:pt x="133" y="76"/>
                    </a:lnTo>
                    <a:lnTo>
                      <a:pt x="125" y="91"/>
                    </a:lnTo>
                    <a:lnTo>
                      <a:pt x="130" y="107"/>
                    </a:lnTo>
                    <a:lnTo>
                      <a:pt x="118" y="125"/>
                    </a:lnTo>
                    <a:lnTo>
                      <a:pt x="116" y="129"/>
                    </a:lnTo>
                    <a:lnTo>
                      <a:pt x="103" y="138"/>
                    </a:lnTo>
                    <a:lnTo>
                      <a:pt x="95" y="146"/>
                    </a:lnTo>
                    <a:lnTo>
                      <a:pt x="78" y="149"/>
                    </a:lnTo>
                    <a:lnTo>
                      <a:pt x="62" y="151"/>
                    </a:lnTo>
                    <a:lnTo>
                      <a:pt x="50" y="158"/>
                    </a:lnTo>
                    <a:lnTo>
                      <a:pt x="39" y="158"/>
                    </a:lnTo>
                    <a:lnTo>
                      <a:pt x="37" y="145"/>
                    </a:lnTo>
                    <a:lnTo>
                      <a:pt x="25" y="138"/>
                    </a:lnTo>
                    <a:lnTo>
                      <a:pt x="19" y="139"/>
                    </a:lnTo>
                    <a:lnTo>
                      <a:pt x="19" y="131"/>
                    </a:lnTo>
                    <a:lnTo>
                      <a:pt x="25" y="119"/>
                    </a:lnTo>
                    <a:lnTo>
                      <a:pt x="24" y="116"/>
                    </a:lnTo>
                    <a:lnTo>
                      <a:pt x="25" y="102"/>
                    </a:lnTo>
                    <a:lnTo>
                      <a:pt x="19" y="87"/>
                    </a:lnTo>
                    <a:lnTo>
                      <a:pt x="24" y="86"/>
                    </a:lnTo>
                    <a:lnTo>
                      <a:pt x="30" y="59"/>
                    </a:lnTo>
                    <a:lnTo>
                      <a:pt x="39" y="51"/>
                    </a:lnTo>
                    <a:lnTo>
                      <a:pt x="37" y="4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96" name="Freeform 292"/>
              <p:cNvSpPr>
                <a:spLocks/>
              </p:cNvSpPr>
              <p:nvPr/>
            </p:nvSpPr>
            <p:spPr bwMode="auto">
              <a:xfrm>
                <a:off x="2755" y="1249"/>
                <a:ext cx="21" cy="22"/>
              </a:xfrm>
              <a:custGeom>
                <a:avLst/>
                <a:gdLst>
                  <a:gd name="T0" fmla="*/ 21 w 21"/>
                  <a:gd name="T1" fmla="*/ 6 h 24"/>
                  <a:gd name="T2" fmla="*/ 10 w 21"/>
                  <a:gd name="T3" fmla="*/ 6 h 24"/>
                  <a:gd name="T4" fmla="*/ 0 w 21"/>
                  <a:gd name="T5" fmla="*/ 6 h 24"/>
                  <a:gd name="T6" fmla="*/ 13 w 21"/>
                  <a:gd name="T7" fmla="*/ 0 h 24"/>
                  <a:gd name="T8" fmla="*/ 21 w 21"/>
                  <a:gd name="T9" fmla="*/ 6 h 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"/>
                  <a:gd name="T16" fmla="*/ 0 h 24"/>
                  <a:gd name="T17" fmla="*/ 21 w 21"/>
                  <a:gd name="T18" fmla="*/ 24 h 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" h="24">
                    <a:moveTo>
                      <a:pt x="21" y="7"/>
                    </a:moveTo>
                    <a:lnTo>
                      <a:pt x="10" y="24"/>
                    </a:lnTo>
                    <a:lnTo>
                      <a:pt x="0" y="10"/>
                    </a:lnTo>
                    <a:lnTo>
                      <a:pt x="13" y="0"/>
                    </a:lnTo>
                    <a:lnTo>
                      <a:pt x="21" y="7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97" name="Freeform 293"/>
              <p:cNvSpPr>
                <a:spLocks/>
              </p:cNvSpPr>
              <p:nvPr/>
            </p:nvSpPr>
            <p:spPr bwMode="auto">
              <a:xfrm>
                <a:off x="2475" y="1505"/>
                <a:ext cx="124" cy="142"/>
              </a:xfrm>
              <a:custGeom>
                <a:avLst/>
                <a:gdLst>
                  <a:gd name="T0" fmla="*/ 2 w 133"/>
                  <a:gd name="T1" fmla="*/ 114 h 143"/>
                  <a:gd name="T2" fmla="*/ 0 w 133"/>
                  <a:gd name="T3" fmla="*/ 125 h 143"/>
                  <a:gd name="T4" fmla="*/ 2 w 133"/>
                  <a:gd name="T5" fmla="*/ 114 h 143"/>
                  <a:gd name="T6" fmla="*/ 7 w 133"/>
                  <a:gd name="T7" fmla="*/ 90 h 143"/>
                  <a:gd name="T8" fmla="*/ 7 w 133"/>
                  <a:gd name="T9" fmla="*/ 71 h 143"/>
                  <a:gd name="T10" fmla="*/ 7 w 133"/>
                  <a:gd name="T11" fmla="*/ 71 h 143"/>
                  <a:gd name="T12" fmla="*/ 8 w 133"/>
                  <a:gd name="T13" fmla="*/ 68 h 143"/>
                  <a:gd name="T14" fmla="*/ 11 w 133"/>
                  <a:gd name="T15" fmla="*/ 50 h 143"/>
                  <a:gd name="T16" fmla="*/ 12 w 133"/>
                  <a:gd name="T17" fmla="*/ 33 h 143"/>
                  <a:gd name="T18" fmla="*/ 16 w 133"/>
                  <a:gd name="T19" fmla="*/ 21 h 143"/>
                  <a:gd name="T20" fmla="*/ 19 w 133"/>
                  <a:gd name="T21" fmla="*/ 0 h 143"/>
                  <a:gd name="T22" fmla="*/ 23 w 133"/>
                  <a:gd name="T23" fmla="*/ 0 h 143"/>
                  <a:gd name="T24" fmla="*/ 28 w 133"/>
                  <a:gd name="T25" fmla="*/ 0 h 143"/>
                  <a:gd name="T26" fmla="*/ 32 w 133"/>
                  <a:gd name="T27" fmla="*/ 0 h 143"/>
                  <a:gd name="T28" fmla="*/ 38 w 133"/>
                  <a:gd name="T29" fmla="*/ 0 h 143"/>
                  <a:gd name="T30" fmla="*/ 38 w 133"/>
                  <a:gd name="T31" fmla="*/ 9 h 143"/>
                  <a:gd name="T32" fmla="*/ 37 w 133"/>
                  <a:gd name="T33" fmla="*/ 33 h 143"/>
                  <a:gd name="T34" fmla="*/ 34 w 133"/>
                  <a:gd name="T35" fmla="*/ 33 h 143"/>
                  <a:gd name="T36" fmla="*/ 30 w 133"/>
                  <a:gd name="T37" fmla="*/ 33 h 143"/>
                  <a:gd name="T38" fmla="*/ 27 w 133"/>
                  <a:gd name="T39" fmla="*/ 33 h 143"/>
                  <a:gd name="T40" fmla="*/ 23 w 133"/>
                  <a:gd name="T41" fmla="*/ 33 h 143"/>
                  <a:gd name="T42" fmla="*/ 22 w 133"/>
                  <a:gd name="T43" fmla="*/ 61 h 143"/>
                  <a:gd name="T44" fmla="*/ 22 w 133"/>
                  <a:gd name="T45" fmla="*/ 71 h 143"/>
                  <a:gd name="T46" fmla="*/ 19 w 133"/>
                  <a:gd name="T47" fmla="*/ 80 h 143"/>
                  <a:gd name="T48" fmla="*/ 19 w 133"/>
                  <a:gd name="T49" fmla="*/ 97 h 143"/>
                  <a:gd name="T50" fmla="*/ 19 w 133"/>
                  <a:gd name="T51" fmla="*/ 114 h 143"/>
                  <a:gd name="T52" fmla="*/ 15 w 133"/>
                  <a:gd name="T53" fmla="*/ 114 h 143"/>
                  <a:gd name="T54" fmla="*/ 9 w 133"/>
                  <a:gd name="T55" fmla="*/ 114 h 143"/>
                  <a:gd name="T56" fmla="*/ 7 w 133"/>
                  <a:gd name="T57" fmla="*/ 114 h 143"/>
                  <a:gd name="T58" fmla="*/ 2 w 133"/>
                  <a:gd name="T59" fmla="*/ 114 h 143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33"/>
                  <a:gd name="T91" fmla="*/ 0 h 143"/>
                  <a:gd name="T92" fmla="*/ 133 w 133"/>
                  <a:gd name="T93" fmla="*/ 143 h 143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33" h="143">
                    <a:moveTo>
                      <a:pt x="2" y="132"/>
                    </a:moveTo>
                    <a:lnTo>
                      <a:pt x="0" y="143"/>
                    </a:lnTo>
                    <a:lnTo>
                      <a:pt x="2" y="132"/>
                    </a:lnTo>
                    <a:lnTo>
                      <a:pt x="11" y="108"/>
                    </a:lnTo>
                    <a:lnTo>
                      <a:pt x="21" y="81"/>
                    </a:lnTo>
                    <a:lnTo>
                      <a:pt x="19" y="83"/>
                    </a:lnTo>
                    <a:lnTo>
                      <a:pt x="31" y="68"/>
                    </a:lnTo>
                    <a:lnTo>
                      <a:pt x="36" y="50"/>
                    </a:lnTo>
                    <a:lnTo>
                      <a:pt x="41" y="33"/>
                    </a:lnTo>
                    <a:lnTo>
                      <a:pt x="53" y="21"/>
                    </a:lnTo>
                    <a:lnTo>
                      <a:pt x="63" y="0"/>
                    </a:lnTo>
                    <a:lnTo>
                      <a:pt x="81" y="0"/>
                    </a:lnTo>
                    <a:lnTo>
                      <a:pt x="97" y="0"/>
                    </a:lnTo>
                    <a:lnTo>
                      <a:pt x="114" y="0"/>
                    </a:lnTo>
                    <a:lnTo>
                      <a:pt x="133" y="0"/>
                    </a:lnTo>
                    <a:lnTo>
                      <a:pt x="133" y="9"/>
                    </a:lnTo>
                    <a:lnTo>
                      <a:pt x="131" y="33"/>
                    </a:lnTo>
                    <a:lnTo>
                      <a:pt x="118" y="33"/>
                    </a:lnTo>
                    <a:lnTo>
                      <a:pt x="106" y="33"/>
                    </a:lnTo>
                    <a:lnTo>
                      <a:pt x="93" y="33"/>
                    </a:lnTo>
                    <a:lnTo>
                      <a:pt x="81" y="33"/>
                    </a:lnTo>
                    <a:lnTo>
                      <a:pt x="80" y="61"/>
                    </a:lnTo>
                    <a:lnTo>
                      <a:pt x="80" y="88"/>
                    </a:lnTo>
                    <a:lnTo>
                      <a:pt x="63" y="98"/>
                    </a:lnTo>
                    <a:lnTo>
                      <a:pt x="63" y="115"/>
                    </a:lnTo>
                    <a:lnTo>
                      <a:pt x="63" y="132"/>
                    </a:lnTo>
                    <a:lnTo>
                      <a:pt x="48" y="132"/>
                    </a:lnTo>
                    <a:lnTo>
                      <a:pt x="32" y="132"/>
                    </a:lnTo>
                    <a:lnTo>
                      <a:pt x="18" y="132"/>
                    </a:lnTo>
                    <a:lnTo>
                      <a:pt x="2" y="132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98" name="Freeform 294"/>
              <p:cNvSpPr>
                <a:spLocks/>
              </p:cNvSpPr>
              <p:nvPr/>
            </p:nvSpPr>
            <p:spPr bwMode="auto">
              <a:xfrm>
                <a:off x="1065" y="618"/>
                <a:ext cx="958" cy="591"/>
              </a:xfrm>
              <a:custGeom>
                <a:avLst/>
                <a:gdLst>
                  <a:gd name="T0" fmla="*/ 259 w 1019"/>
                  <a:gd name="T1" fmla="*/ 100 h 590"/>
                  <a:gd name="T2" fmla="*/ 274 w 1019"/>
                  <a:gd name="T3" fmla="*/ 42 h 590"/>
                  <a:gd name="T4" fmla="*/ 246 w 1019"/>
                  <a:gd name="T5" fmla="*/ 68 h 590"/>
                  <a:gd name="T6" fmla="*/ 236 w 1019"/>
                  <a:gd name="T7" fmla="*/ 40 h 590"/>
                  <a:gd name="T8" fmla="*/ 235 w 1019"/>
                  <a:gd name="T9" fmla="*/ 3 h 590"/>
                  <a:gd name="T10" fmla="*/ 229 w 1019"/>
                  <a:gd name="T11" fmla="*/ 47 h 590"/>
                  <a:gd name="T12" fmla="*/ 214 w 1019"/>
                  <a:gd name="T13" fmla="*/ 90 h 590"/>
                  <a:gd name="T14" fmla="*/ 216 w 1019"/>
                  <a:gd name="T15" fmla="*/ 67 h 590"/>
                  <a:gd name="T16" fmla="*/ 202 w 1019"/>
                  <a:gd name="T17" fmla="*/ 76 h 590"/>
                  <a:gd name="T18" fmla="*/ 178 w 1019"/>
                  <a:gd name="T19" fmla="*/ 65 h 590"/>
                  <a:gd name="T20" fmla="*/ 166 w 1019"/>
                  <a:gd name="T21" fmla="*/ 79 h 590"/>
                  <a:gd name="T22" fmla="*/ 142 w 1019"/>
                  <a:gd name="T23" fmla="*/ 57 h 590"/>
                  <a:gd name="T24" fmla="*/ 114 w 1019"/>
                  <a:gd name="T25" fmla="*/ 43 h 590"/>
                  <a:gd name="T26" fmla="*/ 95 w 1019"/>
                  <a:gd name="T27" fmla="*/ 36 h 590"/>
                  <a:gd name="T28" fmla="*/ 40 w 1019"/>
                  <a:gd name="T29" fmla="*/ 85 h 590"/>
                  <a:gd name="T30" fmla="*/ 8 w 1019"/>
                  <a:gd name="T31" fmla="*/ 223 h 590"/>
                  <a:gd name="T32" fmla="*/ 24 w 1019"/>
                  <a:gd name="T33" fmla="*/ 317 h 590"/>
                  <a:gd name="T34" fmla="*/ 17 w 1019"/>
                  <a:gd name="T35" fmla="*/ 345 h 590"/>
                  <a:gd name="T36" fmla="*/ 21 w 1019"/>
                  <a:gd name="T37" fmla="*/ 371 h 590"/>
                  <a:gd name="T38" fmla="*/ 22 w 1019"/>
                  <a:gd name="T39" fmla="*/ 398 h 590"/>
                  <a:gd name="T40" fmla="*/ 13 w 1019"/>
                  <a:gd name="T41" fmla="*/ 415 h 590"/>
                  <a:gd name="T42" fmla="*/ 20 w 1019"/>
                  <a:gd name="T43" fmla="*/ 424 h 590"/>
                  <a:gd name="T44" fmla="*/ 23 w 1019"/>
                  <a:gd name="T45" fmla="*/ 441 h 590"/>
                  <a:gd name="T46" fmla="*/ 24 w 1019"/>
                  <a:gd name="T47" fmla="*/ 454 h 590"/>
                  <a:gd name="T48" fmla="*/ 88 w 1019"/>
                  <a:gd name="T49" fmla="*/ 459 h 590"/>
                  <a:gd name="T50" fmla="*/ 153 w 1019"/>
                  <a:gd name="T51" fmla="*/ 450 h 590"/>
                  <a:gd name="T52" fmla="*/ 189 w 1019"/>
                  <a:gd name="T53" fmla="*/ 501 h 590"/>
                  <a:gd name="T54" fmla="*/ 189 w 1019"/>
                  <a:gd name="T55" fmla="*/ 601 h 590"/>
                  <a:gd name="T56" fmla="*/ 228 w 1019"/>
                  <a:gd name="T57" fmla="*/ 556 h 590"/>
                  <a:gd name="T58" fmla="*/ 267 w 1019"/>
                  <a:gd name="T59" fmla="*/ 493 h 590"/>
                  <a:gd name="T60" fmla="*/ 283 w 1019"/>
                  <a:gd name="T61" fmla="*/ 520 h 590"/>
                  <a:gd name="T62" fmla="*/ 275 w 1019"/>
                  <a:gd name="T63" fmla="*/ 547 h 590"/>
                  <a:gd name="T64" fmla="*/ 298 w 1019"/>
                  <a:gd name="T65" fmla="*/ 532 h 590"/>
                  <a:gd name="T66" fmla="*/ 283 w 1019"/>
                  <a:gd name="T67" fmla="*/ 499 h 590"/>
                  <a:gd name="T68" fmla="*/ 291 w 1019"/>
                  <a:gd name="T69" fmla="*/ 463 h 590"/>
                  <a:gd name="T70" fmla="*/ 264 w 1019"/>
                  <a:gd name="T71" fmla="*/ 477 h 590"/>
                  <a:gd name="T72" fmla="*/ 320 w 1019"/>
                  <a:gd name="T73" fmla="*/ 415 h 590"/>
                  <a:gd name="T74" fmla="*/ 335 w 1019"/>
                  <a:gd name="T75" fmla="*/ 370 h 590"/>
                  <a:gd name="T76" fmla="*/ 319 w 1019"/>
                  <a:gd name="T77" fmla="*/ 366 h 590"/>
                  <a:gd name="T78" fmla="*/ 321 w 1019"/>
                  <a:gd name="T79" fmla="*/ 340 h 590"/>
                  <a:gd name="T80" fmla="*/ 320 w 1019"/>
                  <a:gd name="T81" fmla="*/ 324 h 590"/>
                  <a:gd name="T82" fmla="*/ 314 w 1019"/>
                  <a:gd name="T83" fmla="*/ 283 h 590"/>
                  <a:gd name="T84" fmla="*/ 314 w 1019"/>
                  <a:gd name="T85" fmla="*/ 259 h 590"/>
                  <a:gd name="T86" fmla="*/ 314 w 1019"/>
                  <a:gd name="T87" fmla="*/ 221 h 590"/>
                  <a:gd name="T88" fmla="*/ 306 w 1019"/>
                  <a:gd name="T89" fmla="*/ 239 h 590"/>
                  <a:gd name="T90" fmla="*/ 292 w 1019"/>
                  <a:gd name="T91" fmla="*/ 259 h 590"/>
                  <a:gd name="T92" fmla="*/ 291 w 1019"/>
                  <a:gd name="T93" fmla="*/ 229 h 590"/>
                  <a:gd name="T94" fmla="*/ 288 w 1019"/>
                  <a:gd name="T95" fmla="*/ 190 h 590"/>
                  <a:gd name="T96" fmla="*/ 264 w 1019"/>
                  <a:gd name="T97" fmla="*/ 194 h 590"/>
                  <a:gd name="T98" fmla="*/ 251 w 1019"/>
                  <a:gd name="T99" fmla="*/ 317 h 590"/>
                  <a:gd name="T100" fmla="*/ 228 w 1019"/>
                  <a:gd name="T101" fmla="*/ 404 h 590"/>
                  <a:gd name="T102" fmla="*/ 223 w 1019"/>
                  <a:gd name="T103" fmla="*/ 353 h 590"/>
                  <a:gd name="T104" fmla="*/ 196 w 1019"/>
                  <a:gd name="T105" fmla="*/ 275 h 590"/>
                  <a:gd name="T106" fmla="*/ 187 w 1019"/>
                  <a:gd name="T107" fmla="*/ 238 h 590"/>
                  <a:gd name="T108" fmla="*/ 212 w 1019"/>
                  <a:gd name="T109" fmla="*/ 168 h 590"/>
                  <a:gd name="T110" fmla="*/ 224 w 1019"/>
                  <a:gd name="T111" fmla="*/ 146 h 590"/>
                  <a:gd name="T112" fmla="*/ 236 w 1019"/>
                  <a:gd name="T113" fmla="*/ 114 h 590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1019"/>
                  <a:gd name="T172" fmla="*/ 0 h 590"/>
                  <a:gd name="T173" fmla="*/ 1019 w 1019"/>
                  <a:gd name="T174" fmla="*/ 590 h 590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1019" h="590">
                    <a:moveTo>
                      <a:pt x="753" y="104"/>
                    </a:moveTo>
                    <a:lnTo>
                      <a:pt x="745" y="97"/>
                    </a:lnTo>
                    <a:lnTo>
                      <a:pt x="761" y="98"/>
                    </a:lnTo>
                    <a:lnTo>
                      <a:pt x="770" y="104"/>
                    </a:lnTo>
                    <a:lnTo>
                      <a:pt x="778" y="101"/>
                    </a:lnTo>
                    <a:lnTo>
                      <a:pt x="772" y="91"/>
                    </a:lnTo>
                    <a:lnTo>
                      <a:pt x="778" y="92"/>
                    </a:lnTo>
                    <a:lnTo>
                      <a:pt x="779" y="95"/>
                    </a:lnTo>
                    <a:lnTo>
                      <a:pt x="787" y="100"/>
                    </a:lnTo>
                    <a:lnTo>
                      <a:pt x="814" y="89"/>
                    </a:lnTo>
                    <a:lnTo>
                      <a:pt x="820" y="79"/>
                    </a:lnTo>
                    <a:lnTo>
                      <a:pt x="820" y="70"/>
                    </a:lnTo>
                    <a:lnTo>
                      <a:pt x="820" y="63"/>
                    </a:lnTo>
                    <a:lnTo>
                      <a:pt x="833" y="58"/>
                    </a:lnTo>
                    <a:lnTo>
                      <a:pt x="826" y="57"/>
                    </a:lnTo>
                    <a:lnTo>
                      <a:pt x="838" y="49"/>
                    </a:lnTo>
                    <a:lnTo>
                      <a:pt x="820" y="43"/>
                    </a:lnTo>
                    <a:lnTo>
                      <a:pt x="831" y="42"/>
                    </a:lnTo>
                    <a:lnTo>
                      <a:pt x="797" y="41"/>
                    </a:lnTo>
                    <a:lnTo>
                      <a:pt x="793" y="51"/>
                    </a:lnTo>
                    <a:lnTo>
                      <a:pt x="795" y="56"/>
                    </a:lnTo>
                    <a:lnTo>
                      <a:pt x="793" y="59"/>
                    </a:lnTo>
                    <a:lnTo>
                      <a:pt x="782" y="59"/>
                    </a:lnTo>
                    <a:lnTo>
                      <a:pt x="756" y="85"/>
                    </a:lnTo>
                    <a:lnTo>
                      <a:pt x="749" y="86"/>
                    </a:lnTo>
                    <a:lnTo>
                      <a:pt x="744" y="71"/>
                    </a:lnTo>
                    <a:lnTo>
                      <a:pt x="749" y="68"/>
                    </a:lnTo>
                    <a:lnTo>
                      <a:pt x="756" y="56"/>
                    </a:lnTo>
                    <a:lnTo>
                      <a:pt x="746" y="49"/>
                    </a:lnTo>
                    <a:lnTo>
                      <a:pt x="724" y="68"/>
                    </a:lnTo>
                    <a:lnTo>
                      <a:pt x="729" y="52"/>
                    </a:lnTo>
                    <a:lnTo>
                      <a:pt x="726" y="48"/>
                    </a:lnTo>
                    <a:lnTo>
                      <a:pt x="738" y="46"/>
                    </a:lnTo>
                    <a:lnTo>
                      <a:pt x="729" y="42"/>
                    </a:lnTo>
                    <a:lnTo>
                      <a:pt x="718" y="41"/>
                    </a:lnTo>
                    <a:lnTo>
                      <a:pt x="717" y="40"/>
                    </a:lnTo>
                    <a:lnTo>
                      <a:pt x="726" y="34"/>
                    </a:lnTo>
                    <a:lnTo>
                      <a:pt x="726" y="31"/>
                    </a:lnTo>
                    <a:lnTo>
                      <a:pt x="732" y="31"/>
                    </a:lnTo>
                    <a:lnTo>
                      <a:pt x="727" y="20"/>
                    </a:lnTo>
                    <a:lnTo>
                      <a:pt x="732" y="10"/>
                    </a:lnTo>
                    <a:lnTo>
                      <a:pt x="724" y="4"/>
                    </a:lnTo>
                    <a:lnTo>
                      <a:pt x="719" y="4"/>
                    </a:lnTo>
                    <a:lnTo>
                      <a:pt x="723" y="0"/>
                    </a:lnTo>
                    <a:lnTo>
                      <a:pt x="715" y="3"/>
                    </a:lnTo>
                    <a:lnTo>
                      <a:pt x="719" y="3"/>
                    </a:lnTo>
                    <a:lnTo>
                      <a:pt x="702" y="9"/>
                    </a:lnTo>
                    <a:lnTo>
                      <a:pt x="705" y="11"/>
                    </a:lnTo>
                    <a:lnTo>
                      <a:pt x="691" y="13"/>
                    </a:lnTo>
                    <a:lnTo>
                      <a:pt x="688" y="24"/>
                    </a:lnTo>
                    <a:lnTo>
                      <a:pt x="689" y="26"/>
                    </a:lnTo>
                    <a:lnTo>
                      <a:pt x="682" y="29"/>
                    </a:lnTo>
                    <a:lnTo>
                      <a:pt x="677" y="38"/>
                    </a:lnTo>
                    <a:lnTo>
                      <a:pt x="702" y="47"/>
                    </a:lnTo>
                    <a:lnTo>
                      <a:pt x="696" y="49"/>
                    </a:lnTo>
                    <a:lnTo>
                      <a:pt x="697" y="47"/>
                    </a:lnTo>
                    <a:lnTo>
                      <a:pt x="689" y="52"/>
                    </a:lnTo>
                    <a:lnTo>
                      <a:pt x="683" y="59"/>
                    </a:lnTo>
                    <a:lnTo>
                      <a:pt x="694" y="56"/>
                    </a:lnTo>
                    <a:lnTo>
                      <a:pt x="689" y="60"/>
                    </a:lnTo>
                    <a:lnTo>
                      <a:pt x="666" y="70"/>
                    </a:lnTo>
                    <a:lnTo>
                      <a:pt x="656" y="85"/>
                    </a:lnTo>
                    <a:lnTo>
                      <a:pt x="648" y="90"/>
                    </a:lnTo>
                    <a:lnTo>
                      <a:pt x="641" y="90"/>
                    </a:lnTo>
                    <a:lnTo>
                      <a:pt x="641" y="95"/>
                    </a:lnTo>
                    <a:lnTo>
                      <a:pt x="640" y="90"/>
                    </a:lnTo>
                    <a:lnTo>
                      <a:pt x="644" y="90"/>
                    </a:lnTo>
                    <a:lnTo>
                      <a:pt x="651" y="89"/>
                    </a:lnTo>
                    <a:lnTo>
                      <a:pt x="648" y="87"/>
                    </a:lnTo>
                    <a:lnTo>
                      <a:pt x="651" y="82"/>
                    </a:lnTo>
                    <a:lnTo>
                      <a:pt x="645" y="85"/>
                    </a:lnTo>
                    <a:lnTo>
                      <a:pt x="661" y="67"/>
                    </a:lnTo>
                    <a:lnTo>
                      <a:pt x="650" y="70"/>
                    </a:lnTo>
                    <a:lnTo>
                      <a:pt x="651" y="68"/>
                    </a:lnTo>
                    <a:lnTo>
                      <a:pt x="637" y="65"/>
                    </a:lnTo>
                    <a:lnTo>
                      <a:pt x="629" y="68"/>
                    </a:lnTo>
                    <a:lnTo>
                      <a:pt x="633" y="73"/>
                    </a:lnTo>
                    <a:lnTo>
                      <a:pt x="639" y="76"/>
                    </a:lnTo>
                    <a:lnTo>
                      <a:pt x="629" y="76"/>
                    </a:lnTo>
                    <a:lnTo>
                      <a:pt x="625" y="70"/>
                    </a:lnTo>
                    <a:lnTo>
                      <a:pt x="620" y="76"/>
                    </a:lnTo>
                    <a:lnTo>
                      <a:pt x="598" y="76"/>
                    </a:lnTo>
                    <a:lnTo>
                      <a:pt x="575" y="76"/>
                    </a:lnTo>
                    <a:lnTo>
                      <a:pt x="568" y="70"/>
                    </a:lnTo>
                    <a:lnTo>
                      <a:pt x="558" y="69"/>
                    </a:lnTo>
                    <a:lnTo>
                      <a:pt x="553" y="62"/>
                    </a:lnTo>
                    <a:lnTo>
                      <a:pt x="549" y="56"/>
                    </a:lnTo>
                    <a:lnTo>
                      <a:pt x="514" y="67"/>
                    </a:lnTo>
                    <a:lnTo>
                      <a:pt x="521" y="69"/>
                    </a:lnTo>
                    <a:lnTo>
                      <a:pt x="538" y="65"/>
                    </a:lnTo>
                    <a:lnTo>
                      <a:pt x="549" y="62"/>
                    </a:lnTo>
                    <a:lnTo>
                      <a:pt x="527" y="70"/>
                    </a:lnTo>
                    <a:lnTo>
                      <a:pt x="518" y="71"/>
                    </a:lnTo>
                    <a:lnTo>
                      <a:pt x="510" y="92"/>
                    </a:lnTo>
                    <a:lnTo>
                      <a:pt x="507" y="90"/>
                    </a:lnTo>
                    <a:lnTo>
                      <a:pt x="503" y="101"/>
                    </a:lnTo>
                    <a:lnTo>
                      <a:pt x="497" y="87"/>
                    </a:lnTo>
                    <a:lnTo>
                      <a:pt x="508" y="89"/>
                    </a:lnTo>
                    <a:lnTo>
                      <a:pt x="504" y="79"/>
                    </a:lnTo>
                    <a:lnTo>
                      <a:pt x="497" y="82"/>
                    </a:lnTo>
                    <a:lnTo>
                      <a:pt x="497" y="76"/>
                    </a:lnTo>
                    <a:lnTo>
                      <a:pt x="489" y="73"/>
                    </a:lnTo>
                    <a:lnTo>
                      <a:pt x="445" y="78"/>
                    </a:lnTo>
                    <a:lnTo>
                      <a:pt x="428" y="73"/>
                    </a:lnTo>
                    <a:lnTo>
                      <a:pt x="447" y="68"/>
                    </a:lnTo>
                    <a:lnTo>
                      <a:pt x="453" y="65"/>
                    </a:lnTo>
                    <a:lnTo>
                      <a:pt x="440" y="53"/>
                    </a:lnTo>
                    <a:lnTo>
                      <a:pt x="433" y="57"/>
                    </a:lnTo>
                    <a:lnTo>
                      <a:pt x="403" y="47"/>
                    </a:lnTo>
                    <a:lnTo>
                      <a:pt x="373" y="38"/>
                    </a:lnTo>
                    <a:lnTo>
                      <a:pt x="357" y="47"/>
                    </a:lnTo>
                    <a:lnTo>
                      <a:pt x="351" y="46"/>
                    </a:lnTo>
                    <a:lnTo>
                      <a:pt x="356" y="41"/>
                    </a:lnTo>
                    <a:lnTo>
                      <a:pt x="358" y="32"/>
                    </a:lnTo>
                    <a:lnTo>
                      <a:pt x="356" y="36"/>
                    </a:lnTo>
                    <a:lnTo>
                      <a:pt x="350" y="41"/>
                    </a:lnTo>
                    <a:lnTo>
                      <a:pt x="344" y="43"/>
                    </a:lnTo>
                    <a:lnTo>
                      <a:pt x="336" y="48"/>
                    </a:lnTo>
                    <a:lnTo>
                      <a:pt x="332" y="36"/>
                    </a:lnTo>
                    <a:lnTo>
                      <a:pt x="327" y="27"/>
                    </a:lnTo>
                    <a:lnTo>
                      <a:pt x="329" y="31"/>
                    </a:lnTo>
                    <a:lnTo>
                      <a:pt x="303" y="41"/>
                    </a:lnTo>
                    <a:lnTo>
                      <a:pt x="305" y="38"/>
                    </a:lnTo>
                    <a:lnTo>
                      <a:pt x="279" y="43"/>
                    </a:lnTo>
                    <a:lnTo>
                      <a:pt x="305" y="32"/>
                    </a:lnTo>
                    <a:lnTo>
                      <a:pt x="286" y="36"/>
                    </a:lnTo>
                    <a:lnTo>
                      <a:pt x="257" y="43"/>
                    </a:lnTo>
                    <a:lnTo>
                      <a:pt x="228" y="53"/>
                    </a:lnTo>
                    <a:lnTo>
                      <a:pt x="225" y="59"/>
                    </a:lnTo>
                    <a:lnTo>
                      <a:pt x="214" y="57"/>
                    </a:lnTo>
                    <a:lnTo>
                      <a:pt x="213" y="59"/>
                    </a:lnTo>
                    <a:lnTo>
                      <a:pt x="190" y="51"/>
                    </a:lnTo>
                    <a:lnTo>
                      <a:pt x="165" y="42"/>
                    </a:lnTo>
                    <a:lnTo>
                      <a:pt x="144" y="63"/>
                    </a:lnTo>
                    <a:lnTo>
                      <a:pt x="124" y="85"/>
                    </a:lnTo>
                    <a:lnTo>
                      <a:pt x="103" y="106"/>
                    </a:lnTo>
                    <a:lnTo>
                      <a:pt x="82" y="127"/>
                    </a:lnTo>
                    <a:lnTo>
                      <a:pt x="60" y="149"/>
                    </a:lnTo>
                    <a:lnTo>
                      <a:pt x="40" y="171"/>
                    </a:lnTo>
                    <a:lnTo>
                      <a:pt x="21" y="193"/>
                    </a:lnTo>
                    <a:lnTo>
                      <a:pt x="0" y="215"/>
                    </a:lnTo>
                    <a:lnTo>
                      <a:pt x="24" y="213"/>
                    </a:lnTo>
                    <a:lnTo>
                      <a:pt x="20" y="218"/>
                    </a:lnTo>
                    <a:lnTo>
                      <a:pt x="23" y="223"/>
                    </a:lnTo>
                    <a:lnTo>
                      <a:pt x="22" y="243"/>
                    </a:lnTo>
                    <a:lnTo>
                      <a:pt x="34" y="237"/>
                    </a:lnTo>
                    <a:lnTo>
                      <a:pt x="45" y="231"/>
                    </a:lnTo>
                    <a:lnTo>
                      <a:pt x="62" y="224"/>
                    </a:lnTo>
                    <a:lnTo>
                      <a:pt x="66" y="245"/>
                    </a:lnTo>
                    <a:lnTo>
                      <a:pt x="64" y="265"/>
                    </a:lnTo>
                    <a:lnTo>
                      <a:pt x="59" y="283"/>
                    </a:lnTo>
                    <a:lnTo>
                      <a:pt x="66" y="293"/>
                    </a:lnTo>
                    <a:lnTo>
                      <a:pt x="72" y="299"/>
                    </a:lnTo>
                    <a:lnTo>
                      <a:pt x="57" y="317"/>
                    </a:lnTo>
                    <a:lnTo>
                      <a:pt x="71" y="305"/>
                    </a:lnTo>
                    <a:lnTo>
                      <a:pt x="71" y="309"/>
                    </a:lnTo>
                    <a:lnTo>
                      <a:pt x="59" y="317"/>
                    </a:lnTo>
                    <a:lnTo>
                      <a:pt x="62" y="319"/>
                    </a:lnTo>
                    <a:lnTo>
                      <a:pt x="54" y="326"/>
                    </a:lnTo>
                    <a:lnTo>
                      <a:pt x="50" y="325"/>
                    </a:lnTo>
                    <a:lnTo>
                      <a:pt x="50" y="332"/>
                    </a:lnTo>
                    <a:lnTo>
                      <a:pt x="48" y="327"/>
                    </a:lnTo>
                    <a:lnTo>
                      <a:pt x="45" y="336"/>
                    </a:lnTo>
                    <a:lnTo>
                      <a:pt x="54" y="335"/>
                    </a:lnTo>
                    <a:lnTo>
                      <a:pt x="49" y="335"/>
                    </a:lnTo>
                    <a:lnTo>
                      <a:pt x="49" y="341"/>
                    </a:lnTo>
                    <a:lnTo>
                      <a:pt x="45" y="337"/>
                    </a:lnTo>
                    <a:lnTo>
                      <a:pt x="46" y="352"/>
                    </a:lnTo>
                    <a:lnTo>
                      <a:pt x="65" y="338"/>
                    </a:lnTo>
                    <a:lnTo>
                      <a:pt x="56" y="350"/>
                    </a:lnTo>
                    <a:lnTo>
                      <a:pt x="62" y="353"/>
                    </a:lnTo>
                    <a:lnTo>
                      <a:pt x="54" y="350"/>
                    </a:lnTo>
                    <a:lnTo>
                      <a:pt x="53" y="364"/>
                    </a:lnTo>
                    <a:lnTo>
                      <a:pt x="55" y="361"/>
                    </a:lnTo>
                    <a:lnTo>
                      <a:pt x="45" y="374"/>
                    </a:lnTo>
                    <a:lnTo>
                      <a:pt x="51" y="370"/>
                    </a:lnTo>
                    <a:lnTo>
                      <a:pt x="50" y="375"/>
                    </a:lnTo>
                    <a:lnTo>
                      <a:pt x="70" y="363"/>
                    </a:lnTo>
                    <a:lnTo>
                      <a:pt x="65" y="372"/>
                    </a:lnTo>
                    <a:lnTo>
                      <a:pt x="64" y="380"/>
                    </a:lnTo>
                    <a:lnTo>
                      <a:pt x="60" y="374"/>
                    </a:lnTo>
                    <a:lnTo>
                      <a:pt x="45" y="384"/>
                    </a:lnTo>
                    <a:lnTo>
                      <a:pt x="45" y="390"/>
                    </a:lnTo>
                    <a:lnTo>
                      <a:pt x="50" y="385"/>
                    </a:lnTo>
                    <a:lnTo>
                      <a:pt x="59" y="386"/>
                    </a:lnTo>
                    <a:lnTo>
                      <a:pt x="45" y="391"/>
                    </a:lnTo>
                    <a:lnTo>
                      <a:pt x="39" y="393"/>
                    </a:lnTo>
                    <a:lnTo>
                      <a:pt x="46" y="395"/>
                    </a:lnTo>
                    <a:lnTo>
                      <a:pt x="38" y="397"/>
                    </a:lnTo>
                    <a:lnTo>
                      <a:pt x="49" y="402"/>
                    </a:lnTo>
                    <a:lnTo>
                      <a:pt x="53" y="398"/>
                    </a:lnTo>
                    <a:lnTo>
                      <a:pt x="55" y="401"/>
                    </a:lnTo>
                    <a:lnTo>
                      <a:pt x="50" y="403"/>
                    </a:lnTo>
                    <a:lnTo>
                      <a:pt x="56" y="403"/>
                    </a:lnTo>
                    <a:lnTo>
                      <a:pt x="53" y="406"/>
                    </a:lnTo>
                    <a:lnTo>
                      <a:pt x="65" y="401"/>
                    </a:lnTo>
                    <a:lnTo>
                      <a:pt x="66" y="397"/>
                    </a:lnTo>
                    <a:lnTo>
                      <a:pt x="59" y="406"/>
                    </a:lnTo>
                    <a:lnTo>
                      <a:pt x="54" y="406"/>
                    </a:lnTo>
                    <a:lnTo>
                      <a:pt x="51" y="410"/>
                    </a:lnTo>
                    <a:lnTo>
                      <a:pt x="62" y="406"/>
                    </a:lnTo>
                    <a:lnTo>
                      <a:pt x="62" y="410"/>
                    </a:lnTo>
                    <a:lnTo>
                      <a:pt x="71" y="403"/>
                    </a:lnTo>
                    <a:lnTo>
                      <a:pt x="66" y="413"/>
                    </a:lnTo>
                    <a:lnTo>
                      <a:pt x="75" y="408"/>
                    </a:lnTo>
                    <a:lnTo>
                      <a:pt x="64" y="418"/>
                    </a:lnTo>
                    <a:lnTo>
                      <a:pt x="70" y="423"/>
                    </a:lnTo>
                    <a:lnTo>
                      <a:pt x="76" y="414"/>
                    </a:lnTo>
                    <a:lnTo>
                      <a:pt x="72" y="426"/>
                    </a:lnTo>
                    <a:lnTo>
                      <a:pt x="75" y="426"/>
                    </a:lnTo>
                    <a:lnTo>
                      <a:pt x="68" y="426"/>
                    </a:lnTo>
                    <a:lnTo>
                      <a:pt x="75" y="430"/>
                    </a:lnTo>
                    <a:lnTo>
                      <a:pt x="81" y="426"/>
                    </a:lnTo>
                    <a:lnTo>
                      <a:pt x="76" y="432"/>
                    </a:lnTo>
                    <a:lnTo>
                      <a:pt x="81" y="434"/>
                    </a:lnTo>
                    <a:lnTo>
                      <a:pt x="75" y="436"/>
                    </a:lnTo>
                    <a:lnTo>
                      <a:pt x="78" y="441"/>
                    </a:lnTo>
                    <a:lnTo>
                      <a:pt x="104" y="441"/>
                    </a:lnTo>
                    <a:lnTo>
                      <a:pt x="126" y="441"/>
                    </a:lnTo>
                    <a:lnTo>
                      <a:pt x="150" y="441"/>
                    </a:lnTo>
                    <a:lnTo>
                      <a:pt x="175" y="441"/>
                    </a:lnTo>
                    <a:lnTo>
                      <a:pt x="197" y="441"/>
                    </a:lnTo>
                    <a:lnTo>
                      <a:pt x="223" y="441"/>
                    </a:lnTo>
                    <a:lnTo>
                      <a:pt x="246" y="441"/>
                    </a:lnTo>
                    <a:lnTo>
                      <a:pt x="268" y="441"/>
                    </a:lnTo>
                    <a:lnTo>
                      <a:pt x="294" y="441"/>
                    </a:lnTo>
                    <a:lnTo>
                      <a:pt x="317" y="441"/>
                    </a:lnTo>
                    <a:lnTo>
                      <a:pt x="339" y="440"/>
                    </a:lnTo>
                    <a:lnTo>
                      <a:pt x="365" y="440"/>
                    </a:lnTo>
                    <a:lnTo>
                      <a:pt x="387" y="440"/>
                    </a:lnTo>
                    <a:lnTo>
                      <a:pt x="410" y="440"/>
                    </a:lnTo>
                    <a:lnTo>
                      <a:pt x="436" y="440"/>
                    </a:lnTo>
                    <a:lnTo>
                      <a:pt x="458" y="440"/>
                    </a:lnTo>
                    <a:lnTo>
                      <a:pt x="464" y="432"/>
                    </a:lnTo>
                    <a:lnTo>
                      <a:pt x="462" y="445"/>
                    </a:lnTo>
                    <a:lnTo>
                      <a:pt x="477" y="447"/>
                    </a:lnTo>
                    <a:lnTo>
                      <a:pt x="498" y="459"/>
                    </a:lnTo>
                    <a:lnTo>
                      <a:pt x="510" y="456"/>
                    </a:lnTo>
                    <a:lnTo>
                      <a:pt x="522" y="462"/>
                    </a:lnTo>
                    <a:lnTo>
                      <a:pt x="541" y="456"/>
                    </a:lnTo>
                    <a:lnTo>
                      <a:pt x="553" y="464"/>
                    </a:lnTo>
                    <a:lnTo>
                      <a:pt x="565" y="474"/>
                    </a:lnTo>
                    <a:lnTo>
                      <a:pt x="578" y="483"/>
                    </a:lnTo>
                    <a:lnTo>
                      <a:pt x="587" y="491"/>
                    </a:lnTo>
                    <a:lnTo>
                      <a:pt x="589" y="499"/>
                    </a:lnTo>
                    <a:lnTo>
                      <a:pt x="596" y="499"/>
                    </a:lnTo>
                    <a:lnTo>
                      <a:pt x="593" y="503"/>
                    </a:lnTo>
                    <a:lnTo>
                      <a:pt x="604" y="513"/>
                    </a:lnTo>
                    <a:lnTo>
                      <a:pt x="601" y="532"/>
                    </a:lnTo>
                    <a:lnTo>
                      <a:pt x="598" y="551"/>
                    </a:lnTo>
                    <a:lnTo>
                      <a:pt x="591" y="562"/>
                    </a:lnTo>
                    <a:lnTo>
                      <a:pt x="574" y="583"/>
                    </a:lnTo>
                    <a:lnTo>
                      <a:pt x="578" y="590"/>
                    </a:lnTo>
                    <a:lnTo>
                      <a:pt x="593" y="585"/>
                    </a:lnTo>
                    <a:lnTo>
                      <a:pt x="608" y="579"/>
                    </a:lnTo>
                    <a:lnTo>
                      <a:pt x="623" y="572"/>
                    </a:lnTo>
                    <a:lnTo>
                      <a:pt x="637" y="567"/>
                    </a:lnTo>
                    <a:lnTo>
                      <a:pt x="639" y="552"/>
                    </a:lnTo>
                    <a:lnTo>
                      <a:pt x="657" y="551"/>
                    </a:lnTo>
                    <a:lnTo>
                      <a:pt x="674" y="550"/>
                    </a:lnTo>
                    <a:lnTo>
                      <a:pt x="689" y="538"/>
                    </a:lnTo>
                    <a:lnTo>
                      <a:pt x="702" y="524"/>
                    </a:lnTo>
                    <a:lnTo>
                      <a:pt x="729" y="522"/>
                    </a:lnTo>
                    <a:lnTo>
                      <a:pt x="757" y="521"/>
                    </a:lnTo>
                    <a:lnTo>
                      <a:pt x="768" y="513"/>
                    </a:lnTo>
                    <a:lnTo>
                      <a:pt x="779" y="500"/>
                    </a:lnTo>
                    <a:lnTo>
                      <a:pt x="792" y="485"/>
                    </a:lnTo>
                    <a:lnTo>
                      <a:pt x="805" y="472"/>
                    </a:lnTo>
                    <a:lnTo>
                      <a:pt x="806" y="475"/>
                    </a:lnTo>
                    <a:lnTo>
                      <a:pt x="812" y="475"/>
                    </a:lnTo>
                    <a:lnTo>
                      <a:pt x="822" y="480"/>
                    </a:lnTo>
                    <a:lnTo>
                      <a:pt x="815" y="503"/>
                    </a:lnTo>
                    <a:lnTo>
                      <a:pt x="820" y="517"/>
                    </a:lnTo>
                    <a:lnTo>
                      <a:pt x="822" y="519"/>
                    </a:lnTo>
                    <a:lnTo>
                      <a:pt x="837" y="513"/>
                    </a:lnTo>
                    <a:lnTo>
                      <a:pt x="834" y="514"/>
                    </a:lnTo>
                    <a:lnTo>
                      <a:pt x="855" y="508"/>
                    </a:lnTo>
                    <a:lnTo>
                      <a:pt x="859" y="499"/>
                    </a:lnTo>
                    <a:lnTo>
                      <a:pt x="860" y="502"/>
                    </a:lnTo>
                    <a:lnTo>
                      <a:pt x="863" y="502"/>
                    </a:lnTo>
                    <a:lnTo>
                      <a:pt x="852" y="512"/>
                    </a:lnTo>
                    <a:lnTo>
                      <a:pt x="875" y="513"/>
                    </a:lnTo>
                    <a:lnTo>
                      <a:pt x="860" y="518"/>
                    </a:lnTo>
                    <a:lnTo>
                      <a:pt x="860" y="514"/>
                    </a:lnTo>
                    <a:lnTo>
                      <a:pt x="839" y="528"/>
                    </a:lnTo>
                    <a:lnTo>
                      <a:pt x="842" y="524"/>
                    </a:lnTo>
                    <a:lnTo>
                      <a:pt x="830" y="533"/>
                    </a:lnTo>
                    <a:lnTo>
                      <a:pt x="833" y="529"/>
                    </a:lnTo>
                    <a:lnTo>
                      <a:pt x="827" y="540"/>
                    </a:lnTo>
                    <a:lnTo>
                      <a:pt x="831" y="551"/>
                    </a:lnTo>
                    <a:lnTo>
                      <a:pt x="839" y="547"/>
                    </a:lnTo>
                    <a:lnTo>
                      <a:pt x="860" y="529"/>
                    </a:lnTo>
                    <a:lnTo>
                      <a:pt x="863" y="532"/>
                    </a:lnTo>
                    <a:lnTo>
                      <a:pt x="868" y="528"/>
                    </a:lnTo>
                    <a:lnTo>
                      <a:pt x="869" y="529"/>
                    </a:lnTo>
                    <a:lnTo>
                      <a:pt x="886" y="522"/>
                    </a:lnTo>
                    <a:lnTo>
                      <a:pt x="903" y="514"/>
                    </a:lnTo>
                    <a:lnTo>
                      <a:pt x="898" y="513"/>
                    </a:lnTo>
                    <a:lnTo>
                      <a:pt x="903" y="511"/>
                    </a:lnTo>
                    <a:lnTo>
                      <a:pt x="897" y="502"/>
                    </a:lnTo>
                    <a:lnTo>
                      <a:pt x="891" y="507"/>
                    </a:lnTo>
                    <a:lnTo>
                      <a:pt x="880" y="503"/>
                    </a:lnTo>
                    <a:lnTo>
                      <a:pt x="869" y="499"/>
                    </a:lnTo>
                    <a:lnTo>
                      <a:pt x="863" y="497"/>
                    </a:lnTo>
                    <a:lnTo>
                      <a:pt x="863" y="483"/>
                    </a:lnTo>
                    <a:lnTo>
                      <a:pt x="859" y="481"/>
                    </a:lnTo>
                    <a:lnTo>
                      <a:pt x="868" y="467"/>
                    </a:lnTo>
                    <a:lnTo>
                      <a:pt x="857" y="467"/>
                    </a:lnTo>
                    <a:lnTo>
                      <a:pt x="855" y="463"/>
                    </a:lnTo>
                    <a:lnTo>
                      <a:pt x="842" y="462"/>
                    </a:lnTo>
                    <a:lnTo>
                      <a:pt x="846" y="461"/>
                    </a:lnTo>
                    <a:lnTo>
                      <a:pt x="859" y="461"/>
                    </a:lnTo>
                    <a:lnTo>
                      <a:pt x="879" y="452"/>
                    </a:lnTo>
                    <a:lnTo>
                      <a:pt x="880" y="445"/>
                    </a:lnTo>
                    <a:lnTo>
                      <a:pt x="882" y="445"/>
                    </a:lnTo>
                    <a:lnTo>
                      <a:pt x="881" y="441"/>
                    </a:lnTo>
                    <a:lnTo>
                      <a:pt x="865" y="434"/>
                    </a:lnTo>
                    <a:lnTo>
                      <a:pt x="846" y="441"/>
                    </a:lnTo>
                    <a:lnTo>
                      <a:pt x="826" y="447"/>
                    </a:lnTo>
                    <a:lnTo>
                      <a:pt x="810" y="459"/>
                    </a:lnTo>
                    <a:lnTo>
                      <a:pt x="795" y="470"/>
                    </a:lnTo>
                    <a:lnTo>
                      <a:pt x="775" y="484"/>
                    </a:lnTo>
                    <a:lnTo>
                      <a:pt x="789" y="472"/>
                    </a:lnTo>
                    <a:lnTo>
                      <a:pt x="801" y="459"/>
                    </a:lnTo>
                    <a:lnTo>
                      <a:pt x="787" y="452"/>
                    </a:lnTo>
                    <a:lnTo>
                      <a:pt x="801" y="457"/>
                    </a:lnTo>
                    <a:lnTo>
                      <a:pt x="821" y="441"/>
                    </a:lnTo>
                    <a:lnTo>
                      <a:pt x="842" y="432"/>
                    </a:lnTo>
                    <a:lnTo>
                      <a:pt x="858" y="415"/>
                    </a:lnTo>
                    <a:lnTo>
                      <a:pt x="886" y="415"/>
                    </a:lnTo>
                    <a:lnTo>
                      <a:pt x="916" y="414"/>
                    </a:lnTo>
                    <a:lnTo>
                      <a:pt x="943" y="414"/>
                    </a:lnTo>
                    <a:lnTo>
                      <a:pt x="968" y="397"/>
                    </a:lnTo>
                    <a:lnTo>
                      <a:pt x="990" y="392"/>
                    </a:lnTo>
                    <a:lnTo>
                      <a:pt x="1018" y="375"/>
                    </a:lnTo>
                    <a:lnTo>
                      <a:pt x="1009" y="371"/>
                    </a:lnTo>
                    <a:lnTo>
                      <a:pt x="1018" y="370"/>
                    </a:lnTo>
                    <a:lnTo>
                      <a:pt x="1008" y="366"/>
                    </a:lnTo>
                    <a:lnTo>
                      <a:pt x="1016" y="365"/>
                    </a:lnTo>
                    <a:lnTo>
                      <a:pt x="1016" y="364"/>
                    </a:lnTo>
                    <a:lnTo>
                      <a:pt x="1019" y="357"/>
                    </a:lnTo>
                    <a:lnTo>
                      <a:pt x="1019" y="352"/>
                    </a:lnTo>
                    <a:lnTo>
                      <a:pt x="1009" y="346"/>
                    </a:lnTo>
                    <a:lnTo>
                      <a:pt x="1012" y="344"/>
                    </a:lnTo>
                    <a:lnTo>
                      <a:pt x="1002" y="347"/>
                    </a:lnTo>
                    <a:lnTo>
                      <a:pt x="1005" y="335"/>
                    </a:lnTo>
                    <a:lnTo>
                      <a:pt x="991" y="337"/>
                    </a:lnTo>
                    <a:lnTo>
                      <a:pt x="1000" y="337"/>
                    </a:lnTo>
                    <a:lnTo>
                      <a:pt x="978" y="346"/>
                    </a:lnTo>
                    <a:lnTo>
                      <a:pt x="961" y="353"/>
                    </a:lnTo>
                    <a:lnTo>
                      <a:pt x="967" y="348"/>
                    </a:lnTo>
                    <a:lnTo>
                      <a:pt x="959" y="344"/>
                    </a:lnTo>
                    <a:lnTo>
                      <a:pt x="968" y="344"/>
                    </a:lnTo>
                    <a:lnTo>
                      <a:pt x="994" y="335"/>
                    </a:lnTo>
                    <a:lnTo>
                      <a:pt x="976" y="337"/>
                    </a:lnTo>
                    <a:lnTo>
                      <a:pt x="1007" y="326"/>
                    </a:lnTo>
                    <a:lnTo>
                      <a:pt x="989" y="317"/>
                    </a:lnTo>
                    <a:lnTo>
                      <a:pt x="984" y="319"/>
                    </a:lnTo>
                    <a:lnTo>
                      <a:pt x="987" y="314"/>
                    </a:lnTo>
                    <a:lnTo>
                      <a:pt x="978" y="322"/>
                    </a:lnTo>
                    <a:lnTo>
                      <a:pt x="981" y="315"/>
                    </a:lnTo>
                    <a:lnTo>
                      <a:pt x="980" y="314"/>
                    </a:lnTo>
                    <a:lnTo>
                      <a:pt x="973" y="316"/>
                    </a:lnTo>
                    <a:lnTo>
                      <a:pt x="976" y="313"/>
                    </a:lnTo>
                    <a:lnTo>
                      <a:pt x="968" y="317"/>
                    </a:lnTo>
                    <a:lnTo>
                      <a:pt x="970" y="314"/>
                    </a:lnTo>
                    <a:lnTo>
                      <a:pt x="973" y="309"/>
                    </a:lnTo>
                    <a:lnTo>
                      <a:pt x="974" y="303"/>
                    </a:lnTo>
                    <a:lnTo>
                      <a:pt x="970" y="306"/>
                    </a:lnTo>
                    <a:lnTo>
                      <a:pt x="970" y="304"/>
                    </a:lnTo>
                    <a:lnTo>
                      <a:pt x="965" y="295"/>
                    </a:lnTo>
                    <a:lnTo>
                      <a:pt x="959" y="294"/>
                    </a:lnTo>
                    <a:lnTo>
                      <a:pt x="964" y="294"/>
                    </a:lnTo>
                    <a:lnTo>
                      <a:pt x="959" y="289"/>
                    </a:lnTo>
                    <a:lnTo>
                      <a:pt x="964" y="288"/>
                    </a:lnTo>
                    <a:lnTo>
                      <a:pt x="959" y="287"/>
                    </a:lnTo>
                    <a:lnTo>
                      <a:pt x="962" y="287"/>
                    </a:lnTo>
                    <a:lnTo>
                      <a:pt x="956" y="283"/>
                    </a:lnTo>
                    <a:lnTo>
                      <a:pt x="959" y="283"/>
                    </a:lnTo>
                    <a:lnTo>
                      <a:pt x="963" y="286"/>
                    </a:lnTo>
                    <a:lnTo>
                      <a:pt x="972" y="278"/>
                    </a:lnTo>
                    <a:lnTo>
                      <a:pt x="968" y="273"/>
                    </a:lnTo>
                    <a:lnTo>
                      <a:pt x="964" y="268"/>
                    </a:lnTo>
                    <a:lnTo>
                      <a:pt x="969" y="265"/>
                    </a:lnTo>
                    <a:lnTo>
                      <a:pt x="964" y="260"/>
                    </a:lnTo>
                    <a:lnTo>
                      <a:pt x="963" y="257"/>
                    </a:lnTo>
                    <a:lnTo>
                      <a:pt x="956" y="259"/>
                    </a:lnTo>
                    <a:lnTo>
                      <a:pt x="965" y="254"/>
                    </a:lnTo>
                    <a:lnTo>
                      <a:pt x="964" y="250"/>
                    </a:lnTo>
                    <a:lnTo>
                      <a:pt x="952" y="254"/>
                    </a:lnTo>
                    <a:lnTo>
                      <a:pt x="965" y="244"/>
                    </a:lnTo>
                    <a:lnTo>
                      <a:pt x="962" y="239"/>
                    </a:lnTo>
                    <a:lnTo>
                      <a:pt x="956" y="239"/>
                    </a:lnTo>
                    <a:lnTo>
                      <a:pt x="962" y="234"/>
                    </a:lnTo>
                    <a:lnTo>
                      <a:pt x="959" y="233"/>
                    </a:lnTo>
                    <a:lnTo>
                      <a:pt x="954" y="221"/>
                    </a:lnTo>
                    <a:lnTo>
                      <a:pt x="954" y="218"/>
                    </a:lnTo>
                    <a:lnTo>
                      <a:pt x="950" y="220"/>
                    </a:lnTo>
                    <a:lnTo>
                      <a:pt x="954" y="216"/>
                    </a:lnTo>
                    <a:lnTo>
                      <a:pt x="946" y="220"/>
                    </a:lnTo>
                    <a:lnTo>
                      <a:pt x="946" y="226"/>
                    </a:lnTo>
                    <a:lnTo>
                      <a:pt x="939" y="226"/>
                    </a:lnTo>
                    <a:lnTo>
                      <a:pt x="941" y="231"/>
                    </a:lnTo>
                    <a:lnTo>
                      <a:pt x="937" y="234"/>
                    </a:lnTo>
                    <a:lnTo>
                      <a:pt x="932" y="239"/>
                    </a:lnTo>
                    <a:lnTo>
                      <a:pt x="926" y="246"/>
                    </a:lnTo>
                    <a:lnTo>
                      <a:pt x="924" y="253"/>
                    </a:lnTo>
                    <a:lnTo>
                      <a:pt x="919" y="244"/>
                    </a:lnTo>
                    <a:lnTo>
                      <a:pt x="909" y="253"/>
                    </a:lnTo>
                    <a:lnTo>
                      <a:pt x="898" y="262"/>
                    </a:lnTo>
                    <a:lnTo>
                      <a:pt x="898" y="254"/>
                    </a:lnTo>
                    <a:lnTo>
                      <a:pt x="894" y="257"/>
                    </a:lnTo>
                    <a:lnTo>
                      <a:pt x="897" y="249"/>
                    </a:lnTo>
                    <a:lnTo>
                      <a:pt x="890" y="259"/>
                    </a:lnTo>
                    <a:lnTo>
                      <a:pt x="876" y="265"/>
                    </a:lnTo>
                    <a:lnTo>
                      <a:pt x="894" y="254"/>
                    </a:lnTo>
                    <a:lnTo>
                      <a:pt x="892" y="243"/>
                    </a:lnTo>
                    <a:lnTo>
                      <a:pt x="877" y="246"/>
                    </a:lnTo>
                    <a:lnTo>
                      <a:pt x="874" y="245"/>
                    </a:lnTo>
                    <a:lnTo>
                      <a:pt x="880" y="240"/>
                    </a:lnTo>
                    <a:lnTo>
                      <a:pt x="883" y="243"/>
                    </a:lnTo>
                    <a:lnTo>
                      <a:pt x="888" y="233"/>
                    </a:lnTo>
                    <a:lnTo>
                      <a:pt x="885" y="229"/>
                    </a:lnTo>
                    <a:lnTo>
                      <a:pt x="888" y="221"/>
                    </a:lnTo>
                    <a:lnTo>
                      <a:pt x="875" y="218"/>
                    </a:lnTo>
                    <a:lnTo>
                      <a:pt x="891" y="217"/>
                    </a:lnTo>
                    <a:lnTo>
                      <a:pt x="894" y="207"/>
                    </a:lnTo>
                    <a:lnTo>
                      <a:pt x="897" y="201"/>
                    </a:lnTo>
                    <a:lnTo>
                      <a:pt x="892" y="204"/>
                    </a:lnTo>
                    <a:lnTo>
                      <a:pt x="876" y="194"/>
                    </a:lnTo>
                    <a:lnTo>
                      <a:pt x="880" y="189"/>
                    </a:lnTo>
                    <a:lnTo>
                      <a:pt x="875" y="190"/>
                    </a:lnTo>
                    <a:lnTo>
                      <a:pt x="870" y="184"/>
                    </a:lnTo>
                    <a:lnTo>
                      <a:pt x="872" y="180"/>
                    </a:lnTo>
                    <a:lnTo>
                      <a:pt x="859" y="175"/>
                    </a:lnTo>
                    <a:lnTo>
                      <a:pt x="846" y="180"/>
                    </a:lnTo>
                    <a:lnTo>
                      <a:pt x="831" y="180"/>
                    </a:lnTo>
                    <a:lnTo>
                      <a:pt x="837" y="178"/>
                    </a:lnTo>
                    <a:lnTo>
                      <a:pt x="811" y="174"/>
                    </a:lnTo>
                    <a:lnTo>
                      <a:pt x="803" y="189"/>
                    </a:lnTo>
                    <a:lnTo>
                      <a:pt x="803" y="194"/>
                    </a:lnTo>
                    <a:lnTo>
                      <a:pt x="794" y="206"/>
                    </a:lnTo>
                    <a:lnTo>
                      <a:pt x="798" y="206"/>
                    </a:lnTo>
                    <a:lnTo>
                      <a:pt x="794" y="220"/>
                    </a:lnTo>
                    <a:lnTo>
                      <a:pt x="789" y="227"/>
                    </a:lnTo>
                    <a:lnTo>
                      <a:pt x="787" y="228"/>
                    </a:lnTo>
                    <a:lnTo>
                      <a:pt x="767" y="248"/>
                    </a:lnTo>
                    <a:lnTo>
                      <a:pt x="779" y="266"/>
                    </a:lnTo>
                    <a:lnTo>
                      <a:pt x="772" y="284"/>
                    </a:lnTo>
                    <a:lnTo>
                      <a:pt x="764" y="299"/>
                    </a:lnTo>
                    <a:lnTo>
                      <a:pt x="745" y="311"/>
                    </a:lnTo>
                    <a:lnTo>
                      <a:pt x="727" y="322"/>
                    </a:lnTo>
                    <a:lnTo>
                      <a:pt x="718" y="326"/>
                    </a:lnTo>
                    <a:lnTo>
                      <a:pt x="718" y="341"/>
                    </a:lnTo>
                    <a:lnTo>
                      <a:pt x="713" y="368"/>
                    </a:lnTo>
                    <a:lnTo>
                      <a:pt x="706" y="381"/>
                    </a:lnTo>
                    <a:lnTo>
                      <a:pt x="702" y="390"/>
                    </a:lnTo>
                    <a:lnTo>
                      <a:pt x="699" y="395"/>
                    </a:lnTo>
                    <a:lnTo>
                      <a:pt x="697" y="386"/>
                    </a:lnTo>
                    <a:lnTo>
                      <a:pt x="686" y="397"/>
                    </a:lnTo>
                    <a:lnTo>
                      <a:pt x="689" y="403"/>
                    </a:lnTo>
                    <a:lnTo>
                      <a:pt x="679" y="393"/>
                    </a:lnTo>
                    <a:lnTo>
                      <a:pt x="668" y="397"/>
                    </a:lnTo>
                    <a:lnTo>
                      <a:pt x="679" y="390"/>
                    </a:lnTo>
                    <a:lnTo>
                      <a:pt x="668" y="375"/>
                    </a:lnTo>
                    <a:lnTo>
                      <a:pt x="671" y="370"/>
                    </a:lnTo>
                    <a:lnTo>
                      <a:pt x="669" y="354"/>
                    </a:lnTo>
                    <a:lnTo>
                      <a:pt x="677" y="335"/>
                    </a:lnTo>
                    <a:lnTo>
                      <a:pt x="683" y="315"/>
                    </a:lnTo>
                    <a:lnTo>
                      <a:pt x="666" y="315"/>
                    </a:lnTo>
                    <a:lnTo>
                      <a:pt x="648" y="314"/>
                    </a:lnTo>
                    <a:lnTo>
                      <a:pt x="646" y="316"/>
                    </a:lnTo>
                    <a:lnTo>
                      <a:pt x="651" y="311"/>
                    </a:lnTo>
                    <a:lnTo>
                      <a:pt x="637" y="304"/>
                    </a:lnTo>
                    <a:lnTo>
                      <a:pt x="626" y="297"/>
                    </a:lnTo>
                    <a:lnTo>
                      <a:pt x="612" y="282"/>
                    </a:lnTo>
                    <a:lnTo>
                      <a:pt x="595" y="275"/>
                    </a:lnTo>
                    <a:lnTo>
                      <a:pt x="573" y="282"/>
                    </a:lnTo>
                    <a:lnTo>
                      <a:pt x="573" y="278"/>
                    </a:lnTo>
                    <a:lnTo>
                      <a:pt x="568" y="282"/>
                    </a:lnTo>
                    <a:lnTo>
                      <a:pt x="580" y="256"/>
                    </a:lnTo>
                    <a:lnTo>
                      <a:pt x="578" y="246"/>
                    </a:lnTo>
                    <a:lnTo>
                      <a:pt x="567" y="248"/>
                    </a:lnTo>
                    <a:lnTo>
                      <a:pt x="560" y="256"/>
                    </a:lnTo>
                    <a:lnTo>
                      <a:pt x="567" y="246"/>
                    </a:lnTo>
                    <a:lnTo>
                      <a:pt x="565" y="238"/>
                    </a:lnTo>
                    <a:lnTo>
                      <a:pt x="584" y="210"/>
                    </a:lnTo>
                    <a:lnTo>
                      <a:pt x="611" y="189"/>
                    </a:lnTo>
                    <a:lnTo>
                      <a:pt x="612" y="184"/>
                    </a:lnTo>
                    <a:lnTo>
                      <a:pt x="625" y="178"/>
                    </a:lnTo>
                    <a:lnTo>
                      <a:pt x="622" y="177"/>
                    </a:lnTo>
                    <a:lnTo>
                      <a:pt x="629" y="178"/>
                    </a:lnTo>
                    <a:lnTo>
                      <a:pt x="633" y="173"/>
                    </a:lnTo>
                    <a:lnTo>
                      <a:pt x="640" y="171"/>
                    </a:lnTo>
                    <a:lnTo>
                      <a:pt x="640" y="168"/>
                    </a:lnTo>
                    <a:lnTo>
                      <a:pt x="661" y="163"/>
                    </a:lnTo>
                    <a:lnTo>
                      <a:pt x="663" y="157"/>
                    </a:lnTo>
                    <a:lnTo>
                      <a:pt x="648" y="153"/>
                    </a:lnTo>
                    <a:lnTo>
                      <a:pt x="650" y="150"/>
                    </a:lnTo>
                    <a:lnTo>
                      <a:pt x="636" y="147"/>
                    </a:lnTo>
                    <a:lnTo>
                      <a:pt x="636" y="144"/>
                    </a:lnTo>
                    <a:lnTo>
                      <a:pt x="655" y="147"/>
                    </a:lnTo>
                    <a:lnTo>
                      <a:pt x="673" y="151"/>
                    </a:lnTo>
                    <a:lnTo>
                      <a:pt x="679" y="146"/>
                    </a:lnTo>
                    <a:lnTo>
                      <a:pt x="683" y="141"/>
                    </a:lnTo>
                    <a:lnTo>
                      <a:pt x="689" y="146"/>
                    </a:lnTo>
                    <a:lnTo>
                      <a:pt x="689" y="141"/>
                    </a:lnTo>
                    <a:lnTo>
                      <a:pt x="697" y="145"/>
                    </a:lnTo>
                    <a:lnTo>
                      <a:pt x="724" y="127"/>
                    </a:lnTo>
                    <a:lnTo>
                      <a:pt x="728" y="120"/>
                    </a:lnTo>
                    <a:lnTo>
                      <a:pt x="702" y="117"/>
                    </a:lnTo>
                    <a:lnTo>
                      <a:pt x="689" y="108"/>
                    </a:lnTo>
                    <a:lnTo>
                      <a:pt x="717" y="114"/>
                    </a:lnTo>
                    <a:lnTo>
                      <a:pt x="724" y="119"/>
                    </a:lnTo>
                    <a:lnTo>
                      <a:pt x="753" y="104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99" name="Freeform 295"/>
              <p:cNvSpPr>
                <a:spLocks/>
              </p:cNvSpPr>
              <p:nvPr/>
            </p:nvSpPr>
            <p:spPr bwMode="auto">
              <a:xfrm>
                <a:off x="1786" y="592"/>
                <a:ext cx="261" cy="212"/>
              </a:xfrm>
              <a:custGeom>
                <a:avLst/>
                <a:gdLst>
                  <a:gd name="T0" fmla="*/ 65 w 278"/>
                  <a:gd name="T1" fmla="*/ 46 h 212"/>
                  <a:gd name="T2" fmla="*/ 61 w 278"/>
                  <a:gd name="T3" fmla="*/ 36 h 212"/>
                  <a:gd name="T4" fmla="*/ 57 w 278"/>
                  <a:gd name="T5" fmla="*/ 35 h 212"/>
                  <a:gd name="T6" fmla="*/ 52 w 278"/>
                  <a:gd name="T7" fmla="*/ 42 h 212"/>
                  <a:gd name="T8" fmla="*/ 54 w 278"/>
                  <a:gd name="T9" fmla="*/ 28 h 212"/>
                  <a:gd name="T10" fmla="*/ 56 w 278"/>
                  <a:gd name="T11" fmla="*/ 24 h 212"/>
                  <a:gd name="T12" fmla="*/ 42 w 278"/>
                  <a:gd name="T13" fmla="*/ 24 h 212"/>
                  <a:gd name="T14" fmla="*/ 41 w 278"/>
                  <a:gd name="T15" fmla="*/ 26 h 212"/>
                  <a:gd name="T16" fmla="*/ 38 w 278"/>
                  <a:gd name="T17" fmla="*/ 25 h 212"/>
                  <a:gd name="T18" fmla="*/ 35 w 278"/>
                  <a:gd name="T19" fmla="*/ 23 h 212"/>
                  <a:gd name="T20" fmla="*/ 30 w 278"/>
                  <a:gd name="T21" fmla="*/ 6 h 212"/>
                  <a:gd name="T22" fmla="*/ 23 w 278"/>
                  <a:gd name="T23" fmla="*/ 13 h 212"/>
                  <a:gd name="T24" fmla="*/ 22 w 278"/>
                  <a:gd name="T25" fmla="*/ 23 h 212"/>
                  <a:gd name="T26" fmla="*/ 21 w 278"/>
                  <a:gd name="T27" fmla="*/ 37 h 212"/>
                  <a:gd name="T28" fmla="*/ 16 w 278"/>
                  <a:gd name="T29" fmla="*/ 28 h 212"/>
                  <a:gd name="T30" fmla="*/ 8 w 278"/>
                  <a:gd name="T31" fmla="*/ 15 h 212"/>
                  <a:gd name="T32" fmla="*/ 5 w 278"/>
                  <a:gd name="T33" fmla="*/ 55 h 212"/>
                  <a:gd name="T34" fmla="*/ 10 w 278"/>
                  <a:gd name="T35" fmla="*/ 63 h 212"/>
                  <a:gd name="T36" fmla="*/ 23 w 278"/>
                  <a:gd name="T37" fmla="*/ 62 h 212"/>
                  <a:gd name="T38" fmla="*/ 37 w 278"/>
                  <a:gd name="T39" fmla="*/ 57 h 212"/>
                  <a:gd name="T40" fmla="*/ 39 w 278"/>
                  <a:gd name="T41" fmla="*/ 71 h 212"/>
                  <a:gd name="T42" fmla="*/ 39 w 278"/>
                  <a:gd name="T43" fmla="*/ 86 h 212"/>
                  <a:gd name="T44" fmla="*/ 48 w 278"/>
                  <a:gd name="T45" fmla="*/ 86 h 212"/>
                  <a:gd name="T46" fmla="*/ 45 w 278"/>
                  <a:gd name="T47" fmla="*/ 122 h 212"/>
                  <a:gd name="T48" fmla="*/ 57 w 278"/>
                  <a:gd name="T49" fmla="*/ 132 h 212"/>
                  <a:gd name="T50" fmla="*/ 44 w 278"/>
                  <a:gd name="T51" fmla="*/ 124 h 212"/>
                  <a:gd name="T52" fmla="*/ 32 w 278"/>
                  <a:gd name="T53" fmla="*/ 154 h 212"/>
                  <a:gd name="T54" fmla="*/ 20 w 278"/>
                  <a:gd name="T55" fmla="*/ 160 h 212"/>
                  <a:gd name="T56" fmla="*/ 33 w 278"/>
                  <a:gd name="T57" fmla="*/ 162 h 212"/>
                  <a:gd name="T58" fmla="*/ 37 w 278"/>
                  <a:gd name="T59" fmla="*/ 160 h 212"/>
                  <a:gd name="T60" fmla="*/ 39 w 278"/>
                  <a:gd name="T61" fmla="*/ 178 h 212"/>
                  <a:gd name="T62" fmla="*/ 48 w 278"/>
                  <a:gd name="T63" fmla="*/ 198 h 212"/>
                  <a:gd name="T64" fmla="*/ 55 w 278"/>
                  <a:gd name="T65" fmla="*/ 189 h 212"/>
                  <a:gd name="T66" fmla="*/ 61 w 278"/>
                  <a:gd name="T67" fmla="*/ 189 h 212"/>
                  <a:gd name="T68" fmla="*/ 65 w 278"/>
                  <a:gd name="T69" fmla="*/ 198 h 212"/>
                  <a:gd name="T70" fmla="*/ 69 w 278"/>
                  <a:gd name="T71" fmla="*/ 183 h 212"/>
                  <a:gd name="T72" fmla="*/ 69 w 278"/>
                  <a:gd name="T73" fmla="*/ 166 h 212"/>
                  <a:gd name="T74" fmla="*/ 65 w 278"/>
                  <a:gd name="T75" fmla="*/ 157 h 212"/>
                  <a:gd name="T76" fmla="*/ 65 w 278"/>
                  <a:gd name="T77" fmla="*/ 151 h 212"/>
                  <a:gd name="T78" fmla="*/ 61 w 278"/>
                  <a:gd name="T79" fmla="*/ 138 h 212"/>
                  <a:gd name="T80" fmla="*/ 65 w 278"/>
                  <a:gd name="T81" fmla="*/ 133 h 212"/>
                  <a:gd name="T82" fmla="*/ 69 w 278"/>
                  <a:gd name="T83" fmla="*/ 127 h 212"/>
                  <a:gd name="T84" fmla="*/ 78 w 278"/>
                  <a:gd name="T85" fmla="*/ 128 h 212"/>
                  <a:gd name="T86" fmla="*/ 71 w 278"/>
                  <a:gd name="T87" fmla="*/ 145 h 212"/>
                  <a:gd name="T88" fmla="*/ 74 w 278"/>
                  <a:gd name="T89" fmla="*/ 151 h 212"/>
                  <a:gd name="T90" fmla="*/ 79 w 278"/>
                  <a:gd name="T91" fmla="*/ 135 h 212"/>
                  <a:gd name="T92" fmla="*/ 83 w 278"/>
                  <a:gd name="T93" fmla="*/ 134 h 212"/>
                  <a:gd name="T94" fmla="*/ 88 w 278"/>
                  <a:gd name="T95" fmla="*/ 127 h 212"/>
                  <a:gd name="T96" fmla="*/ 86 w 278"/>
                  <a:gd name="T97" fmla="*/ 117 h 212"/>
                  <a:gd name="T98" fmla="*/ 81 w 278"/>
                  <a:gd name="T99" fmla="*/ 122 h 212"/>
                  <a:gd name="T100" fmla="*/ 78 w 278"/>
                  <a:gd name="T101" fmla="*/ 116 h 212"/>
                  <a:gd name="T102" fmla="*/ 78 w 278"/>
                  <a:gd name="T103" fmla="*/ 112 h 212"/>
                  <a:gd name="T104" fmla="*/ 78 w 278"/>
                  <a:gd name="T105" fmla="*/ 104 h 212"/>
                  <a:gd name="T106" fmla="*/ 74 w 278"/>
                  <a:gd name="T107" fmla="*/ 104 h 212"/>
                  <a:gd name="T108" fmla="*/ 73 w 278"/>
                  <a:gd name="T109" fmla="*/ 96 h 212"/>
                  <a:gd name="T110" fmla="*/ 66 w 278"/>
                  <a:gd name="T111" fmla="*/ 88 h 212"/>
                  <a:gd name="T112" fmla="*/ 69 w 278"/>
                  <a:gd name="T113" fmla="*/ 83 h 212"/>
                  <a:gd name="T114" fmla="*/ 69 w 278"/>
                  <a:gd name="T115" fmla="*/ 77 h 212"/>
                  <a:gd name="T116" fmla="*/ 69 w 278"/>
                  <a:gd name="T117" fmla="*/ 71 h 212"/>
                  <a:gd name="T118" fmla="*/ 69 w 278"/>
                  <a:gd name="T119" fmla="*/ 67 h 212"/>
                  <a:gd name="T120" fmla="*/ 74 w 278"/>
                  <a:gd name="T121" fmla="*/ 53 h 212"/>
                  <a:gd name="T122" fmla="*/ 65 w 278"/>
                  <a:gd name="T123" fmla="*/ 55 h 212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278"/>
                  <a:gd name="T187" fmla="*/ 0 h 212"/>
                  <a:gd name="T188" fmla="*/ 278 w 278"/>
                  <a:gd name="T189" fmla="*/ 212 h 212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278" h="212">
                    <a:moveTo>
                      <a:pt x="194" y="55"/>
                    </a:moveTo>
                    <a:lnTo>
                      <a:pt x="191" y="55"/>
                    </a:lnTo>
                    <a:lnTo>
                      <a:pt x="211" y="46"/>
                    </a:lnTo>
                    <a:lnTo>
                      <a:pt x="203" y="46"/>
                    </a:lnTo>
                    <a:lnTo>
                      <a:pt x="187" y="51"/>
                    </a:lnTo>
                    <a:lnTo>
                      <a:pt x="196" y="44"/>
                    </a:lnTo>
                    <a:lnTo>
                      <a:pt x="207" y="42"/>
                    </a:lnTo>
                    <a:lnTo>
                      <a:pt x="192" y="36"/>
                    </a:lnTo>
                    <a:lnTo>
                      <a:pt x="180" y="44"/>
                    </a:lnTo>
                    <a:lnTo>
                      <a:pt x="181" y="40"/>
                    </a:lnTo>
                    <a:lnTo>
                      <a:pt x="175" y="44"/>
                    </a:lnTo>
                    <a:lnTo>
                      <a:pt x="180" y="35"/>
                    </a:lnTo>
                    <a:lnTo>
                      <a:pt x="174" y="40"/>
                    </a:lnTo>
                    <a:lnTo>
                      <a:pt x="180" y="33"/>
                    </a:lnTo>
                    <a:lnTo>
                      <a:pt x="178" y="34"/>
                    </a:lnTo>
                    <a:lnTo>
                      <a:pt x="162" y="42"/>
                    </a:lnTo>
                    <a:lnTo>
                      <a:pt x="169" y="36"/>
                    </a:lnTo>
                    <a:lnTo>
                      <a:pt x="163" y="36"/>
                    </a:lnTo>
                    <a:lnTo>
                      <a:pt x="180" y="30"/>
                    </a:lnTo>
                    <a:lnTo>
                      <a:pt x="167" y="28"/>
                    </a:lnTo>
                    <a:lnTo>
                      <a:pt x="159" y="33"/>
                    </a:lnTo>
                    <a:lnTo>
                      <a:pt x="167" y="26"/>
                    </a:lnTo>
                    <a:lnTo>
                      <a:pt x="154" y="31"/>
                    </a:lnTo>
                    <a:lnTo>
                      <a:pt x="174" y="24"/>
                    </a:lnTo>
                    <a:lnTo>
                      <a:pt x="167" y="18"/>
                    </a:lnTo>
                    <a:lnTo>
                      <a:pt x="140" y="18"/>
                    </a:lnTo>
                    <a:lnTo>
                      <a:pt x="149" y="25"/>
                    </a:lnTo>
                    <a:lnTo>
                      <a:pt x="132" y="24"/>
                    </a:lnTo>
                    <a:lnTo>
                      <a:pt x="137" y="31"/>
                    </a:lnTo>
                    <a:lnTo>
                      <a:pt x="127" y="28"/>
                    </a:lnTo>
                    <a:lnTo>
                      <a:pt x="129" y="30"/>
                    </a:lnTo>
                    <a:lnTo>
                      <a:pt x="127" y="26"/>
                    </a:lnTo>
                    <a:lnTo>
                      <a:pt x="127" y="22"/>
                    </a:lnTo>
                    <a:lnTo>
                      <a:pt x="124" y="23"/>
                    </a:lnTo>
                    <a:lnTo>
                      <a:pt x="119" y="23"/>
                    </a:lnTo>
                    <a:lnTo>
                      <a:pt x="119" y="25"/>
                    </a:lnTo>
                    <a:lnTo>
                      <a:pt x="113" y="25"/>
                    </a:lnTo>
                    <a:lnTo>
                      <a:pt x="109" y="28"/>
                    </a:lnTo>
                    <a:lnTo>
                      <a:pt x="113" y="22"/>
                    </a:lnTo>
                    <a:lnTo>
                      <a:pt x="108" y="23"/>
                    </a:lnTo>
                    <a:lnTo>
                      <a:pt x="121" y="15"/>
                    </a:lnTo>
                    <a:lnTo>
                      <a:pt x="119" y="1"/>
                    </a:lnTo>
                    <a:lnTo>
                      <a:pt x="92" y="4"/>
                    </a:lnTo>
                    <a:lnTo>
                      <a:pt x="92" y="6"/>
                    </a:lnTo>
                    <a:lnTo>
                      <a:pt x="83" y="7"/>
                    </a:lnTo>
                    <a:lnTo>
                      <a:pt x="75" y="9"/>
                    </a:lnTo>
                    <a:lnTo>
                      <a:pt x="87" y="12"/>
                    </a:lnTo>
                    <a:lnTo>
                      <a:pt x="74" y="13"/>
                    </a:lnTo>
                    <a:lnTo>
                      <a:pt x="83" y="15"/>
                    </a:lnTo>
                    <a:lnTo>
                      <a:pt x="66" y="14"/>
                    </a:lnTo>
                    <a:lnTo>
                      <a:pt x="65" y="23"/>
                    </a:lnTo>
                    <a:lnTo>
                      <a:pt x="69" y="23"/>
                    </a:lnTo>
                    <a:lnTo>
                      <a:pt x="71" y="28"/>
                    </a:lnTo>
                    <a:lnTo>
                      <a:pt x="58" y="26"/>
                    </a:lnTo>
                    <a:lnTo>
                      <a:pt x="54" y="30"/>
                    </a:lnTo>
                    <a:lnTo>
                      <a:pt x="63" y="37"/>
                    </a:lnTo>
                    <a:lnTo>
                      <a:pt x="52" y="45"/>
                    </a:lnTo>
                    <a:lnTo>
                      <a:pt x="34" y="45"/>
                    </a:lnTo>
                    <a:lnTo>
                      <a:pt x="55" y="37"/>
                    </a:lnTo>
                    <a:lnTo>
                      <a:pt x="48" y="28"/>
                    </a:lnTo>
                    <a:lnTo>
                      <a:pt x="65" y="9"/>
                    </a:lnTo>
                    <a:lnTo>
                      <a:pt x="83" y="0"/>
                    </a:lnTo>
                    <a:lnTo>
                      <a:pt x="47" y="3"/>
                    </a:lnTo>
                    <a:lnTo>
                      <a:pt x="23" y="15"/>
                    </a:lnTo>
                    <a:lnTo>
                      <a:pt x="0" y="37"/>
                    </a:lnTo>
                    <a:lnTo>
                      <a:pt x="25" y="45"/>
                    </a:lnTo>
                    <a:lnTo>
                      <a:pt x="3" y="46"/>
                    </a:lnTo>
                    <a:lnTo>
                      <a:pt x="5" y="55"/>
                    </a:lnTo>
                    <a:lnTo>
                      <a:pt x="20" y="57"/>
                    </a:lnTo>
                    <a:lnTo>
                      <a:pt x="21" y="57"/>
                    </a:lnTo>
                    <a:lnTo>
                      <a:pt x="27" y="56"/>
                    </a:lnTo>
                    <a:lnTo>
                      <a:pt x="32" y="63"/>
                    </a:lnTo>
                    <a:lnTo>
                      <a:pt x="74" y="64"/>
                    </a:lnTo>
                    <a:lnTo>
                      <a:pt x="64" y="57"/>
                    </a:lnTo>
                    <a:lnTo>
                      <a:pt x="83" y="67"/>
                    </a:lnTo>
                    <a:lnTo>
                      <a:pt x="75" y="62"/>
                    </a:lnTo>
                    <a:lnTo>
                      <a:pt x="109" y="64"/>
                    </a:lnTo>
                    <a:lnTo>
                      <a:pt x="105" y="56"/>
                    </a:lnTo>
                    <a:lnTo>
                      <a:pt x="115" y="52"/>
                    </a:lnTo>
                    <a:lnTo>
                      <a:pt x="115" y="57"/>
                    </a:lnTo>
                    <a:lnTo>
                      <a:pt x="121" y="61"/>
                    </a:lnTo>
                    <a:lnTo>
                      <a:pt x="119" y="66"/>
                    </a:lnTo>
                    <a:lnTo>
                      <a:pt x="127" y="67"/>
                    </a:lnTo>
                    <a:lnTo>
                      <a:pt x="124" y="71"/>
                    </a:lnTo>
                    <a:lnTo>
                      <a:pt x="131" y="71"/>
                    </a:lnTo>
                    <a:lnTo>
                      <a:pt x="132" y="80"/>
                    </a:lnTo>
                    <a:lnTo>
                      <a:pt x="121" y="84"/>
                    </a:lnTo>
                    <a:lnTo>
                      <a:pt x="121" y="86"/>
                    </a:lnTo>
                    <a:lnTo>
                      <a:pt x="135" y="82"/>
                    </a:lnTo>
                    <a:lnTo>
                      <a:pt x="142" y="83"/>
                    </a:lnTo>
                    <a:lnTo>
                      <a:pt x="146" y="91"/>
                    </a:lnTo>
                    <a:lnTo>
                      <a:pt x="151" y="86"/>
                    </a:lnTo>
                    <a:lnTo>
                      <a:pt x="149" y="95"/>
                    </a:lnTo>
                    <a:lnTo>
                      <a:pt x="156" y="95"/>
                    </a:lnTo>
                    <a:lnTo>
                      <a:pt x="152" y="116"/>
                    </a:lnTo>
                    <a:lnTo>
                      <a:pt x="142" y="122"/>
                    </a:lnTo>
                    <a:lnTo>
                      <a:pt x="160" y="123"/>
                    </a:lnTo>
                    <a:lnTo>
                      <a:pt x="168" y="117"/>
                    </a:lnTo>
                    <a:lnTo>
                      <a:pt x="180" y="127"/>
                    </a:lnTo>
                    <a:lnTo>
                      <a:pt x="175" y="132"/>
                    </a:lnTo>
                    <a:lnTo>
                      <a:pt x="162" y="132"/>
                    </a:lnTo>
                    <a:lnTo>
                      <a:pt x="156" y="134"/>
                    </a:lnTo>
                    <a:lnTo>
                      <a:pt x="159" y="126"/>
                    </a:lnTo>
                    <a:lnTo>
                      <a:pt x="135" y="124"/>
                    </a:lnTo>
                    <a:lnTo>
                      <a:pt x="119" y="133"/>
                    </a:lnTo>
                    <a:lnTo>
                      <a:pt x="121" y="144"/>
                    </a:lnTo>
                    <a:lnTo>
                      <a:pt x="97" y="149"/>
                    </a:lnTo>
                    <a:lnTo>
                      <a:pt x="98" y="154"/>
                    </a:lnTo>
                    <a:lnTo>
                      <a:pt x="94" y="156"/>
                    </a:lnTo>
                    <a:lnTo>
                      <a:pt x="94" y="149"/>
                    </a:lnTo>
                    <a:lnTo>
                      <a:pt x="75" y="146"/>
                    </a:lnTo>
                    <a:lnTo>
                      <a:pt x="60" y="160"/>
                    </a:lnTo>
                    <a:lnTo>
                      <a:pt x="75" y="166"/>
                    </a:lnTo>
                    <a:lnTo>
                      <a:pt x="90" y="164"/>
                    </a:lnTo>
                    <a:lnTo>
                      <a:pt x="92" y="162"/>
                    </a:lnTo>
                    <a:lnTo>
                      <a:pt x="103" y="162"/>
                    </a:lnTo>
                    <a:lnTo>
                      <a:pt x="105" y="155"/>
                    </a:lnTo>
                    <a:lnTo>
                      <a:pt x="109" y="159"/>
                    </a:lnTo>
                    <a:lnTo>
                      <a:pt x="108" y="166"/>
                    </a:lnTo>
                    <a:lnTo>
                      <a:pt x="116" y="160"/>
                    </a:lnTo>
                    <a:lnTo>
                      <a:pt x="120" y="160"/>
                    </a:lnTo>
                    <a:lnTo>
                      <a:pt x="119" y="168"/>
                    </a:lnTo>
                    <a:lnTo>
                      <a:pt x="124" y="175"/>
                    </a:lnTo>
                    <a:lnTo>
                      <a:pt x="125" y="178"/>
                    </a:lnTo>
                    <a:lnTo>
                      <a:pt x="134" y="179"/>
                    </a:lnTo>
                    <a:lnTo>
                      <a:pt x="125" y="184"/>
                    </a:lnTo>
                    <a:lnTo>
                      <a:pt x="132" y="189"/>
                    </a:lnTo>
                    <a:lnTo>
                      <a:pt x="146" y="198"/>
                    </a:lnTo>
                    <a:lnTo>
                      <a:pt x="165" y="205"/>
                    </a:lnTo>
                    <a:lnTo>
                      <a:pt x="184" y="212"/>
                    </a:lnTo>
                    <a:lnTo>
                      <a:pt x="184" y="204"/>
                    </a:lnTo>
                    <a:lnTo>
                      <a:pt x="173" y="189"/>
                    </a:lnTo>
                    <a:lnTo>
                      <a:pt x="162" y="177"/>
                    </a:lnTo>
                    <a:lnTo>
                      <a:pt x="175" y="184"/>
                    </a:lnTo>
                    <a:lnTo>
                      <a:pt x="178" y="178"/>
                    </a:lnTo>
                    <a:lnTo>
                      <a:pt x="186" y="189"/>
                    </a:lnTo>
                    <a:lnTo>
                      <a:pt x="187" y="187"/>
                    </a:lnTo>
                    <a:lnTo>
                      <a:pt x="192" y="192"/>
                    </a:lnTo>
                    <a:lnTo>
                      <a:pt x="201" y="195"/>
                    </a:lnTo>
                    <a:lnTo>
                      <a:pt x="203" y="198"/>
                    </a:lnTo>
                    <a:lnTo>
                      <a:pt x="203" y="193"/>
                    </a:lnTo>
                    <a:lnTo>
                      <a:pt x="208" y="192"/>
                    </a:lnTo>
                    <a:lnTo>
                      <a:pt x="209" y="178"/>
                    </a:lnTo>
                    <a:lnTo>
                      <a:pt x="212" y="183"/>
                    </a:lnTo>
                    <a:lnTo>
                      <a:pt x="214" y="177"/>
                    </a:lnTo>
                    <a:lnTo>
                      <a:pt x="216" y="172"/>
                    </a:lnTo>
                    <a:lnTo>
                      <a:pt x="212" y="170"/>
                    </a:lnTo>
                    <a:lnTo>
                      <a:pt x="212" y="166"/>
                    </a:lnTo>
                    <a:lnTo>
                      <a:pt x="212" y="164"/>
                    </a:lnTo>
                    <a:lnTo>
                      <a:pt x="211" y="160"/>
                    </a:lnTo>
                    <a:lnTo>
                      <a:pt x="208" y="157"/>
                    </a:lnTo>
                    <a:lnTo>
                      <a:pt x="205" y="157"/>
                    </a:lnTo>
                    <a:lnTo>
                      <a:pt x="202" y="153"/>
                    </a:lnTo>
                    <a:lnTo>
                      <a:pt x="201" y="155"/>
                    </a:lnTo>
                    <a:lnTo>
                      <a:pt x="203" y="149"/>
                    </a:lnTo>
                    <a:lnTo>
                      <a:pt x="198" y="151"/>
                    </a:lnTo>
                    <a:lnTo>
                      <a:pt x="198" y="146"/>
                    </a:lnTo>
                    <a:lnTo>
                      <a:pt x="198" y="142"/>
                    </a:lnTo>
                    <a:lnTo>
                      <a:pt x="192" y="142"/>
                    </a:lnTo>
                    <a:lnTo>
                      <a:pt x="192" y="138"/>
                    </a:lnTo>
                    <a:lnTo>
                      <a:pt x="192" y="135"/>
                    </a:lnTo>
                    <a:lnTo>
                      <a:pt x="191" y="129"/>
                    </a:lnTo>
                    <a:lnTo>
                      <a:pt x="198" y="137"/>
                    </a:lnTo>
                    <a:lnTo>
                      <a:pt x="203" y="133"/>
                    </a:lnTo>
                    <a:lnTo>
                      <a:pt x="203" y="127"/>
                    </a:lnTo>
                    <a:lnTo>
                      <a:pt x="208" y="127"/>
                    </a:lnTo>
                    <a:lnTo>
                      <a:pt x="207" y="124"/>
                    </a:lnTo>
                    <a:lnTo>
                      <a:pt x="212" y="127"/>
                    </a:lnTo>
                    <a:lnTo>
                      <a:pt x="223" y="132"/>
                    </a:lnTo>
                    <a:lnTo>
                      <a:pt x="227" y="128"/>
                    </a:lnTo>
                    <a:lnTo>
                      <a:pt x="219" y="135"/>
                    </a:lnTo>
                    <a:lnTo>
                      <a:pt x="240" y="128"/>
                    </a:lnTo>
                    <a:lnTo>
                      <a:pt x="230" y="134"/>
                    </a:lnTo>
                    <a:lnTo>
                      <a:pt x="222" y="142"/>
                    </a:lnTo>
                    <a:lnTo>
                      <a:pt x="224" y="142"/>
                    </a:lnTo>
                    <a:lnTo>
                      <a:pt x="223" y="145"/>
                    </a:lnTo>
                    <a:lnTo>
                      <a:pt x="229" y="145"/>
                    </a:lnTo>
                    <a:lnTo>
                      <a:pt x="227" y="151"/>
                    </a:lnTo>
                    <a:lnTo>
                      <a:pt x="230" y="148"/>
                    </a:lnTo>
                    <a:lnTo>
                      <a:pt x="233" y="151"/>
                    </a:lnTo>
                    <a:lnTo>
                      <a:pt x="241" y="153"/>
                    </a:lnTo>
                    <a:lnTo>
                      <a:pt x="241" y="144"/>
                    </a:lnTo>
                    <a:lnTo>
                      <a:pt x="242" y="144"/>
                    </a:lnTo>
                    <a:lnTo>
                      <a:pt x="246" y="135"/>
                    </a:lnTo>
                    <a:lnTo>
                      <a:pt x="251" y="142"/>
                    </a:lnTo>
                    <a:lnTo>
                      <a:pt x="255" y="137"/>
                    </a:lnTo>
                    <a:lnTo>
                      <a:pt x="260" y="135"/>
                    </a:lnTo>
                    <a:lnTo>
                      <a:pt x="256" y="134"/>
                    </a:lnTo>
                    <a:lnTo>
                      <a:pt x="263" y="133"/>
                    </a:lnTo>
                    <a:lnTo>
                      <a:pt x="258" y="129"/>
                    </a:lnTo>
                    <a:lnTo>
                      <a:pt x="265" y="127"/>
                    </a:lnTo>
                    <a:lnTo>
                      <a:pt x="273" y="127"/>
                    </a:lnTo>
                    <a:lnTo>
                      <a:pt x="273" y="126"/>
                    </a:lnTo>
                    <a:lnTo>
                      <a:pt x="272" y="123"/>
                    </a:lnTo>
                    <a:lnTo>
                      <a:pt x="278" y="123"/>
                    </a:lnTo>
                    <a:lnTo>
                      <a:pt x="268" y="117"/>
                    </a:lnTo>
                    <a:lnTo>
                      <a:pt x="266" y="121"/>
                    </a:lnTo>
                    <a:lnTo>
                      <a:pt x="262" y="121"/>
                    </a:lnTo>
                    <a:lnTo>
                      <a:pt x="262" y="117"/>
                    </a:lnTo>
                    <a:lnTo>
                      <a:pt x="253" y="122"/>
                    </a:lnTo>
                    <a:lnTo>
                      <a:pt x="253" y="121"/>
                    </a:lnTo>
                    <a:lnTo>
                      <a:pt x="260" y="113"/>
                    </a:lnTo>
                    <a:lnTo>
                      <a:pt x="256" y="116"/>
                    </a:lnTo>
                    <a:lnTo>
                      <a:pt x="242" y="116"/>
                    </a:lnTo>
                    <a:lnTo>
                      <a:pt x="253" y="113"/>
                    </a:lnTo>
                    <a:lnTo>
                      <a:pt x="242" y="113"/>
                    </a:lnTo>
                    <a:lnTo>
                      <a:pt x="249" y="112"/>
                    </a:lnTo>
                    <a:lnTo>
                      <a:pt x="242" y="112"/>
                    </a:lnTo>
                    <a:lnTo>
                      <a:pt x="253" y="108"/>
                    </a:lnTo>
                    <a:lnTo>
                      <a:pt x="253" y="107"/>
                    </a:lnTo>
                    <a:lnTo>
                      <a:pt x="246" y="105"/>
                    </a:lnTo>
                    <a:lnTo>
                      <a:pt x="242" y="104"/>
                    </a:lnTo>
                    <a:lnTo>
                      <a:pt x="246" y="99"/>
                    </a:lnTo>
                    <a:lnTo>
                      <a:pt x="240" y="105"/>
                    </a:lnTo>
                    <a:lnTo>
                      <a:pt x="238" y="101"/>
                    </a:lnTo>
                    <a:lnTo>
                      <a:pt x="233" y="104"/>
                    </a:lnTo>
                    <a:lnTo>
                      <a:pt x="235" y="99"/>
                    </a:lnTo>
                    <a:lnTo>
                      <a:pt x="228" y="102"/>
                    </a:lnTo>
                    <a:lnTo>
                      <a:pt x="231" y="96"/>
                    </a:lnTo>
                    <a:lnTo>
                      <a:pt x="227" y="96"/>
                    </a:lnTo>
                    <a:lnTo>
                      <a:pt x="222" y="95"/>
                    </a:lnTo>
                    <a:lnTo>
                      <a:pt x="214" y="94"/>
                    </a:lnTo>
                    <a:lnTo>
                      <a:pt x="225" y="93"/>
                    </a:lnTo>
                    <a:lnTo>
                      <a:pt x="208" y="88"/>
                    </a:lnTo>
                    <a:lnTo>
                      <a:pt x="216" y="86"/>
                    </a:lnTo>
                    <a:lnTo>
                      <a:pt x="207" y="84"/>
                    </a:lnTo>
                    <a:lnTo>
                      <a:pt x="222" y="85"/>
                    </a:lnTo>
                    <a:lnTo>
                      <a:pt x="216" y="83"/>
                    </a:lnTo>
                    <a:lnTo>
                      <a:pt x="223" y="82"/>
                    </a:lnTo>
                    <a:lnTo>
                      <a:pt x="211" y="80"/>
                    </a:lnTo>
                    <a:lnTo>
                      <a:pt x="216" y="77"/>
                    </a:lnTo>
                    <a:lnTo>
                      <a:pt x="211" y="77"/>
                    </a:lnTo>
                    <a:lnTo>
                      <a:pt x="222" y="77"/>
                    </a:lnTo>
                    <a:lnTo>
                      <a:pt x="212" y="74"/>
                    </a:lnTo>
                    <a:lnTo>
                      <a:pt x="238" y="78"/>
                    </a:lnTo>
                    <a:lnTo>
                      <a:pt x="218" y="71"/>
                    </a:lnTo>
                    <a:lnTo>
                      <a:pt x="205" y="72"/>
                    </a:lnTo>
                    <a:lnTo>
                      <a:pt x="236" y="67"/>
                    </a:lnTo>
                    <a:lnTo>
                      <a:pt x="230" y="57"/>
                    </a:lnTo>
                    <a:lnTo>
                      <a:pt x="212" y="67"/>
                    </a:lnTo>
                    <a:lnTo>
                      <a:pt x="203" y="68"/>
                    </a:lnTo>
                    <a:lnTo>
                      <a:pt x="223" y="58"/>
                    </a:lnTo>
                    <a:lnTo>
                      <a:pt x="205" y="63"/>
                    </a:lnTo>
                    <a:lnTo>
                      <a:pt x="231" y="53"/>
                    </a:lnTo>
                    <a:lnTo>
                      <a:pt x="214" y="51"/>
                    </a:lnTo>
                    <a:lnTo>
                      <a:pt x="211" y="52"/>
                    </a:lnTo>
                    <a:lnTo>
                      <a:pt x="216" y="47"/>
                    </a:lnTo>
                    <a:lnTo>
                      <a:pt x="201" y="55"/>
                    </a:lnTo>
                    <a:lnTo>
                      <a:pt x="190" y="63"/>
                    </a:lnTo>
                    <a:lnTo>
                      <a:pt x="194" y="55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00" name="Freeform 296"/>
              <p:cNvSpPr>
                <a:spLocks/>
              </p:cNvSpPr>
              <p:nvPr/>
            </p:nvSpPr>
            <p:spPr bwMode="auto">
              <a:xfrm>
                <a:off x="1863" y="454"/>
                <a:ext cx="319" cy="92"/>
              </a:xfrm>
              <a:custGeom>
                <a:avLst/>
                <a:gdLst>
                  <a:gd name="T0" fmla="*/ 26 w 340"/>
                  <a:gd name="T1" fmla="*/ 48 h 93"/>
                  <a:gd name="T2" fmla="*/ 20 w 340"/>
                  <a:gd name="T3" fmla="*/ 58 h 93"/>
                  <a:gd name="T4" fmla="*/ 17 w 340"/>
                  <a:gd name="T5" fmla="*/ 51 h 93"/>
                  <a:gd name="T6" fmla="*/ 20 w 340"/>
                  <a:gd name="T7" fmla="*/ 47 h 93"/>
                  <a:gd name="T8" fmla="*/ 13 w 340"/>
                  <a:gd name="T9" fmla="*/ 46 h 93"/>
                  <a:gd name="T10" fmla="*/ 30 w 340"/>
                  <a:gd name="T11" fmla="*/ 46 h 93"/>
                  <a:gd name="T12" fmla="*/ 22 w 340"/>
                  <a:gd name="T13" fmla="*/ 37 h 93"/>
                  <a:gd name="T14" fmla="*/ 32 w 340"/>
                  <a:gd name="T15" fmla="*/ 36 h 93"/>
                  <a:gd name="T16" fmla="*/ 36 w 340"/>
                  <a:gd name="T17" fmla="*/ 41 h 93"/>
                  <a:gd name="T18" fmla="*/ 34 w 340"/>
                  <a:gd name="T19" fmla="*/ 35 h 93"/>
                  <a:gd name="T20" fmla="*/ 50 w 340"/>
                  <a:gd name="T21" fmla="*/ 27 h 93"/>
                  <a:gd name="T22" fmla="*/ 57 w 340"/>
                  <a:gd name="T23" fmla="*/ 20 h 93"/>
                  <a:gd name="T24" fmla="*/ 41 w 340"/>
                  <a:gd name="T25" fmla="*/ 25 h 93"/>
                  <a:gd name="T26" fmla="*/ 24 w 340"/>
                  <a:gd name="T27" fmla="*/ 30 h 93"/>
                  <a:gd name="T28" fmla="*/ 38 w 340"/>
                  <a:gd name="T29" fmla="*/ 22 h 93"/>
                  <a:gd name="T30" fmla="*/ 22 w 340"/>
                  <a:gd name="T31" fmla="*/ 30 h 93"/>
                  <a:gd name="T32" fmla="*/ 18 w 340"/>
                  <a:gd name="T33" fmla="*/ 26 h 93"/>
                  <a:gd name="T34" fmla="*/ 32 w 340"/>
                  <a:gd name="T35" fmla="*/ 21 h 93"/>
                  <a:gd name="T36" fmla="*/ 17 w 340"/>
                  <a:gd name="T37" fmla="*/ 22 h 93"/>
                  <a:gd name="T38" fmla="*/ 26 w 340"/>
                  <a:gd name="T39" fmla="*/ 19 h 93"/>
                  <a:gd name="T40" fmla="*/ 14 w 340"/>
                  <a:gd name="T41" fmla="*/ 17 h 93"/>
                  <a:gd name="T42" fmla="*/ 30 w 340"/>
                  <a:gd name="T43" fmla="*/ 10 h 93"/>
                  <a:gd name="T44" fmla="*/ 52 w 340"/>
                  <a:gd name="T45" fmla="*/ 15 h 93"/>
                  <a:gd name="T46" fmla="*/ 50 w 340"/>
                  <a:gd name="T47" fmla="*/ 2 h 93"/>
                  <a:gd name="T48" fmla="*/ 65 w 340"/>
                  <a:gd name="T49" fmla="*/ 4 h 93"/>
                  <a:gd name="T50" fmla="*/ 61 w 340"/>
                  <a:gd name="T51" fmla="*/ 0 h 93"/>
                  <a:gd name="T52" fmla="*/ 84 w 340"/>
                  <a:gd name="T53" fmla="*/ 4 h 93"/>
                  <a:gd name="T54" fmla="*/ 108 w 340"/>
                  <a:gd name="T55" fmla="*/ 9 h 93"/>
                  <a:gd name="T56" fmla="*/ 93 w 340"/>
                  <a:gd name="T57" fmla="*/ 16 h 93"/>
                  <a:gd name="T58" fmla="*/ 77 w 340"/>
                  <a:gd name="T59" fmla="*/ 25 h 93"/>
                  <a:gd name="T60" fmla="*/ 96 w 340"/>
                  <a:gd name="T61" fmla="*/ 19 h 93"/>
                  <a:gd name="T62" fmla="*/ 79 w 340"/>
                  <a:gd name="T63" fmla="*/ 30 h 93"/>
                  <a:gd name="T64" fmla="*/ 61 w 340"/>
                  <a:gd name="T65" fmla="*/ 43 h 93"/>
                  <a:gd name="T66" fmla="*/ 47 w 340"/>
                  <a:gd name="T67" fmla="*/ 46 h 93"/>
                  <a:gd name="T68" fmla="*/ 56 w 340"/>
                  <a:gd name="T69" fmla="*/ 46 h 93"/>
                  <a:gd name="T70" fmla="*/ 44 w 340"/>
                  <a:gd name="T71" fmla="*/ 46 h 93"/>
                  <a:gd name="T72" fmla="*/ 53 w 340"/>
                  <a:gd name="T73" fmla="*/ 46 h 93"/>
                  <a:gd name="T74" fmla="*/ 38 w 340"/>
                  <a:gd name="T75" fmla="*/ 51 h 93"/>
                  <a:gd name="T76" fmla="*/ 38 w 340"/>
                  <a:gd name="T77" fmla="*/ 58 h 93"/>
                  <a:gd name="T78" fmla="*/ 27 w 340"/>
                  <a:gd name="T79" fmla="*/ 61 h 93"/>
                  <a:gd name="T80" fmla="*/ 36 w 340"/>
                  <a:gd name="T81" fmla="*/ 72 h 93"/>
                  <a:gd name="T82" fmla="*/ 24 w 340"/>
                  <a:gd name="T83" fmla="*/ 75 h 93"/>
                  <a:gd name="T84" fmla="*/ 13 w 340"/>
                  <a:gd name="T85" fmla="*/ 74 h 93"/>
                  <a:gd name="T86" fmla="*/ 0 w 340"/>
                  <a:gd name="T87" fmla="*/ 73 h 93"/>
                  <a:gd name="T88" fmla="*/ 8 w 340"/>
                  <a:gd name="T89" fmla="*/ 63 h 93"/>
                  <a:gd name="T90" fmla="*/ 8 w 340"/>
                  <a:gd name="T91" fmla="*/ 56 h 93"/>
                  <a:gd name="T92" fmla="*/ 20 w 340"/>
                  <a:gd name="T93" fmla="*/ 59 h 93"/>
                  <a:gd name="T94" fmla="*/ 26 w 340"/>
                  <a:gd name="T95" fmla="*/ 48 h 93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340"/>
                  <a:gd name="T145" fmla="*/ 0 h 93"/>
                  <a:gd name="T146" fmla="*/ 340 w 340"/>
                  <a:gd name="T147" fmla="*/ 93 h 93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340" h="93">
                    <a:moveTo>
                      <a:pt x="83" y="66"/>
                    </a:moveTo>
                    <a:lnTo>
                      <a:pt x="61" y="76"/>
                    </a:lnTo>
                    <a:lnTo>
                      <a:pt x="49" y="69"/>
                    </a:lnTo>
                    <a:lnTo>
                      <a:pt x="60" y="65"/>
                    </a:lnTo>
                    <a:lnTo>
                      <a:pt x="39" y="61"/>
                    </a:lnTo>
                    <a:lnTo>
                      <a:pt x="93" y="54"/>
                    </a:lnTo>
                    <a:lnTo>
                      <a:pt x="69" y="37"/>
                    </a:lnTo>
                    <a:lnTo>
                      <a:pt x="101" y="36"/>
                    </a:lnTo>
                    <a:lnTo>
                      <a:pt x="114" y="41"/>
                    </a:lnTo>
                    <a:lnTo>
                      <a:pt x="105" y="35"/>
                    </a:lnTo>
                    <a:lnTo>
                      <a:pt x="154" y="27"/>
                    </a:lnTo>
                    <a:lnTo>
                      <a:pt x="180" y="20"/>
                    </a:lnTo>
                    <a:lnTo>
                      <a:pt x="130" y="25"/>
                    </a:lnTo>
                    <a:lnTo>
                      <a:pt x="77" y="30"/>
                    </a:lnTo>
                    <a:lnTo>
                      <a:pt x="120" y="22"/>
                    </a:lnTo>
                    <a:lnTo>
                      <a:pt x="69" y="30"/>
                    </a:lnTo>
                    <a:lnTo>
                      <a:pt x="53" y="26"/>
                    </a:lnTo>
                    <a:lnTo>
                      <a:pt x="102" y="21"/>
                    </a:lnTo>
                    <a:lnTo>
                      <a:pt x="49" y="22"/>
                    </a:lnTo>
                    <a:lnTo>
                      <a:pt x="82" y="19"/>
                    </a:lnTo>
                    <a:lnTo>
                      <a:pt x="42" y="17"/>
                    </a:lnTo>
                    <a:lnTo>
                      <a:pt x="96" y="10"/>
                    </a:lnTo>
                    <a:lnTo>
                      <a:pt x="162" y="15"/>
                    </a:lnTo>
                    <a:lnTo>
                      <a:pt x="153" y="2"/>
                    </a:lnTo>
                    <a:lnTo>
                      <a:pt x="207" y="4"/>
                    </a:lnTo>
                    <a:lnTo>
                      <a:pt x="194" y="0"/>
                    </a:lnTo>
                    <a:lnTo>
                      <a:pt x="267" y="4"/>
                    </a:lnTo>
                    <a:lnTo>
                      <a:pt x="340" y="9"/>
                    </a:lnTo>
                    <a:lnTo>
                      <a:pt x="291" y="16"/>
                    </a:lnTo>
                    <a:lnTo>
                      <a:pt x="242" y="25"/>
                    </a:lnTo>
                    <a:lnTo>
                      <a:pt x="301" y="19"/>
                    </a:lnTo>
                    <a:lnTo>
                      <a:pt x="249" y="30"/>
                    </a:lnTo>
                    <a:lnTo>
                      <a:pt x="194" y="43"/>
                    </a:lnTo>
                    <a:lnTo>
                      <a:pt x="146" y="48"/>
                    </a:lnTo>
                    <a:lnTo>
                      <a:pt x="174" y="53"/>
                    </a:lnTo>
                    <a:lnTo>
                      <a:pt x="136" y="55"/>
                    </a:lnTo>
                    <a:lnTo>
                      <a:pt x="168" y="58"/>
                    </a:lnTo>
                    <a:lnTo>
                      <a:pt x="123" y="69"/>
                    </a:lnTo>
                    <a:lnTo>
                      <a:pt x="120" y="76"/>
                    </a:lnTo>
                    <a:lnTo>
                      <a:pt x="85" y="79"/>
                    </a:lnTo>
                    <a:lnTo>
                      <a:pt x="113" y="90"/>
                    </a:lnTo>
                    <a:lnTo>
                      <a:pt x="78" y="93"/>
                    </a:lnTo>
                    <a:lnTo>
                      <a:pt x="38" y="92"/>
                    </a:lnTo>
                    <a:lnTo>
                      <a:pt x="0" y="91"/>
                    </a:lnTo>
                    <a:lnTo>
                      <a:pt x="27" y="81"/>
                    </a:lnTo>
                    <a:lnTo>
                      <a:pt x="21" y="74"/>
                    </a:lnTo>
                    <a:lnTo>
                      <a:pt x="61" y="77"/>
                    </a:lnTo>
                    <a:lnTo>
                      <a:pt x="83" y="66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01" name="Freeform 297"/>
              <p:cNvSpPr>
                <a:spLocks/>
              </p:cNvSpPr>
              <p:nvPr/>
            </p:nvSpPr>
            <p:spPr bwMode="auto">
              <a:xfrm>
                <a:off x="1476" y="598"/>
                <a:ext cx="178" cy="86"/>
              </a:xfrm>
              <a:custGeom>
                <a:avLst/>
                <a:gdLst>
                  <a:gd name="T0" fmla="*/ 42 w 189"/>
                  <a:gd name="T1" fmla="*/ 95 h 85"/>
                  <a:gd name="T2" fmla="*/ 40 w 189"/>
                  <a:gd name="T3" fmla="*/ 87 h 85"/>
                  <a:gd name="T4" fmla="*/ 38 w 189"/>
                  <a:gd name="T5" fmla="*/ 86 h 85"/>
                  <a:gd name="T6" fmla="*/ 32 w 189"/>
                  <a:gd name="T7" fmla="*/ 95 h 85"/>
                  <a:gd name="T8" fmla="*/ 21 w 189"/>
                  <a:gd name="T9" fmla="*/ 98 h 85"/>
                  <a:gd name="T10" fmla="*/ 9 w 189"/>
                  <a:gd name="T11" fmla="*/ 103 h 85"/>
                  <a:gd name="T12" fmla="*/ 9 w 189"/>
                  <a:gd name="T13" fmla="*/ 94 h 85"/>
                  <a:gd name="T14" fmla="*/ 0 w 189"/>
                  <a:gd name="T15" fmla="*/ 81 h 85"/>
                  <a:gd name="T16" fmla="*/ 7 w 189"/>
                  <a:gd name="T17" fmla="*/ 73 h 85"/>
                  <a:gd name="T18" fmla="*/ 14 w 189"/>
                  <a:gd name="T19" fmla="*/ 70 h 85"/>
                  <a:gd name="T20" fmla="*/ 24 w 189"/>
                  <a:gd name="T21" fmla="*/ 69 h 85"/>
                  <a:gd name="T22" fmla="*/ 15 w 189"/>
                  <a:gd name="T23" fmla="*/ 63 h 85"/>
                  <a:gd name="T24" fmla="*/ 8 w 189"/>
                  <a:gd name="T25" fmla="*/ 62 h 85"/>
                  <a:gd name="T26" fmla="*/ 7 w 189"/>
                  <a:gd name="T27" fmla="*/ 40 h 85"/>
                  <a:gd name="T28" fmla="*/ 17 w 189"/>
                  <a:gd name="T29" fmla="*/ 30 h 85"/>
                  <a:gd name="T30" fmla="*/ 8 w 189"/>
                  <a:gd name="T31" fmla="*/ 30 h 85"/>
                  <a:gd name="T32" fmla="*/ 8 w 189"/>
                  <a:gd name="T33" fmla="*/ 28 h 85"/>
                  <a:gd name="T34" fmla="*/ 8 w 189"/>
                  <a:gd name="T35" fmla="*/ 28 h 85"/>
                  <a:gd name="T36" fmla="*/ 10 w 189"/>
                  <a:gd name="T37" fmla="*/ 16 h 85"/>
                  <a:gd name="T38" fmla="*/ 9 w 189"/>
                  <a:gd name="T39" fmla="*/ 13 h 85"/>
                  <a:gd name="T40" fmla="*/ 21 w 189"/>
                  <a:gd name="T41" fmla="*/ 7 h 85"/>
                  <a:gd name="T42" fmla="*/ 30 w 189"/>
                  <a:gd name="T43" fmla="*/ 0 h 85"/>
                  <a:gd name="T44" fmla="*/ 32 w 189"/>
                  <a:gd name="T45" fmla="*/ 3 h 85"/>
                  <a:gd name="T46" fmla="*/ 26 w 189"/>
                  <a:gd name="T47" fmla="*/ 12 h 85"/>
                  <a:gd name="T48" fmla="*/ 31 w 189"/>
                  <a:gd name="T49" fmla="*/ 9 h 85"/>
                  <a:gd name="T50" fmla="*/ 34 w 189"/>
                  <a:gd name="T51" fmla="*/ 6 h 85"/>
                  <a:gd name="T52" fmla="*/ 38 w 189"/>
                  <a:gd name="T53" fmla="*/ 12 h 85"/>
                  <a:gd name="T54" fmla="*/ 36 w 189"/>
                  <a:gd name="T55" fmla="*/ 17 h 85"/>
                  <a:gd name="T56" fmla="*/ 38 w 189"/>
                  <a:gd name="T57" fmla="*/ 16 h 85"/>
                  <a:gd name="T58" fmla="*/ 42 w 189"/>
                  <a:gd name="T59" fmla="*/ 13 h 85"/>
                  <a:gd name="T60" fmla="*/ 42 w 189"/>
                  <a:gd name="T61" fmla="*/ 9 h 85"/>
                  <a:gd name="T62" fmla="*/ 43 w 189"/>
                  <a:gd name="T63" fmla="*/ 6 h 85"/>
                  <a:gd name="T64" fmla="*/ 48 w 189"/>
                  <a:gd name="T65" fmla="*/ 12 h 85"/>
                  <a:gd name="T66" fmla="*/ 45 w 189"/>
                  <a:gd name="T67" fmla="*/ 29 h 85"/>
                  <a:gd name="T68" fmla="*/ 49 w 189"/>
                  <a:gd name="T69" fmla="*/ 23 h 85"/>
                  <a:gd name="T70" fmla="*/ 52 w 189"/>
                  <a:gd name="T71" fmla="*/ 2 h 85"/>
                  <a:gd name="T72" fmla="*/ 58 w 189"/>
                  <a:gd name="T73" fmla="*/ 2 h 85"/>
                  <a:gd name="T74" fmla="*/ 60 w 189"/>
                  <a:gd name="T75" fmla="*/ 12 h 85"/>
                  <a:gd name="T76" fmla="*/ 56 w 189"/>
                  <a:gd name="T77" fmla="*/ 35 h 85"/>
                  <a:gd name="T78" fmla="*/ 57 w 189"/>
                  <a:gd name="T79" fmla="*/ 65 h 85"/>
                  <a:gd name="T80" fmla="*/ 57 w 189"/>
                  <a:gd name="T81" fmla="*/ 65 h 85"/>
                  <a:gd name="T82" fmla="*/ 65 w 189"/>
                  <a:gd name="T83" fmla="*/ 72 h 85"/>
                  <a:gd name="T84" fmla="*/ 63 w 189"/>
                  <a:gd name="T85" fmla="*/ 76 h 85"/>
                  <a:gd name="T86" fmla="*/ 61 w 189"/>
                  <a:gd name="T87" fmla="*/ 80 h 85"/>
                  <a:gd name="T88" fmla="*/ 61 w 189"/>
                  <a:gd name="T89" fmla="*/ 76 h 85"/>
                  <a:gd name="T90" fmla="*/ 58 w 189"/>
                  <a:gd name="T91" fmla="*/ 79 h 85"/>
                  <a:gd name="T92" fmla="*/ 57 w 189"/>
                  <a:gd name="T93" fmla="*/ 79 h 85"/>
                  <a:gd name="T94" fmla="*/ 54 w 189"/>
                  <a:gd name="T95" fmla="*/ 84 h 85"/>
                  <a:gd name="T96" fmla="*/ 53 w 189"/>
                  <a:gd name="T97" fmla="*/ 84 h 85"/>
                  <a:gd name="T98" fmla="*/ 51 w 189"/>
                  <a:gd name="T99" fmla="*/ 91 h 85"/>
                  <a:gd name="T100" fmla="*/ 57 w 189"/>
                  <a:gd name="T101" fmla="*/ 85 h 85"/>
                  <a:gd name="T102" fmla="*/ 56 w 189"/>
                  <a:gd name="T103" fmla="*/ 89 h 85"/>
                  <a:gd name="T104" fmla="*/ 54 w 189"/>
                  <a:gd name="T105" fmla="*/ 95 h 85"/>
                  <a:gd name="T106" fmla="*/ 42 w 189"/>
                  <a:gd name="T107" fmla="*/ 95 h 85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89"/>
                  <a:gd name="T163" fmla="*/ 0 h 85"/>
                  <a:gd name="T164" fmla="*/ 189 w 189"/>
                  <a:gd name="T165" fmla="*/ 85 h 85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89" h="85">
                    <a:moveTo>
                      <a:pt x="125" y="77"/>
                    </a:moveTo>
                    <a:lnTo>
                      <a:pt x="117" y="69"/>
                    </a:lnTo>
                    <a:lnTo>
                      <a:pt x="112" y="68"/>
                    </a:lnTo>
                    <a:lnTo>
                      <a:pt x="93" y="77"/>
                    </a:lnTo>
                    <a:lnTo>
                      <a:pt x="61" y="80"/>
                    </a:lnTo>
                    <a:lnTo>
                      <a:pt x="29" y="85"/>
                    </a:lnTo>
                    <a:lnTo>
                      <a:pt x="29" y="76"/>
                    </a:lnTo>
                    <a:lnTo>
                      <a:pt x="0" y="63"/>
                    </a:lnTo>
                    <a:lnTo>
                      <a:pt x="7" y="55"/>
                    </a:lnTo>
                    <a:lnTo>
                      <a:pt x="40" y="52"/>
                    </a:lnTo>
                    <a:lnTo>
                      <a:pt x="73" y="51"/>
                    </a:lnTo>
                    <a:lnTo>
                      <a:pt x="43" y="45"/>
                    </a:lnTo>
                    <a:lnTo>
                      <a:pt x="10" y="44"/>
                    </a:lnTo>
                    <a:lnTo>
                      <a:pt x="7" y="40"/>
                    </a:lnTo>
                    <a:lnTo>
                      <a:pt x="49" y="30"/>
                    </a:lnTo>
                    <a:lnTo>
                      <a:pt x="17" y="30"/>
                    </a:lnTo>
                    <a:lnTo>
                      <a:pt x="27" y="28"/>
                    </a:lnTo>
                    <a:lnTo>
                      <a:pt x="10" y="28"/>
                    </a:lnTo>
                    <a:lnTo>
                      <a:pt x="32" y="16"/>
                    </a:lnTo>
                    <a:lnTo>
                      <a:pt x="30" y="13"/>
                    </a:lnTo>
                    <a:lnTo>
                      <a:pt x="60" y="7"/>
                    </a:lnTo>
                    <a:lnTo>
                      <a:pt x="89" y="0"/>
                    </a:lnTo>
                    <a:lnTo>
                      <a:pt x="92" y="3"/>
                    </a:lnTo>
                    <a:lnTo>
                      <a:pt x="78" y="12"/>
                    </a:lnTo>
                    <a:lnTo>
                      <a:pt x="90" y="9"/>
                    </a:lnTo>
                    <a:lnTo>
                      <a:pt x="100" y="6"/>
                    </a:lnTo>
                    <a:lnTo>
                      <a:pt x="111" y="12"/>
                    </a:lnTo>
                    <a:lnTo>
                      <a:pt x="103" y="17"/>
                    </a:lnTo>
                    <a:lnTo>
                      <a:pt x="110" y="16"/>
                    </a:lnTo>
                    <a:lnTo>
                      <a:pt x="125" y="13"/>
                    </a:lnTo>
                    <a:lnTo>
                      <a:pt x="126" y="9"/>
                    </a:lnTo>
                    <a:lnTo>
                      <a:pt x="128" y="6"/>
                    </a:lnTo>
                    <a:lnTo>
                      <a:pt x="141" y="12"/>
                    </a:lnTo>
                    <a:lnTo>
                      <a:pt x="132" y="29"/>
                    </a:lnTo>
                    <a:lnTo>
                      <a:pt x="144" y="23"/>
                    </a:lnTo>
                    <a:lnTo>
                      <a:pt x="154" y="2"/>
                    </a:lnTo>
                    <a:lnTo>
                      <a:pt x="174" y="2"/>
                    </a:lnTo>
                    <a:lnTo>
                      <a:pt x="177" y="12"/>
                    </a:lnTo>
                    <a:lnTo>
                      <a:pt x="166" y="35"/>
                    </a:lnTo>
                    <a:lnTo>
                      <a:pt x="167" y="47"/>
                    </a:lnTo>
                    <a:lnTo>
                      <a:pt x="170" y="47"/>
                    </a:lnTo>
                    <a:lnTo>
                      <a:pt x="189" y="54"/>
                    </a:lnTo>
                    <a:lnTo>
                      <a:pt x="187" y="58"/>
                    </a:lnTo>
                    <a:lnTo>
                      <a:pt x="180" y="62"/>
                    </a:lnTo>
                    <a:lnTo>
                      <a:pt x="181" y="58"/>
                    </a:lnTo>
                    <a:lnTo>
                      <a:pt x="171" y="61"/>
                    </a:lnTo>
                    <a:lnTo>
                      <a:pt x="167" y="61"/>
                    </a:lnTo>
                    <a:lnTo>
                      <a:pt x="160" y="66"/>
                    </a:lnTo>
                    <a:lnTo>
                      <a:pt x="156" y="66"/>
                    </a:lnTo>
                    <a:lnTo>
                      <a:pt x="150" y="73"/>
                    </a:lnTo>
                    <a:lnTo>
                      <a:pt x="169" y="67"/>
                    </a:lnTo>
                    <a:lnTo>
                      <a:pt x="166" y="71"/>
                    </a:lnTo>
                    <a:lnTo>
                      <a:pt x="160" y="77"/>
                    </a:lnTo>
                    <a:lnTo>
                      <a:pt x="125" y="77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02" name="Freeform 298"/>
              <p:cNvSpPr>
                <a:spLocks/>
              </p:cNvSpPr>
              <p:nvPr/>
            </p:nvSpPr>
            <p:spPr bwMode="auto">
              <a:xfrm>
                <a:off x="1423" y="578"/>
                <a:ext cx="128" cy="58"/>
              </a:xfrm>
              <a:custGeom>
                <a:avLst/>
                <a:gdLst>
                  <a:gd name="T0" fmla="*/ 21 w 136"/>
                  <a:gd name="T1" fmla="*/ 38 h 58"/>
                  <a:gd name="T2" fmla="*/ 15 w 136"/>
                  <a:gd name="T3" fmla="*/ 50 h 58"/>
                  <a:gd name="T4" fmla="*/ 8 w 136"/>
                  <a:gd name="T5" fmla="*/ 58 h 58"/>
                  <a:gd name="T6" fmla="*/ 6 w 136"/>
                  <a:gd name="T7" fmla="*/ 45 h 58"/>
                  <a:gd name="T8" fmla="*/ 0 w 136"/>
                  <a:gd name="T9" fmla="*/ 39 h 58"/>
                  <a:gd name="T10" fmla="*/ 8 w 136"/>
                  <a:gd name="T11" fmla="*/ 28 h 58"/>
                  <a:gd name="T12" fmla="*/ 8 w 136"/>
                  <a:gd name="T13" fmla="*/ 25 h 58"/>
                  <a:gd name="T14" fmla="*/ 18 w 136"/>
                  <a:gd name="T15" fmla="*/ 11 h 58"/>
                  <a:gd name="T16" fmla="*/ 18 w 136"/>
                  <a:gd name="T17" fmla="*/ 3 h 58"/>
                  <a:gd name="T18" fmla="*/ 31 w 136"/>
                  <a:gd name="T19" fmla="*/ 0 h 58"/>
                  <a:gd name="T20" fmla="*/ 35 w 136"/>
                  <a:gd name="T21" fmla="*/ 5 h 58"/>
                  <a:gd name="T22" fmla="*/ 36 w 136"/>
                  <a:gd name="T23" fmla="*/ 7 h 58"/>
                  <a:gd name="T24" fmla="*/ 42 w 136"/>
                  <a:gd name="T25" fmla="*/ 5 h 58"/>
                  <a:gd name="T26" fmla="*/ 45 w 136"/>
                  <a:gd name="T27" fmla="*/ 17 h 58"/>
                  <a:gd name="T28" fmla="*/ 36 w 136"/>
                  <a:gd name="T29" fmla="*/ 26 h 58"/>
                  <a:gd name="T30" fmla="*/ 24 w 136"/>
                  <a:gd name="T31" fmla="*/ 34 h 58"/>
                  <a:gd name="T32" fmla="*/ 21 w 136"/>
                  <a:gd name="T33" fmla="*/ 38 h 5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6"/>
                  <a:gd name="T52" fmla="*/ 0 h 58"/>
                  <a:gd name="T53" fmla="*/ 136 w 136"/>
                  <a:gd name="T54" fmla="*/ 58 h 5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6" h="58">
                    <a:moveTo>
                      <a:pt x="62" y="38"/>
                    </a:moveTo>
                    <a:lnTo>
                      <a:pt x="43" y="50"/>
                    </a:lnTo>
                    <a:lnTo>
                      <a:pt x="11" y="58"/>
                    </a:lnTo>
                    <a:lnTo>
                      <a:pt x="6" y="45"/>
                    </a:lnTo>
                    <a:lnTo>
                      <a:pt x="0" y="39"/>
                    </a:lnTo>
                    <a:lnTo>
                      <a:pt x="21" y="28"/>
                    </a:lnTo>
                    <a:lnTo>
                      <a:pt x="27" y="25"/>
                    </a:lnTo>
                    <a:lnTo>
                      <a:pt x="51" y="11"/>
                    </a:lnTo>
                    <a:lnTo>
                      <a:pt x="50" y="3"/>
                    </a:lnTo>
                    <a:lnTo>
                      <a:pt x="92" y="0"/>
                    </a:lnTo>
                    <a:lnTo>
                      <a:pt x="103" y="5"/>
                    </a:lnTo>
                    <a:lnTo>
                      <a:pt x="105" y="7"/>
                    </a:lnTo>
                    <a:lnTo>
                      <a:pt x="126" y="5"/>
                    </a:lnTo>
                    <a:lnTo>
                      <a:pt x="136" y="17"/>
                    </a:lnTo>
                    <a:lnTo>
                      <a:pt x="106" y="26"/>
                    </a:lnTo>
                    <a:lnTo>
                      <a:pt x="74" y="34"/>
                    </a:lnTo>
                    <a:lnTo>
                      <a:pt x="62" y="38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03" name="Freeform 299"/>
              <p:cNvSpPr>
                <a:spLocks/>
              </p:cNvSpPr>
              <p:nvPr/>
            </p:nvSpPr>
            <p:spPr bwMode="auto">
              <a:xfrm>
                <a:off x="1949" y="1008"/>
                <a:ext cx="87" cy="100"/>
              </a:xfrm>
              <a:custGeom>
                <a:avLst/>
                <a:gdLst>
                  <a:gd name="T0" fmla="*/ 19 w 92"/>
                  <a:gd name="T1" fmla="*/ 96 h 99"/>
                  <a:gd name="T2" fmla="*/ 19 w 92"/>
                  <a:gd name="T3" fmla="*/ 92 h 99"/>
                  <a:gd name="T4" fmla="*/ 9 w 92"/>
                  <a:gd name="T5" fmla="*/ 96 h 99"/>
                  <a:gd name="T6" fmla="*/ 0 w 92"/>
                  <a:gd name="T7" fmla="*/ 95 h 99"/>
                  <a:gd name="T8" fmla="*/ 7 w 92"/>
                  <a:gd name="T9" fmla="*/ 86 h 99"/>
                  <a:gd name="T10" fmla="*/ 9 w 92"/>
                  <a:gd name="T11" fmla="*/ 78 h 99"/>
                  <a:gd name="T12" fmla="*/ 7 w 92"/>
                  <a:gd name="T13" fmla="*/ 78 h 99"/>
                  <a:gd name="T14" fmla="*/ 9 w 92"/>
                  <a:gd name="T15" fmla="*/ 75 h 99"/>
                  <a:gd name="T16" fmla="*/ 9 w 92"/>
                  <a:gd name="T17" fmla="*/ 49 h 99"/>
                  <a:gd name="T18" fmla="*/ 9 w 92"/>
                  <a:gd name="T19" fmla="*/ 68 h 99"/>
                  <a:gd name="T20" fmla="*/ 9 w 92"/>
                  <a:gd name="T21" fmla="*/ 45 h 99"/>
                  <a:gd name="T22" fmla="*/ 9 w 92"/>
                  <a:gd name="T23" fmla="*/ 40 h 99"/>
                  <a:gd name="T24" fmla="*/ 11 w 92"/>
                  <a:gd name="T25" fmla="*/ 38 h 99"/>
                  <a:gd name="T26" fmla="*/ 18 w 92"/>
                  <a:gd name="T27" fmla="*/ 15 h 99"/>
                  <a:gd name="T28" fmla="*/ 23 w 92"/>
                  <a:gd name="T29" fmla="*/ 1 h 99"/>
                  <a:gd name="T30" fmla="*/ 25 w 92"/>
                  <a:gd name="T31" fmla="*/ 0 h 99"/>
                  <a:gd name="T32" fmla="*/ 26 w 92"/>
                  <a:gd name="T33" fmla="*/ 0 h 99"/>
                  <a:gd name="T34" fmla="*/ 24 w 92"/>
                  <a:gd name="T35" fmla="*/ 4 h 99"/>
                  <a:gd name="T36" fmla="*/ 25 w 92"/>
                  <a:gd name="T37" fmla="*/ 6 h 99"/>
                  <a:gd name="T38" fmla="*/ 23 w 92"/>
                  <a:gd name="T39" fmla="*/ 13 h 99"/>
                  <a:gd name="T40" fmla="*/ 18 w 92"/>
                  <a:gd name="T41" fmla="*/ 38 h 99"/>
                  <a:gd name="T42" fmla="*/ 22 w 92"/>
                  <a:gd name="T43" fmla="*/ 27 h 99"/>
                  <a:gd name="T44" fmla="*/ 21 w 92"/>
                  <a:gd name="T45" fmla="*/ 30 h 99"/>
                  <a:gd name="T46" fmla="*/ 24 w 92"/>
                  <a:gd name="T47" fmla="*/ 29 h 99"/>
                  <a:gd name="T48" fmla="*/ 21 w 92"/>
                  <a:gd name="T49" fmla="*/ 34 h 99"/>
                  <a:gd name="T50" fmla="*/ 22 w 92"/>
                  <a:gd name="T51" fmla="*/ 39 h 99"/>
                  <a:gd name="T52" fmla="*/ 24 w 92"/>
                  <a:gd name="T53" fmla="*/ 41 h 99"/>
                  <a:gd name="T54" fmla="*/ 24 w 92"/>
                  <a:gd name="T55" fmla="*/ 46 h 99"/>
                  <a:gd name="T56" fmla="*/ 28 w 92"/>
                  <a:gd name="T57" fmla="*/ 39 h 99"/>
                  <a:gd name="T58" fmla="*/ 28 w 92"/>
                  <a:gd name="T59" fmla="*/ 43 h 99"/>
                  <a:gd name="T60" fmla="*/ 32 w 92"/>
                  <a:gd name="T61" fmla="*/ 41 h 99"/>
                  <a:gd name="T62" fmla="*/ 28 w 92"/>
                  <a:gd name="T63" fmla="*/ 70 h 99"/>
                  <a:gd name="T64" fmla="*/ 30 w 92"/>
                  <a:gd name="T65" fmla="*/ 75 h 99"/>
                  <a:gd name="T66" fmla="*/ 28 w 92"/>
                  <a:gd name="T67" fmla="*/ 79 h 99"/>
                  <a:gd name="T68" fmla="*/ 34 w 92"/>
                  <a:gd name="T69" fmla="*/ 75 h 99"/>
                  <a:gd name="T70" fmla="*/ 28 w 92"/>
                  <a:gd name="T71" fmla="*/ 86 h 99"/>
                  <a:gd name="T72" fmla="*/ 29 w 92"/>
                  <a:gd name="T73" fmla="*/ 91 h 99"/>
                  <a:gd name="T74" fmla="*/ 28 w 92"/>
                  <a:gd name="T75" fmla="*/ 91 h 99"/>
                  <a:gd name="T76" fmla="*/ 28 w 92"/>
                  <a:gd name="T77" fmla="*/ 96 h 99"/>
                  <a:gd name="T78" fmla="*/ 34 w 92"/>
                  <a:gd name="T79" fmla="*/ 85 h 99"/>
                  <a:gd name="T80" fmla="*/ 32 w 92"/>
                  <a:gd name="T81" fmla="*/ 96 h 99"/>
                  <a:gd name="T82" fmla="*/ 34 w 92"/>
                  <a:gd name="T83" fmla="*/ 92 h 99"/>
                  <a:gd name="T84" fmla="*/ 34 w 92"/>
                  <a:gd name="T85" fmla="*/ 100 h 99"/>
                  <a:gd name="T86" fmla="*/ 30 w 92"/>
                  <a:gd name="T87" fmla="*/ 117 h 99"/>
                  <a:gd name="T88" fmla="*/ 28 w 92"/>
                  <a:gd name="T89" fmla="*/ 112 h 99"/>
                  <a:gd name="T90" fmla="*/ 28 w 92"/>
                  <a:gd name="T91" fmla="*/ 107 h 99"/>
                  <a:gd name="T92" fmla="*/ 25 w 92"/>
                  <a:gd name="T93" fmla="*/ 112 h 99"/>
                  <a:gd name="T94" fmla="*/ 28 w 92"/>
                  <a:gd name="T95" fmla="*/ 96 h 99"/>
                  <a:gd name="T96" fmla="*/ 26 w 92"/>
                  <a:gd name="T97" fmla="*/ 92 h 99"/>
                  <a:gd name="T98" fmla="*/ 24 w 92"/>
                  <a:gd name="T99" fmla="*/ 102 h 99"/>
                  <a:gd name="T100" fmla="*/ 25 w 92"/>
                  <a:gd name="T101" fmla="*/ 97 h 99"/>
                  <a:gd name="T102" fmla="*/ 18 w 92"/>
                  <a:gd name="T103" fmla="*/ 112 h 99"/>
                  <a:gd name="T104" fmla="*/ 18 w 92"/>
                  <a:gd name="T105" fmla="*/ 107 h 99"/>
                  <a:gd name="T106" fmla="*/ 24 w 92"/>
                  <a:gd name="T107" fmla="*/ 95 h 99"/>
                  <a:gd name="T108" fmla="*/ 22 w 92"/>
                  <a:gd name="T109" fmla="*/ 97 h 99"/>
                  <a:gd name="T110" fmla="*/ 23 w 92"/>
                  <a:gd name="T111" fmla="*/ 94 h 99"/>
                  <a:gd name="T112" fmla="*/ 21 w 92"/>
                  <a:gd name="T113" fmla="*/ 96 h 99"/>
                  <a:gd name="T114" fmla="*/ 19 w 92"/>
                  <a:gd name="T115" fmla="*/ 101 h 99"/>
                  <a:gd name="T116" fmla="*/ 17 w 92"/>
                  <a:gd name="T117" fmla="*/ 100 h 99"/>
                  <a:gd name="T118" fmla="*/ 19 w 92"/>
                  <a:gd name="T119" fmla="*/ 96 h 99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92"/>
                  <a:gd name="T181" fmla="*/ 0 h 99"/>
                  <a:gd name="T182" fmla="*/ 92 w 92"/>
                  <a:gd name="T183" fmla="*/ 99 h 99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92" h="99">
                    <a:moveTo>
                      <a:pt x="48" y="78"/>
                    </a:moveTo>
                    <a:lnTo>
                      <a:pt x="49" y="74"/>
                    </a:lnTo>
                    <a:lnTo>
                      <a:pt x="24" y="78"/>
                    </a:lnTo>
                    <a:lnTo>
                      <a:pt x="0" y="77"/>
                    </a:lnTo>
                    <a:lnTo>
                      <a:pt x="7" y="68"/>
                    </a:lnTo>
                    <a:lnTo>
                      <a:pt x="17" y="60"/>
                    </a:lnTo>
                    <a:lnTo>
                      <a:pt x="7" y="60"/>
                    </a:lnTo>
                    <a:lnTo>
                      <a:pt x="11" y="57"/>
                    </a:lnTo>
                    <a:lnTo>
                      <a:pt x="24" y="49"/>
                    </a:lnTo>
                    <a:lnTo>
                      <a:pt x="26" y="50"/>
                    </a:lnTo>
                    <a:lnTo>
                      <a:pt x="28" y="45"/>
                    </a:lnTo>
                    <a:lnTo>
                      <a:pt x="26" y="40"/>
                    </a:lnTo>
                    <a:lnTo>
                      <a:pt x="31" y="38"/>
                    </a:lnTo>
                    <a:lnTo>
                      <a:pt x="45" y="15"/>
                    </a:lnTo>
                    <a:lnTo>
                      <a:pt x="61" y="1"/>
                    </a:lnTo>
                    <a:lnTo>
                      <a:pt x="67" y="0"/>
                    </a:lnTo>
                    <a:lnTo>
                      <a:pt x="73" y="0"/>
                    </a:lnTo>
                    <a:lnTo>
                      <a:pt x="65" y="4"/>
                    </a:lnTo>
                    <a:lnTo>
                      <a:pt x="67" y="6"/>
                    </a:lnTo>
                    <a:lnTo>
                      <a:pt x="61" y="13"/>
                    </a:lnTo>
                    <a:lnTo>
                      <a:pt x="45" y="38"/>
                    </a:lnTo>
                    <a:lnTo>
                      <a:pt x="59" y="27"/>
                    </a:lnTo>
                    <a:lnTo>
                      <a:pt x="55" y="30"/>
                    </a:lnTo>
                    <a:lnTo>
                      <a:pt x="65" y="29"/>
                    </a:lnTo>
                    <a:lnTo>
                      <a:pt x="55" y="34"/>
                    </a:lnTo>
                    <a:lnTo>
                      <a:pt x="57" y="39"/>
                    </a:lnTo>
                    <a:lnTo>
                      <a:pt x="66" y="41"/>
                    </a:lnTo>
                    <a:lnTo>
                      <a:pt x="64" y="46"/>
                    </a:lnTo>
                    <a:lnTo>
                      <a:pt x="77" y="39"/>
                    </a:lnTo>
                    <a:lnTo>
                      <a:pt x="77" y="43"/>
                    </a:lnTo>
                    <a:lnTo>
                      <a:pt x="87" y="41"/>
                    </a:lnTo>
                    <a:lnTo>
                      <a:pt x="78" y="52"/>
                    </a:lnTo>
                    <a:lnTo>
                      <a:pt x="82" y="57"/>
                    </a:lnTo>
                    <a:lnTo>
                      <a:pt x="77" y="61"/>
                    </a:lnTo>
                    <a:lnTo>
                      <a:pt x="92" y="57"/>
                    </a:lnTo>
                    <a:lnTo>
                      <a:pt x="78" y="68"/>
                    </a:lnTo>
                    <a:lnTo>
                      <a:pt x="79" y="73"/>
                    </a:lnTo>
                    <a:lnTo>
                      <a:pt x="78" y="73"/>
                    </a:lnTo>
                    <a:lnTo>
                      <a:pt x="78" y="78"/>
                    </a:lnTo>
                    <a:lnTo>
                      <a:pt x="91" y="67"/>
                    </a:lnTo>
                    <a:lnTo>
                      <a:pt x="86" y="78"/>
                    </a:lnTo>
                    <a:lnTo>
                      <a:pt x="91" y="74"/>
                    </a:lnTo>
                    <a:lnTo>
                      <a:pt x="92" y="82"/>
                    </a:lnTo>
                    <a:lnTo>
                      <a:pt x="81" y="99"/>
                    </a:lnTo>
                    <a:lnTo>
                      <a:pt x="76" y="94"/>
                    </a:lnTo>
                    <a:lnTo>
                      <a:pt x="77" y="89"/>
                    </a:lnTo>
                    <a:lnTo>
                      <a:pt x="67" y="94"/>
                    </a:lnTo>
                    <a:lnTo>
                      <a:pt x="76" y="78"/>
                    </a:lnTo>
                    <a:lnTo>
                      <a:pt x="72" y="74"/>
                    </a:lnTo>
                    <a:lnTo>
                      <a:pt x="65" y="84"/>
                    </a:lnTo>
                    <a:lnTo>
                      <a:pt x="67" y="79"/>
                    </a:lnTo>
                    <a:lnTo>
                      <a:pt x="46" y="94"/>
                    </a:lnTo>
                    <a:lnTo>
                      <a:pt x="45" y="89"/>
                    </a:lnTo>
                    <a:lnTo>
                      <a:pt x="64" y="77"/>
                    </a:lnTo>
                    <a:lnTo>
                      <a:pt x="59" y="79"/>
                    </a:lnTo>
                    <a:lnTo>
                      <a:pt x="62" y="76"/>
                    </a:lnTo>
                    <a:lnTo>
                      <a:pt x="55" y="78"/>
                    </a:lnTo>
                    <a:lnTo>
                      <a:pt x="48" y="83"/>
                    </a:lnTo>
                    <a:lnTo>
                      <a:pt x="44" y="82"/>
                    </a:lnTo>
                    <a:lnTo>
                      <a:pt x="48" y="78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04" name="Freeform 300"/>
              <p:cNvSpPr>
                <a:spLocks/>
              </p:cNvSpPr>
              <p:nvPr/>
            </p:nvSpPr>
            <p:spPr bwMode="auto">
              <a:xfrm>
                <a:off x="1788" y="540"/>
                <a:ext cx="150" cy="34"/>
              </a:xfrm>
              <a:custGeom>
                <a:avLst/>
                <a:gdLst>
                  <a:gd name="T0" fmla="*/ 18 w 161"/>
                  <a:gd name="T1" fmla="*/ 17 h 34"/>
                  <a:gd name="T2" fmla="*/ 14 w 161"/>
                  <a:gd name="T3" fmla="*/ 9 h 34"/>
                  <a:gd name="T4" fmla="*/ 20 w 161"/>
                  <a:gd name="T5" fmla="*/ 9 h 34"/>
                  <a:gd name="T6" fmla="*/ 7 w 161"/>
                  <a:gd name="T7" fmla="*/ 6 h 34"/>
                  <a:gd name="T8" fmla="*/ 10 w 161"/>
                  <a:gd name="T9" fmla="*/ 0 h 34"/>
                  <a:gd name="T10" fmla="*/ 0 w 161"/>
                  <a:gd name="T11" fmla="*/ 1 h 34"/>
                  <a:gd name="T12" fmla="*/ 8 w 161"/>
                  <a:gd name="T13" fmla="*/ 8 h 34"/>
                  <a:gd name="T14" fmla="*/ 7 w 161"/>
                  <a:gd name="T15" fmla="*/ 20 h 34"/>
                  <a:gd name="T16" fmla="*/ 7 w 161"/>
                  <a:gd name="T17" fmla="*/ 34 h 34"/>
                  <a:gd name="T18" fmla="*/ 16 w 161"/>
                  <a:gd name="T19" fmla="*/ 33 h 34"/>
                  <a:gd name="T20" fmla="*/ 26 w 161"/>
                  <a:gd name="T21" fmla="*/ 33 h 34"/>
                  <a:gd name="T22" fmla="*/ 34 w 161"/>
                  <a:gd name="T23" fmla="*/ 32 h 34"/>
                  <a:gd name="T24" fmla="*/ 44 w 161"/>
                  <a:gd name="T25" fmla="*/ 30 h 34"/>
                  <a:gd name="T26" fmla="*/ 45 w 161"/>
                  <a:gd name="T27" fmla="*/ 23 h 34"/>
                  <a:gd name="T28" fmla="*/ 37 w 161"/>
                  <a:gd name="T29" fmla="*/ 16 h 34"/>
                  <a:gd name="T30" fmla="*/ 28 w 161"/>
                  <a:gd name="T31" fmla="*/ 16 h 34"/>
                  <a:gd name="T32" fmla="*/ 18 w 161"/>
                  <a:gd name="T33" fmla="*/ 17 h 3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61"/>
                  <a:gd name="T52" fmla="*/ 0 h 34"/>
                  <a:gd name="T53" fmla="*/ 161 w 161"/>
                  <a:gd name="T54" fmla="*/ 34 h 3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61" h="34">
                    <a:moveTo>
                      <a:pt x="64" y="17"/>
                    </a:moveTo>
                    <a:lnTo>
                      <a:pt x="48" y="9"/>
                    </a:lnTo>
                    <a:lnTo>
                      <a:pt x="73" y="9"/>
                    </a:lnTo>
                    <a:lnTo>
                      <a:pt x="29" y="6"/>
                    </a:lnTo>
                    <a:lnTo>
                      <a:pt x="37" y="0"/>
                    </a:lnTo>
                    <a:lnTo>
                      <a:pt x="0" y="1"/>
                    </a:lnTo>
                    <a:lnTo>
                      <a:pt x="32" y="8"/>
                    </a:lnTo>
                    <a:lnTo>
                      <a:pt x="27" y="20"/>
                    </a:lnTo>
                    <a:lnTo>
                      <a:pt x="22" y="34"/>
                    </a:lnTo>
                    <a:lnTo>
                      <a:pt x="55" y="33"/>
                    </a:lnTo>
                    <a:lnTo>
                      <a:pt x="91" y="33"/>
                    </a:lnTo>
                    <a:lnTo>
                      <a:pt x="122" y="32"/>
                    </a:lnTo>
                    <a:lnTo>
                      <a:pt x="156" y="30"/>
                    </a:lnTo>
                    <a:lnTo>
                      <a:pt x="161" y="23"/>
                    </a:lnTo>
                    <a:lnTo>
                      <a:pt x="134" y="16"/>
                    </a:lnTo>
                    <a:lnTo>
                      <a:pt x="101" y="16"/>
                    </a:lnTo>
                    <a:lnTo>
                      <a:pt x="64" y="17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05" name="Freeform 301"/>
              <p:cNvSpPr>
                <a:spLocks/>
              </p:cNvSpPr>
              <p:nvPr/>
            </p:nvSpPr>
            <p:spPr bwMode="auto">
              <a:xfrm>
                <a:off x="1839" y="476"/>
                <a:ext cx="95" cy="42"/>
              </a:xfrm>
              <a:custGeom>
                <a:avLst/>
                <a:gdLst>
                  <a:gd name="T0" fmla="*/ 6 w 103"/>
                  <a:gd name="T1" fmla="*/ 12 h 41"/>
                  <a:gd name="T2" fmla="*/ 6 w 103"/>
                  <a:gd name="T3" fmla="*/ 8 h 41"/>
                  <a:gd name="T4" fmla="*/ 12 w 103"/>
                  <a:gd name="T5" fmla="*/ 0 h 41"/>
                  <a:gd name="T6" fmla="*/ 21 w 103"/>
                  <a:gd name="T7" fmla="*/ 9 h 41"/>
                  <a:gd name="T8" fmla="*/ 18 w 103"/>
                  <a:gd name="T9" fmla="*/ 40 h 41"/>
                  <a:gd name="T10" fmla="*/ 24 w 103"/>
                  <a:gd name="T11" fmla="*/ 44 h 41"/>
                  <a:gd name="T12" fmla="*/ 16 w 103"/>
                  <a:gd name="T13" fmla="*/ 51 h 41"/>
                  <a:gd name="T14" fmla="*/ 12 w 103"/>
                  <a:gd name="T15" fmla="*/ 59 h 41"/>
                  <a:gd name="T16" fmla="*/ 11 w 103"/>
                  <a:gd name="T17" fmla="*/ 52 h 41"/>
                  <a:gd name="T18" fmla="*/ 10 w 103"/>
                  <a:gd name="T19" fmla="*/ 59 h 41"/>
                  <a:gd name="T20" fmla="*/ 6 w 103"/>
                  <a:gd name="T21" fmla="*/ 48 h 41"/>
                  <a:gd name="T22" fmla="*/ 12 w 103"/>
                  <a:gd name="T23" fmla="*/ 44 h 41"/>
                  <a:gd name="T24" fmla="*/ 0 w 103"/>
                  <a:gd name="T25" fmla="*/ 20 h 41"/>
                  <a:gd name="T26" fmla="*/ 6 w 103"/>
                  <a:gd name="T27" fmla="*/ 12 h 4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3"/>
                  <a:gd name="T43" fmla="*/ 0 h 41"/>
                  <a:gd name="T44" fmla="*/ 103 w 103"/>
                  <a:gd name="T45" fmla="*/ 41 h 41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3" h="41">
                    <a:moveTo>
                      <a:pt x="22" y="12"/>
                    </a:moveTo>
                    <a:lnTo>
                      <a:pt x="15" y="8"/>
                    </a:lnTo>
                    <a:lnTo>
                      <a:pt x="49" y="0"/>
                    </a:lnTo>
                    <a:lnTo>
                      <a:pt x="91" y="9"/>
                    </a:lnTo>
                    <a:lnTo>
                      <a:pt x="81" y="22"/>
                    </a:lnTo>
                    <a:lnTo>
                      <a:pt x="103" y="26"/>
                    </a:lnTo>
                    <a:lnTo>
                      <a:pt x="66" y="33"/>
                    </a:lnTo>
                    <a:lnTo>
                      <a:pt x="50" y="41"/>
                    </a:lnTo>
                    <a:lnTo>
                      <a:pt x="44" y="34"/>
                    </a:lnTo>
                    <a:lnTo>
                      <a:pt x="42" y="41"/>
                    </a:lnTo>
                    <a:lnTo>
                      <a:pt x="8" y="30"/>
                    </a:lnTo>
                    <a:lnTo>
                      <a:pt x="49" y="26"/>
                    </a:lnTo>
                    <a:lnTo>
                      <a:pt x="0" y="20"/>
                    </a:lnTo>
                    <a:lnTo>
                      <a:pt x="22" y="12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06" name="Freeform 302"/>
              <p:cNvSpPr>
                <a:spLocks/>
              </p:cNvSpPr>
              <p:nvPr/>
            </p:nvSpPr>
            <p:spPr bwMode="auto">
              <a:xfrm>
                <a:off x="1561" y="538"/>
                <a:ext cx="127" cy="42"/>
              </a:xfrm>
              <a:custGeom>
                <a:avLst/>
                <a:gdLst>
                  <a:gd name="T0" fmla="*/ 10 w 137"/>
                  <a:gd name="T1" fmla="*/ 94 h 40"/>
                  <a:gd name="T2" fmla="*/ 6 w 137"/>
                  <a:gd name="T3" fmla="*/ 84 h 40"/>
                  <a:gd name="T4" fmla="*/ 17 w 137"/>
                  <a:gd name="T5" fmla="*/ 60 h 40"/>
                  <a:gd name="T6" fmla="*/ 8 w 137"/>
                  <a:gd name="T7" fmla="*/ 60 h 40"/>
                  <a:gd name="T8" fmla="*/ 0 w 137"/>
                  <a:gd name="T9" fmla="*/ 60 h 40"/>
                  <a:gd name="T10" fmla="*/ 8 w 137"/>
                  <a:gd name="T11" fmla="*/ 45 h 40"/>
                  <a:gd name="T12" fmla="*/ 6 w 137"/>
                  <a:gd name="T13" fmla="*/ 39 h 40"/>
                  <a:gd name="T14" fmla="*/ 10 w 137"/>
                  <a:gd name="T15" fmla="*/ 37 h 40"/>
                  <a:gd name="T16" fmla="*/ 7 w 137"/>
                  <a:gd name="T17" fmla="*/ 29 h 40"/>
                  <a:gd name="T18" fmla="*/ 18 w 137"/>
                  <a:gd name="T19" fmla="*/ 30 h 40"/>
                  <a:gd name="T20" fmla="*/ 25 w 137"/>
                  <a:gd name="T21" fmla="*/ 47 h 40"/>
                  <a:gd name="T22" fmla="*/ 25 w 137"/>
                  <a:gd name="T23" fmla="*/ 7 h 40"/>
                  <a:gd name="T24" fmla="*/ 30 w 137"/>
                  <a:gd name="T25" fmla="*/ 0 h 40"/>
                  <a:gd name="T26" fmla="*/ 29 w 137"/>
                  <a:gd name="T27" fmla="*/ 39 h 40"/>
                  <a:gd name="T28" fmla="*/ 35 w 137"/>
                  <a:gd name="T29" fmla="*/ 39 h 40"/>
                  <a:gd name="T30" fmla="*/ 30 w 137"/>
                  <a:gd name="T31" fmla="*/ 69 h 40"/>
                  <a:gd name="T32" fmla="*/ 26 w 137"/>
                  <a:gd name="T33" fmla="*/ 66 h 40"/>
                  <a:gd name="T34" fmla="*/ 18 w 137"/>
                  <a:gd name="T35" fmla="*/ 80 h 40"/>
                  <a:gd name="T36" fmla="*/ 10 w 137"/>
                  <a:gd name="T37" fmla="*/ 94 h 4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37"/>
                  <a:gd name="T58" fmla="*/ 0 h 40"/>
                  <a:gd name="T59" fmla="*/ 137 w 137"/>
                  <a:gd name="T60" fmla="*/ 40 h 40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37" h="40">
                    <a:moveTo>
                      <a:pt x="37" y="40"/>
                    </a:moveTo>
                    <a:lnTo>
                      <a:pt x="22" y="35"/>
                    </a:lnTo>
                    <a:lnTo>
                      <a:pt x="67" y="26"/>
                    </a:lnTo>
                    <a:lnTo>
                      <a:pt x="33" y="26"/>
                    </a:lnTo>
                    <a:lnTo>
                      <a:pt x="0" y="26"/>
                    </a:lnTo>
                    <a:lnTo>
                      <a:pt x="32" y="20"/>
                    </a:lnTo>
                    <a:lnTo>
                      <a:pt x="17" y="17"/>
                    </a:lnTo>
                    <a:lnTo>
                      <a:pt x="39" y="16"/>
                    </a:lnTo>
                    <a:lnTo>
                      <a:pt x="31" y="11"/>
                    </a:lnTo>
                    <a:lnTo>
                      <a:pt x="69" y="12"/>
                    </a:lnTo>
                    <a:lnTo>
                      <a:pt x="96" y="21"/>
                    </a:lnTo>
                    <a:lnTo>
                      <a:pt x="97" y="7"/>
                    </a:lnTo>
                    <a:lnTo>
                      <a:pt x="120" y="0"/>
                    </a:lnTo>
                    <a:lnTo>
                      <a:pt x="113" y="17"/>
                    </a:lnTo>
                    <a:lnTo>
                      <a:pt x="137" y="17"/>
                    </a:lnTo>
                    <a:lnTo>
                      <a:pt x="118" y="29"/>
                    </a:lnTo>
                    <a:lnTo>
                      <a:pt x="100" y="28"/>
                    </a:lnTo>
                    <a:lnTo>
                      <a:pt x="69" y="33"/>
                    </a:lnTo>
                    <a:lnTo>
                      <a:pt x="37" y="4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07" name="Freeform 303"/>
              <p:cNvSpPr>
                <a:spLocks/>
              </p:cNvSpPr>
              <p:nvPr/>
            </p:nvSpPr>
            <p:spPr bwMode="auto">
              <a:xfrm>
                <a:off x="1730" y="728"/>
                <a:ext cx="82" cy="52"/>
              </a:xfrm>
              <a:custGeom>
                <a:avLst/>
                <a:gdLst>
                  <a:gd name="T0" fmla="*/ 22 w 87"/>
                  <a:gd name="T1" fmla="*/ 26 h 53"/>
                  <a:gd name="T2" fmla="*/ 20 w 87"/>
                  <a:gd name="T3" fmla="*/ 26 h 53"/>
                  <a:gd name="T4" fmla="*/ 20 w 87"/>
                  <a:gd name="T5" fmla="*/ 26 h 53"/>
                  <a:gd name="T6" fmla="*/ 18 w 87"/>
                  <a:gd name="T7" fmla="*/ 26 h 53"/>
                  <a:gd name="T8" fmla="*/ 8 w 87"/>
                  <a:gd name="T9" fmla="*/ 35 h 53"/>
                  <a:gd name="T10" fmla="*/ 8 w 87"/>
                  <a:gd name="T11" fmla="*/ 26 h 53"/>
                  <a:gd name="T12" fmla="*/ 0 w 87"/>
                  <a:gd name="T13" fmla="*/ 26 h 53"/>
                  <a:gd name="T14" fmla="*/ 8 w 87"/>
                  <a:gd name="T15" fmla="*/ 26 h 53"/>
                  <a:gd name="T16" fmla="*/ 10 w 87"/>
                  <a:gd name="T17" fmla="*/ 16 h 53"/>
                  <a:gd name="T18" fmla="*/ 15 w 87"/>
                  <a:gd name="T19" fmla="*/ 0 h 53"/>
                  <a:gd name="T20" fmla="*/ 18 w 87"/>
                  <a:gd name="T21" fmla="*/ 5 h 53"/>
                  <a:gd name="T22" fmla="*/ 17 w 87"/>
                  <a:gd name="T23" fmla="*/ 11 h 53"/>
                  <a:gd name="T24" fmla="*/ 20 w 87"/>
                  <a:gd name="T25" fmla="*/ 10 h 53"/>
                  <a:gd name="T26" fmla="*/ 26 w 87"/>
                  <a:gd name="T27" fmla="*/ 26 h 53"/>
                  <a:gd name="T28" fmla="*/ 24 w 87"/>
                  <a:gd name="T29" fmla="*/ 26 h 53"/>
                  <a:gd name="T30" fmla="*/ 29 w 87"/>
                  <a:gd name="T31" fmla="*/ 26 h 53"/>
                  <a:gd name="T32" fmla="*/ 30 w 87"/>
                  <a:gd name="T33" fmla="*/ 26 h 53"/>
                  <a:gd name="T34" fmla="*/ 25 w 87"/>
                  <a:gd name="T35" fmla="*/ 28 h 53"/>
                  <a:gd name="T36" fmla="*/ 22 w 87"/>
                  <a:gd name="T37" fmla="*/ 26 h 53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87"/>
                  <a:gd name="T58" fmla="*/ 0 h 53"/>
                  <a:gd name="T59" fmla="*/ 87 w 87"/>
                  <a:gd name="T60" fmla="*/ 53 h 53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87" h="53">
                    <a:moveTo>
                      <a:pt x="61" y="41"/>
                    </a:moveTo>
                    <a:lnTo>
                      <a:pt x="54" y="36"/>
                    </a:lnTo>
                    <a:lnTo>
                      <a:pt x="55" y="35"/>
                    </a:lnTo>
                    <a:lnTo>
                      <a:pt x="48" y="37"/>
                    </a:lnTo>
                    <a:lnTo>
                      <a:pt x="20" y="53"/>
                    </a:lnTo>
                    <a:lnTo>
                      <a:pt x="20" y="42"/>
                    </a:lnTo>
                    <a:lnTo>
                      <a:pt x="0" y="43"/>
                    </a:lnTo>
                    <a:lnTo>
                      <a:pt x="20" y="33"/>
                    </a:lnTo>
                    <a:lnTo>
                      <a:pt x="30" y="16"/>
                    </a:lnTo>
                    <a:lnTo>
                      <a:pt x="41" y="0"/>
                    </a:lnTo>
                    <a:lnTo>
                      <a:pt x="48" y="5"/>
                    </a:lnTo>
                    <a:lnTo>
                      <a:pt x="47" y="11"/>
                    </a:lnTo>
                    <a:lnTo>
                      <a:pt x="54" y="10"/>
                    </a:lnTo>
                    <a:lnTo>
                      <a:pt x="76" y="26"/>
                    </a:lnTo>
                    <a:lnTo>
                      <a:pt x="68" y="36"/>
                    </a:lnTo>
                    <a:lnTo>
                      <a:pt x="85" y="37"/>
                    </a:lnTo>
                    <a:lnTo>
                      <a:pt x="87" y="42"/>
                    </a:lnTo>
                    <a:lnTo>
                      <a:pt x="72" y="46"/>
                    </a:lnTo>
                    <a:lnTo>
                      <a:pt x="61" y="41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08" name="Freeform 304"/>
              <p:cNvSpPr>
                <a:spLocks/>
              </p:cNvSpPr>
              <p:nvPr/>
            </p:nvSpPr>
            <p:spPr bwMode="auto">
              <a:xfrm>
                <a:off x="1671" y="592"/>
                <a:ext cx="72" cy="38"/>
              </a:xfrm>
              <a:custGeom>
                <a:avLst/>
                <a:gdLst>
                  <a:gd name="T0" fmla="*/ 28 w 76"/>
                  <a:gd name="T1" fmla="*/ 0 h 37"/>
                  <a:gd name="T2" fmla="*/ 12 w 76"/>
                  <a:gd name="T3" fmla="*/ 0 h 37"/>
                  <a:gd name="T4" fmla="*/ 14 w 76"/>
                  <a:gd name="T5" fmla="*/ 8 h 37"/>
                  <a:gd name="T6" fmla="*/ 9 w 76"/>
                  <a:gd name="T7" fmla="*/ 15 h 37"/>
                  <a:gd name="T8" fmla="*/ 0 w 76"/>
                  <a:gd name="T9" fmla="*/ 15 h 37"/>
                  <a:gd name="T10" fmla="*/ 9 w 76"/>
                  <a:gd name="T11" fmla="*/ 44 h 37"/>
                  <a:gd name="T12" fmla="*/ 12 w 76"/>
                  <a:gd name="T13" fmla="*/ 55 h 37"/>
                  <a:gd name="T14" fmla="*/ 13 w 76"/>
                  <a:gd name="T15" fmla="*/ 48 h 37"/>
                  <a:gd name="T16" fmla="*/ 22 w 76"/>
                  <a:gd name="T17" fmla="*/ 48 h 37"/>
                  <a:gd name="T18" fmla="*/ 25 w 76"/>
                  <a:gd name="T19" fmla="*/ 15 h 37"/>
                  <a:gd name="T20" fmla="*/ 28 w 76"/>
                  <a:gd name="T21" fmla="*/ 0 h 3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6"/>
                  <a:gd name="T34" fmla="*/ 0 h 37"/>
                  <a:gd name="T35" fmla="*/ 76 w 76"/>
                  <a:gd name="T36" fmla="*/ 37 h 3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6" h="37">
                    <a:moveTo>
                      <a:pt x="76" y="0"/>
                    </a:moveTo>
                    <a:lnTo>
                      <a:pt x="33" y="0"/>
                    </a:lnTo>
                    <a:lnTo>
                      <a:pt x="37" y="8"/>
                    </a:lnTo>
                    <a:lnTo>
                      <a:pt x="27" y="15"/>
                    </a:lnTo>
                    <a:lnTo>
                      <a:pt x="0" y="15"/>
                    </a:lnTo>
                    <a:lnTo>
                      <a:pt x="16" y="26"/>
                    </a:lnTo>
                    <a:lnTo>
                      <a:pt x="33" y="37"/>
                    </a:lnTo>
                    <a:lnTo>
                      <a:pt x="35" y="30"/>
                    </a:lnTo>
                    <a:lnTo>
                      <a:pt x="55" y="30"/>
                    </a:lnTo>
                    <a:lnTo>
                      <a:pt x="65" y="15"/>
                    </a:lnTo>
                    <a:lnTo>
                      <a:pt x="76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09" name="Freeform 305"/>
              <p:cNvSpPr>
                <a:spLocks/>
              </p:cNvSpPr>
              <p:nvPr/>
            </p:nvSpPr>
            <p:spPr bwMode="auto">
              <a:xfrm>
                <a:off x="1739" y="582"/>
                <a:ext cx="75" cy="36"/>
              </a:xfrm>
              <a:custGeom>
                <a:avLst/>
                <a:gdLst>
                  <a:gd name="T0" fmla="*/ 16 w 80"/>
                  <a:gd name="T1" fmla="*/ 41 h 35"/>
                  <a:gd name="T2" fmla="*/ 8 w 80"/>
                  <a:gd name="T3" fmla="*/ 41 h 35"/>
                  <a:gd name="T4" fmla="*/ 8 w 80"/>
                  <a:gd name="T5" fmla="*/ 44 h 35"/>
                  <a:gd name="T6" fmla="*/ 8 w 80"/>
                  <a:gd name="T7" fmla="*/ 52 h 35"/>
                  <a:gd name="T8" fmla="*/ 0 w 80"/>
                  <a:gd name="T9" fmla="*/ 53 h 35"/>
                  <a:gd name="T10" fmla="*/ 1 w 80"/>
                  <a:gd name="T11" fmla="*/ 51 h 35"/>
                  <a:gd name="T12" fmla="*/ 8 w 80"/>
                  <a:gd name="T13" fmla="*/ 10 h 35"/>
                  <a:gd name="T14" fmla="*/ 8 w 80"/>
                  <a:gd name="T15" fmla="*/ 9 h 35"/>
                  <a:gd name="T16" fmla="*/ 8 w 80"/>
                  <a:gd name="T17" fmla="*/ 5 h 35"/>
                  <a:gd name="T18" fmla="*/ 10 w 80"/>
                  <a:gd name="T19" fmla="*/ 0 h 35"/>
                  <a:gd name="T20" fmla="*/ 25 w 80"/>
                  <a:gd name="T21" fmla="*/ 5 h 35"/>
                  <a:gd name="T22" fmla="*/ 21 w 80"/>
                  <a:gd name="T23" fmla="*/ 10 h 35"/>
                  <a:gd name="T24" fmla="*/ 16 w 80"/>
                  <a:gd name="T25" fmla="*/ 41 h 3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80"/>
                  <a:gd name="T40" fmla="*/ 0 h 35"/>
                  <a:gd name="T41" fmla="*/ 80 w 80"/>
                  <a:gd name="T42" fmla="*/ 35 h 3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80" h="35">
                    <a:moveTo>
                      <a:pt x="48" y="23"/>
                    </a:moveTo>
                    <a:lnTo>
                      <a:pt x="22" y="23"/>
                    </a:lnTo>
                    <a:lnTo>
                      <a:pt x="24" y="26"/>
                    </a:lnTo>
                    <a:lnTo>
                      <a:pt x="13" y="34"/>
                    </a:lnTo>
                    <a:lnTo>
                      <a:pt x="0" y="35"/>
                    </a:lnTo>
                    <a:lnTo>
                      <a:pt x="1" y="33"/>
                    </a:lnTo>
                    <a:lnTo>
                      <a:pt x="16" y="10"/>
                    </a:lnTo>
                    <a:lnTo>
                      <a:pt x="24" y="9"/>
                    </a:lnTo>
                    <a:lnTo>
                      <a:pt x="23" y="5"/>
                    </a:lnTo>
                    <a:lnTo>
                      <a:pt x="33" y="0"/>
                    </a:lnTo>
                    <a:lnTo>
                      <a:pt x="80" y="5"/>
                    </a:lnTo>
                    <a:lnTo>
                      <a:pt x="66" y="10"/>
                    </a:lnTo>
                    <a:lnTo>
                      <a:pt x="48" y="23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10" name="Freeform 306"/>
              <p:cNvSpPr>
                <a:spLocks/>
              </p:cNvSpPr>
              <p:nvPr/>
            </p:nvSpPr>
            <p:spPr bwMode="auto">
              <a:xfrm>
                <a:off x="1087" y="1022"/>
                <a:ext cx="40" cy="50"/>
              </a:xfrm>
              <a:custGeom>
                <a:avLst/>
                <a:gdLst>
                  <a:gd name="T0" fmla="*/ 12 w 42"/>
                  <a:gd name="T1" fmla="*/ 51 h 49"/>
                  <a:gd name="T2" fmla="*/ 10 w 42"/>
                  <a:gd name="T3" fmla="*/ 54 h 49"/>
                  <a:gd name="T4" fmla="*/ 10 w 42"/>
                  <a:gd name="T5" fmla="*/ 54 h 49"/>
                  <a:gd name="T6" fmla="*/ 10 w 42"/>
                  <a:gd name="T7" fmla="*/ 50 h 49"/>
                  <a:gd name="T8" fmla="*/ 10 w 42"/>
                  <a:gd name="T9" fmla="*/ 49 h 49"/>
                  <a:gd name="T10" fmla="*/ 8 w 42"/>
                  <a:gd name="T11" fmla="*/ 45 h 49"/>
                  <a:gd name="T12" fmla="*/ 10 w 42"/>
                  <a:gd name="T13" fmla="*/ 24 h 49"/>
                  <a:gd name="T14" fmla="*/ 9 w 42"/>
                  <a:gd name="T15" fmla="*/ 17 h 49"/>
                  <a:gd name="T16" fmla="*/ 8 w 42"/>
                  <a:gd name="T17" fmla="*/ 15 h 49"/>
                  <a:gd name="T18" fmla="*/ 1 w 42"/>
                  <a:gd name="T19" fmla="*/ 14 h 49"/>
                  <a:gd name="T20" fmla="*/ 1 w 42"/>
                  <a:gd name="T21" fmla="*/ 10 h 49"/>
                  <a:gd name="T22" fmla="*/ 8 w 42"/>
                  <a:gd name="T23" fmla="*/ 5 h 49"/>
                  <a:gd name="T24" fmla="*/ 4 w 42"/>
                  <a:gd name="T25" fmla="*/ 5 h 49"/>
                  <a:gd name="T26" fmla="*/ 0 w 42"/>
                  <a:gd name="T27" fmla="*/ 0 h 49"/>
                  <a:gd name="T28" fmla="*/ 10 w 42"/>
                  <a:gd name="T29" fmla="*/ 4 h 49"/>
                  <a:gd name="T30" fmla="*/ 12 w 42"/>
                  <a:gd name="T31" fmla="*/ 8 h 49"/>
                  <a:gd name="T32" fmla="*/ 14 w 42"/>
                  <a:gd name="T33" fmla="*/ 17 h 49"/>
                  <a:gd name="T34" fmla="*/ 18 w 42"/>
                  <a:gd name="T35" fmla="*/ 49 h 49"/>
                  <a:gd name="T36" fmla="*/ 18 w 42"/>
                  <a:gd name="T37" fmla="*/ 64 h 49"/>
                  <a:gd name="T38" fmla="*/ 18 w 42"/>
                  <a:gd name="T39" fmla="*/ 67 h 49"/>
                  <a:gd name="T40" fmla="*/ 10 w 42"/>
                  <a:gd name="T41" fmla="*/ 60 h 49"/>
                  <a:gd name="T42" fmla="*/ 12 w 42"/>
                  <a:gd name="T43" fmla="*/ 51 h 49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42"/>
                  <a:gd name="T67" fmla="*/ 0 h 49"/>
                  <a:gd name="T68" fmla="*/ 42 w 42"/>
                  <a:gd name="T69" fmla="*/ 49 h 49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42" h="49">
                    <a:moveTo>
                      <a:pt x="30" y="33"/>
                    </a:moveTo>
                    <a:lnTo>
                      <a:pt x="26" y="36"/>
                    </a:lnTo>
                    <a:lnTo>
                      <a:pt x="16" y="36"/>
                    </a:lnTo>
                    <a:lnTo>
                      <a:pt x="20" y="32"/>
                    </a:lnTo>
                    <a:lnTo>
                      <a:pt x="15" y="31"/>
                    </a:lnTo>
                    <a:lnTo>
                      <a:pt x="8" y="27"/>
                    </a:lnTo>
                    <a:lnTo>
                      <a:pt x="17" y="24"/>
                    </a:lnTo>
                    <a:lnTo>
                      <a:pt x="9" y="17"/>
                    </a:lnTo>
                    <a:lnTo>
                      <a:pt x="8" y="15"/>
                    </a:lnTo>
                    <a:lnTo>
                      <a:pt x="1" y="14"/>
                    </a:lnTo>
                    <a:lnTo>
                      <a:pt x="1" y="10"/>
                    </a:lnTo>
                    <a:lnTo>
                      <a:pt x="8" y="5"/>
                    </a:lnTo>
                    <a:lnTo>
                      <a:pt x="4" y="5"/>
                    </a:lnTo>
                    <a:lnTo>
                      <a:pt x="0" y="0"/>
                    </a:lnTo>
                    <a:lnTo>
                      <a:pt x="15" y="4"/>
                    </a:lnTo>
                    <a:lnTo>
                      <a:pt x="30" y="8"/>
                    </a:lnTo>
                    <a:lnTo>
                      <a:pt x="33" y="17"/>
                    </a:lnTo>
                    <a:lnTo>
                      <a:pt x="41" y="31"/>
                    </a:lnTo>
                    <a:lnTo>
                      <a:pt x="42" y="46"/>
                    </a:lnTo>
                    <a:lnTo>
                      <a:pt x="42" y="49"/>
                    </a:lnTo>
                    <a:lnTo>
                      <a:pt x="21" y="42"/>
                    </a:lnTo>
                    <a:lnTo>
                      <a:pt x="30" y="33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11" name="Freeform 307"/>
              <p:cNvSpPr>
                <a:spLocks/>
              </p:cNvSpPr>
              <p:nvPr/>
            </p:nvSpPr>
            <p:spPr bwMode="auto">
              <a:xfrm>
                <a:off x="1523" y="532"/>
                <a:ext cx="94" cy="24"/>
              </a:xfrm>
              <a:custGeom>
                <a:avLst/>
                <a:gdLst>
                  <a:gd name="T0" fmla="*/ 25 w 99"/>
                  <a:gd name="T1" fmla="*/ 12 h 24"/>
                  <a:gd name="T2" fmla="*/ 25 w 99"/>
                  <a:gd name="T3" fmla="*/ 9 h 24"/>
                  <a:gd name="T4" fmla="*/ 21 w 99"/>
                  <a:gd name="T5" fmla="*/ 14 h 24"/>
                  <a:gd name="T6" fmla="*/ 15 w 99"/>
                  <a:gd name="T7" fmla="*/ 19 h 24"/>
                  <a:gd name="T8" fmla="*/ 15 w 99"/>
                  <a:gd name="T9" fmla="*/ 16 h 24"/>
                  <a:gd name="T10" fmla="*/ 11 w 99"/>
                  <a:gd name="T11" fmla="*/ 23 h 24"/>
                  <a:gd name="T12" fmla="*/ 9 w 99"/>
                  <a:gd name="T13" fmla="*/ 24 h 24"/>
                  <a:gd name="T14" fmla="*/ 9 w 99"/>
                  <a:gd name="T15" fmla="*/ 19 h 24"/>
                  <a:gd name="T16" fmla="*/ 9 w 99"/>
                  <a:gd name="T17" fmla="*/ 22 h 24"/>
                  <a:gd name="T18" fmla="*/ 0 w 99"/>
                  <a:gd name="T19" fmla="*/ 22 h 24"/>
                  <a:gd name="T20" fmla="*/ 7 w 99"/>
                  <a:gd name="T21" fmla="*/ 16 h 24"/>
                  <a:gd name="T22" fmla="*/ 18 w 99"/>
                  <a:gd name="T23" fmla="*/ 8 h 24"/>
                  <a:gd name="T24" fmla="*/ 27 w 99"/>
                  <a:gd name="T25" fmla="*/ 0 h 24"/>
                  <a:gd name="T26" fmla="*/ 33 w 99"/>
                  <a:gd name="T27" fmla="*/ 0 h 24"/>
                  <a:gd name="T28" fmla="*/ 40 w 99"/>
                  <a:gd name="T29" fmla="*/ 1 h 24"/>
                  <a:gd name="T30" fmla="*/ 34 w 99"/>
                  <a:gd name="T31" fmla="*/ 4 h 24"/>
                  <a:gd name="T32" fmla="*/ 35 w 99"/>
                  <a:gd name="T33" fmla="*/ 8 h 24"/>
                  <a:gd name="T34" fmla="*/ 33 w 99"/>
                  <a:gd name="T35" fmla="*/ 9 h 24"/>
                  <a:gd name="T36" fmla="*/ 27 w 99"/>
                  <a:gd name="T37" fmla="*/ 13 h 24"/>
                  <a:gd name="T38" fmla="*/ 24 w 99"/>
                  <a:gd name="T39" fmla="*/ 17 h 24"/>
                  <a:gd name="T40" fmla="*/ 25 w 99"/>
                  <a:gd name="T41" fmla="*/ 12 h 2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99"/>
                  <a:gd name="T64" fmla="*/ 0 h 24"/>
                  <a:gd name="T65" fmla="*/ 99 w 99"/>
                  <a:gd name="T66" fmla="*/ 24 h 2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99" h="24">
                    <a:moveTo>
                      <a:pt x="61" y="12"/>
                    </a:moveTo>
                    <a:lnTo>
                      <a:pt x="62" y="9"/>
                    </a:lnTo>
                    <a:lnTo>
                      <a:pt x="50" y="14"/>
                    </a:lnTo>
                    <a:lnTo>
                      <a:pt x="38" y="19"/>
                    </a:lnTo>
                    <a:lnTo>
                      <a:pt x="37" y="16"/>
                    </a:lnTo>
                    <a:lnTo>
                      <a:pt x="29" y="23"/>
                    </a:lnTo>
                    <a:lnTo>
                      <a:pt x="20" y="24"/>
                    </a:lnTo>
                    <a:lnTo>
                      <a:pt x="20" y="19"/>
                    </a:lnTo>
                    <a:lnTo>
                      <a:pt x="11" y="22"/>
                    </a:lnTo>
                    <a:lnTo>
                      <a:pt x="0" y="22"/>
                    </a:lnTo>
                    <a:lnTo>
                      <a:pt x="7" y="16"/>
                    </a:lnTo>
                    <a:lnTo>
                      <a:pt x="43" y="8"/>
                    </a:lnTo>
                    <a:lnTo>
                      <a:pt x="67" y="0"/>
                    </a:lnTo>
                    <a:lnTo>
                      <a:pt x="84" y="0"/>
                    </a:lnTo>
                    <a:lnTo>
                      <a:pt x="99" y="1"/>
                    </a:lnTo>
                    <a:lnTo>
                      <a:pt x="86" y="4"/>
                    </a:lnTo>
                    <a:lnTo>
                      <a:pt x="88" y="8"/>
                    </a:lnTo>
                    <a:lnTo>
                      <a:pt x="84" y="9"/>
                    </a:lnTo>
                    <a:lnTo>
                      <a:pt x="68" y="13"/>
                    </a:lnTo>
                    <a:lnTo>
                      <a:pt x="59" y="17"/>
                    </a:lnTo>
                    <a:lnTo>
                      <a:pt x="61" y="12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12" name="Freeform 308"/>
              <p:cNvSpPr>
                <a:spLocks/>
              </p:cNvSpPr>
              <p:nvPr/>
            </p:nvSpPr>
            <p:spPr bwMode="auto">
              <a:xfrm>
                <a:off x="1713" y="542"/>
                <a:ext cx="58" cy="26"/>
              </a:xfrm>
              <a:custGeom>
                <a:avLst/>
                <a:gdLst>
                  <a:gd name="T0" fmla="*/ 8 w 62"/>
                  <a:gd name="T1" fmla="*/ 7 h 25"/>
                  <a:gd name="T2" fmla="*/ 7 w 62"/>
                  <a:gd name="T3" fmla="*/ 5 h 25"/>
                  <a:gd name="T4" fmla="*/ 7 w 62"/>
                  <a:gd name="T5" fmla="*/ 6 h 25"/>
                  <a:gd name="T6" fmla="*/ 7 w 62"/>
                  <a:gd name="T7" fmla="*/ 8 h 25"/>
                  <a:gd name="T8" fmla="*/ 7 w 62"/>
                  <a:gd name="T9" fmla="*/ 12 h 25"/>
                  <a:gd name="T10" fmla="*/ 7 w 62"/>
                  <a:gd name="T11" fmla="*/ 31 h 25"/>
                  <a:gd name="T12" fmla="*/ 0 w 62"/>
                  <a:gd name="T13" fmla="*/ 34 h 25"/>
                  <a:gd name="T14" fmla="*/ 13 w 62"/>
                  <a:gd name="T15" fmla="*/ 32 h 25"/>
                  <a:gd name="T16" fmla="*/ 7 w 62"/>
                  <a:gd name="T17" fmla="*/ 38 h 25"/>
                  <a:gd name="T18" fmla="*/ 7 w 62"/>
                  <a:gd name="T19" fmla="*/ 44 h 25"/>
                  <a:gd name="T20" fmla="*/ 13 w 62"/>
                  <a:gd name="T21" fmla="*/ 48 h 25"/>
                  <a:gd name="T22" fmla="*/ 13 w 62"/>
                  <a:gd name="T23" fmla="*/ 44 h 25"/>
                  <a:gd name="T24" fmla="*/ 14 w 62"/>
                  <a:gd name="T25" fmla="*/ 38 h 25"/>
                  <a:gd name="T26" fmla="*/ 17 w 62"/>
                  <a:gd name="T27" fmla="*/ 38 h 25"/>
                  <a:gd name="T28" fmla="*/ 18 w 62"/>
                  <a:gd name="T29" fmla="*/ 32 h 25"/>
                  <a:gd name="T30" fmla="*/ 16 w 62"/>
                  <a:gd name="T31" fmla="*/ 32 h 25"/>
                  <a:gd name="T32" fmla="*/ 19 w 62"/>
                  <a:gd name="T33" fmla="*/ 5 h 25"/>
                  <a:gd name="T34" fmla="*/ 19 w 62"/>
                  <a:gd name="T35" fmla="*/ 0 h 25"/>
                  <a:gd name="T36" fmla="*/ 16 w 62"/>
                  <a:gd name="T37" fmla="*/ 3 h 25"/>
                  <a:gd name="T38" fmla="*/ 9 w 62"/>
                  <a:gd name="T39" fmla="*/ 2 h 25"/>
                  <a:gd name="T40" fmla="*/ 13 w 62"/>
                  <a:gd name="T41" fmla="*/ 7 h 25"/>
                  <a:gd name="T42" fmla="*/ 10 w 62"/>
                  <a:gd name="T43" fmla="*/ 11 h 25"/>
                  <a:gd name="T44" fmla="*/ 8 w 62"/>
                  <a:gd name="T45" fmla="*/ 7 h 25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62"/>
                  <a:gd name="T70" fmla="*/ 0 h 25"/>
                  <a:gd name="T71" fmla="*/ 62 w 62"/>
                  <a:gd name="T72" fmla="*/ 25 h 25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62" h="25">
                    <a:moveTo>
                      <a:pt x="29" y="7"/>
                    </a:moveTo>
                    <a:lnTo>
                      <a:pt x="19" y="5"/>
                    </a:lnTo>
                    <a:lnTo>
                      <a:pt x="24" y="6"/>
                    </a:lnTo>
                    <a:lnTo>
                      <a:pt x="16" y="8"/>
                    </a:lnTo>
                    <a:lnTo>
                      <a:pt x="16" y="12"/>
                    </a:lnTo>
                    <a:lnTo>
                      <a:pt x="16" y="13"/>
                    </a:lnTo>
                    <a:lnTo>
                      <a:pt x="0" y="16"/>
                    </a:lnTo>
                    <a:lnTo>
                      <a:pt x="40" y="14"/>
                    </a:lnTo>
                    <a:lnTo>
                      <a:pt x="16" y="20"/>
                    </a:lnTo>
                    <a:lnTo>
                      <a:pt x="15" y="23"/>
                    </a:lnTo>
                    <a:lnTo>
                      <a:pt x="40" y="25"/>
                    </a:lnTo>
                    <a:lnTo>
                      <a:pt x="41" y="23"/>
                    </a:lnTo>
                    <a:lnTo>
                      <a:pt x="45" y="20"/>
                    </a:lnTo>
                    <a:lnTo>
                      <a:pt x="52" y="20"/>
                    </a:lnTo>
                    <a:lnTo>
                      <a:pt x="57" y="14"/>
                    </a:lnTo>
                    <a:lnTo>
                      <a:pt x="50" y="14"/>
                    </a:lnTo>
                    <a:lnTo>
                      <a:pt x="62" y="5"/>
                    </a:lnTo>
                    <a:lnTo>
                      <a:pt x="60" y="0"/>
                    </a:lnTo>
                    <a:lnTo>
                      <a:pt x="50" y="3"/>
                    </a:lnTo>
                    <a:lnTo>
                      <a:pt x="32" y="2"/>
                    </a:lnTo>
                    <a:lnTo>
                      <a:pt x="40" y="7"/>
                    </a:lnTo>
                    <a:lnTo>
                      <a:pt x="33" y="11"/>
                    </a:lnTo>
                    <a:lnTo>
                      <a:pt x="29" y="7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13" name="Freeform 309"/>
              <p:cNvSpPr>
                <a:spLocks/>
              </p:cNvSpPr>
              <p:nvPr/>
            </p:nvSpPr>
            <p:spPr bwMode="auto">
              <a:xfrm>
                <a:off x="1735" y="504"/>
                <a:ext cx="51" cy="22"/>
              </a:xfrm>
              <a:custGeom>
                <a:avLst/>
                <a:gdLst>
                  <a:gd name="T0" fmla="*/ 9 w 55"/>
                  <a:gd name="T1" fmla="*/ 4 h 22"/>
                  <a:gd name="T2" fmla="*/ 9 w 55"/>
                  <a:gd name="T3" fmla="*/ 3 h 22"/>
                  <a:gd name="T4" fmla="*/ 13 w 55"/>
                  <a:gd name="T5" fmla="*/ 4 h 22"/>
                  <a:gd name="T6" fmla="*/ 14 w 55"/>
                  <a:gd name="T7" fmla="*/ 5 h 22"/>
                  <a:gd name="T8" fmla="*/ 14 w 55"/>
                  <a:gd name="T9" fmla="*/ 11 h 22"/>
                  <a:gd name="T10" fmla="*/ 15 w 55"/>
                  <a:gd name="T11" fmla="*/ 19 h 22"/>
                  <a:gd name="T12" fmla="*/ 11 w 55"/>
                  <a:gd name="T13" fmla="*/ 22 h 22"/>
                  <a:gd name="T14" fmla="*/ 6 w 55"/>
                  <a:gd name="T15" fmla="*/ 14 h 22"/>
                  <a:gd name="T16" fmla="*/ 0 w 55"/>
                  <a:gd name="T17" fmla="*/ 13 h 22"/>
                  <a:gd name="T18" fmla="*/ 6 w 55"/>
                  <a:gd name="T19" fmla="*/ 10 h 22"/>
                  <a:gd name="T20" fmla="*/ 6 w 55"/>
                  <a:gd name="T21" fmla="*/ 9 h 22"/>
                  <a:gd name="T22" fmla="*/ 6 w 55"/>
                  <a:gd name="T23" fmla="*/ 4 h 22"/>
                  <a:gd name="T24" fmla="*/ 6 w 55"/>
                  <a:gd name="T25" fmla="*/ 4 h 22"/>
                  <a:gd name="T26" fmla="*/ 6 w 55"/>
                  <a:gd name="T27" fmla="*/ 2 h 22"/>
                  <a:gd name="T28" fmla="*/ 9 w 55"/>
                  <a:gd name="T29" fmla="*/ 0 h 22"/>
                  <a:gd name="T30" fmla="*/ 9 w 55"/>
                  <a:gd name="T31" fmla="*/ 4 h 2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55"/>
                  <a:gd name="T49" fmla="*/ 0 h 22"/>
                  <a:gd name="T50" fmla="*/ 55 w 55"/>
                  <a:gd name="T51" fmla="*/ 22 h 22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55" h="22">
                    <a:moveTo>
                      <a:pt x="34" y="4"/>
                    </a:moveTo>
                    <a:lnTo>
                      <a:pt x="36" y="3"/>
                    </a:lnTo>
                    <a:lnTo>
                      <a:pt x="48" y="4"/>
                    </a:lnTo>
                    <a:lnTo>
                      <a:pt x="53" y="5"/>
                    </a:lnTo>
                    <a:lnTo>
                      <a:pt x="52" y="11"/>
                    </a:lnTo>
                    <a:lnTo>
                      <a:pt x="55" y="19"/>
                    </a:lnTo>
                    <a:lnTo>
                      <a:pt x="41" y="22"/>
                    </a:lnTo>
                    <a:lnTo>
                      <a:pt x="27" y="14"/>
                    </a:lnTo>
                    <a:lnTo>
                      <a:pt x="0" y="13"/>
                    </a:lnTo>
                    <a:lnTo>
                      <a:pt x="6" y="10"/>
                    </a:lnTo>
                    <a:lnTo>
                      <a:pt x="18" y="9"/>
                    </a:lnTo>
                    <a:lnTo>
                      <a:pt x="17" y="4"/>
                    </a:lnTo>
                    <a:lnTo>
                      <a:pt x="9" y="4"/>
                    </a:lnTo>
                    <a:lnTo>
                      <a:pt x="6" y="2"/>
                    </a:lnTo>
                    <a:lnTo>
                      <a:pt x="34" y="0"/>
                    </a:lnTo>
                    <a:lnTo>
                      <a:pt x="34" y="4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14" name="Freeform 310"/>
              <p:cNvSpPr>
                <a:spLocks/>
              </p:cNvSpPr>
              <p:nvPr/>
            </p:nvSpPr>
            <p:spPr bwMode="auto">
              <a:xfrm>
                <a:off x="1654" y="656"/>
                <a:ext cx="46" cy="28"/>
              </a:xfrm>
              <a:custGeom>
                <a:avLst/>
                <a:gdLst>
                  <a:gd name="T0" fmla="*/ 23 w 47"/>
                  <a:gd name="T1" fmla="*/ 32 h 27"/>
                  <a:gd name="T2" fmla="*/ 23 w 47"/>
                  <a:gd name="T3" fmla="*/ 13 h 27"/>
                  <a:gd name="T4" fmla="*/ 23 w 47"/>
                  <a:gd name="T5" fmla="*/ 0 h 27"/>
                  <a:gd name="T6" fmla="*/ 22 w 47"/>
                  <a:gd name="T7" fmla="*/ 9 h 27"/>
                  <a:gd name="T8" fmla="*/ 20 w 47"/>
                  <a:gd name="T9" fmla="*/ 7 h 27"/>
                  <a:gd name="T10" fmla="*/ 17 w 47"/>
                  <a:gd name="T11" fmla="*/ 11 h 27"/>
                  <a:gd name="T12" fmla="*/ 0 w 47"/>
                  <a:gd name="T13" fmla="*/ 34 h 27"/>
                  <a:gd name="T14" fmla="*/ 23 w 47"/>
                  <a:gd name="T15" fmla="*/ 49 h 27"/>
                  <a:gd name="T16" fmla="*/ 29 w 47"/>
                  <a:gd name="T17" fmla="*/ 38 h 27"/>
                  <a:gd name="T18" fmla="*/ 23 w 47"/>
                  <a:gd name="T19" fmla="*/ 38 h 27"/>
                  <a:gd name="T20" fmla="*/ 23 w 47"/>
                  <a:gd name="T21" fmla="*/ 32 h 2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47"/>
                  <a:gd name="T34" fmla="*/ 0 h 27"/>
                  <a:gd name="T35" fmla="*/ 47 w 47"/>
                  <a:gd name="T36" fmla="*/ 27 h 2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47" h="27">
                    <a:moveTo>
                      <a:pt x="40" y="14"/>
                    </a:moveTo>
                    <a:lnTo>
                      <a:pt x="41" y="13"/>
                    </a:lnTo>
                    <a:lnTo>
                      <a:pt x="28" y="0"/>
                    </a:lnTo>
                    <a:lnTo>
                      <a:pt x="22" y="9"/>
                    </a:lnTo>
                    <a:lnTo>
                      <a:pt x="20" y="7"/>
                    </a:lnTo>
                    <a:lnTo>
                      <a:pt x="17" y="11"/>
                    </a:lnTo>
                    <a:lnTo>
                      <a:pt x="0" y="16"/>
                    </a:lnTo>
                    <a:lnTo>
                      <a:pt x="27" y="27"/>
                    </a:lnTo>
                    <a:lnTo>
                      <a:pt x="47" y="20"/>
                    </a:lnTo>
                    <a:lnTo>
                      <a:pt x="41" y="20"/>
                    </a:lnTo>
                    <a:lnTo>
                      <a:pt x="40" y="14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15" name="Freeform 311"/>
              <p:cNvSpPr>
                <a:spLocks/>
              </p:cNvSpPr>
              <p:nvPr/>
            </p:nvSpPr>
            <p:spPr bwMode="auto">
              <a:xfrm>
                <a:off x="1901" y="592"/>
                <a:ext cx="47" cy="22"/>
              </a:xfrm>
              <a:custGeom>
                <a:avLst/>
                <a:gdLst>
                  <a:gd name="T0" fmla="*/ 15 w 49"/>
                  <a:gd name="T1" fmla="*/ 0 h 22"/>
                  <a:gd name="T2" fmla="*/ 2 w 49"/>
                  <a:gd name="T3" fmla="*/ 0 h 22"/>
                  <a:gd name="T4" fmla="*/ 0 w 49"/>
                  <a:gd name="T5" fmla="*/ 8 h 22"/>
                  <a:gd name="T6" fmla="*/ 4 w 49"/>
                  <a:gd name="T7" fmla="*/ 16 h 22"/>
                  <a:gd name="T8" fmla="*/ 9 w 49"/>
                  <a:gd name="T9" fmla="*/ 22 h 22"/>
                  <a:gd name="T10" fmla="*/ 24 w 49"/>
                  <a:gd name="T11" fmla="*/ 19 h 22"/>
                  <a:gd name="T12" fmla="*/ 15 w 49"/>
                  <a:gd name="T13" fmla="*/ 0 h 2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9"/>
                  <a:gd name="T22" fmla="*/ 0 h 22"/>
                  <a:gd name="T23" fmla="*/ 49 w 49"/>
                  <a:gd name="T24" fmla="*/ 22 h 2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9" h="22">
                    <a:moveTo>
                      <a:pt x="33" y="0"/>
                    </a:moveTo>
                    <a:lnTo>
                      <a:pt x="2" y="0"/>
                    </a:lnTo>
                    <a:lnTo>
                      <a:pt x="0" y="8"/>
                    </a:lnTo>
                    <a:lnTo>
                      <a:pt x="4" y="16"/>
                    </a:lnTo>
                    <a:lnTo>
                      <a:pt x="9" y="22"/>
                    </a:lnTo>
                    <a:lnTo>
                      <a:pt x="49" y="19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16" name="Freeform 312"/>
              <p:cNvSpPr>
                <a:spLocks/>
              </p:cNvSpPr>
              <p:nvPr/>
            </p:nvSpPr>
            <p:spPr bwMode="auto">
              <a:xfrm>
                <a:off x="1882" y="684"/>
                <a:ext cx="24" cy="22"/>
              </a:xfrm>
              <a:custGeom>
                <a:avLst/>
                <a:gdLst>
                  <a:gd name="T0" fmla="*/ 4 w 27"/>
                  <a:gd name="T1" fmla="*/ 14 h 22"/>
                  <a:gd name="T2" fmla="*/ 2 w 27"/>
                  <a:gd name="T3" fmla="*/ 22 h 22"/>
                  <a:gd name="T4" fmla="*/ 0 w 27"/>
                  <a:gd name="T5" fmla="*/ 12 h 22"/>
                  <a:gd name="T6" fmla="*/ 4 w 27"/>
                  <a:gd name="T7" fmla="*/ 0 h 22"/>
                  <a:gd name="T8" fmla="*/ 4 w 27"/>
                  <a:gd name="T9" fmla="*/ 6 h 22"/>
                  <a:gd name="T10" fmla="*/ 4 w 27"/>
                  <a:gd name="T11" fmla="*/ 14 h 2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7"/>
                  <a:gd name="T19" fmla="*/ 0 h 22"/>
                  <a:gd name="T20" fmla="*/ 27 w 27"/>
                  <a:gd name="T21" fmla="*/ 22 h 2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7" h="22">
                    <a:moveTo>
                      <a:pt x="23" y="14"/>
                    </a:moveTo>
                    <a:lnTo>
                      <a:pt x="2" y="22"/>
                    </a:lnTo>
                    <a:lnTo>
                      <a:pt x="0" y="12"/>
                    </a:lnTo>
                    <a:lnTo>
                      <a:pt x="17" y="0"/>
                    </a:lnTo>
                    <a:lnTo>
                      <a:pt x="27" y="6"/>
                    </a:lnTo>
                    <a:lnTo>
                      <a:pt x="23" y="14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17" name="Freeform 313"/>
              <p:cNvSpPr>
                <a:spLocks/>
              </p:cNvSpPr>
              <p:nvPr/>
            </p:nvSpPr>
            <p:spPr bwMode="auto">
              <a:xfrm>
                <a:off x="1797" y="510"/>
                <a:ext cx="32" cy="22"/>
              </a:xfrm>
              <a:custGeom>
                <a:avLst/>
                <a:gdLst>
                  <a:gd name="T0" fmla="*/ 0 w 33"/>
                  <a:gd name="T1" fmla="*/ 11 h 23"/>
                  <a:gd name="T2" fmla="*/ 4 w 33"/>
                  <a:gd name="T3" fmla="*/ 0 h 23"/>
                  <a:gd name="T4" fmla="*/ 16 w 33"/>
                  <a:gd name="T5" fmla="*/ 8 h 23"/>
                  <a:gd name="T6" fmla="*/ 16 w 33"/>
                  <a:gd name="T7" fmla="*/ 11 h 23"/>
                  <a:gd name="T8" fmla="*/ 4 w 33"/>
                  <a:gd name="T9" fmla="*/ 11 h 23"/>
                  <a:gd name="T10" fmla="*/ 0 w 33"/>
                  <a:gd name="T11" fmla="*/ 11 h 23"/>
                  <a:gd name="T12" fmla="*/ 0 w 33"/>
                  <a:gd name="T13" fmla="*/ 11 h 2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3"/>
                  <a:gd name="T22" fmla="*/ 0 h 23"/>
                  <a:gd name="T23" fmla="*/ 33 w 33"/>
                  <a:gd name="T24" fmla="*/ 23 h 2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3" h="23">
                    <a:moveTo>
                      <a:pt x="0" y="11"/>
                    </a:moveTo>
                    <a:lnTo>
                      <a:pt x="4" y="0"/>
                    </a:lnTo>
                    <a:lnTo>
                      <a:pt x="33" y="8"/>
                    </a:lnTo>
                    <a:lnTo>
                      <a:pt x="30" y="14"/>
                    </a:lnTo>
                    <a:lnTo>
                      <a:pt x="4" y="23"/>
                    </a:lnTo>
                    <a:lnTo>
                      <a:pt x="0" y="14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18" name="Freeform 314"/>
              <p:cNvSpPr>
                <a:spLocks/>
              </p:cNvSpPr>
              <p:nvPr/>
            </p:nvSpPr>
            <p:spPr bwMode="auto">
              <a:xfrm>
                <a:off x="1762" y="558"/>
                <a:ext cx="33" cy="22"/>
              </a:xfrm>
              <a:custGeom>
                <a:avLst/>
                <a:gdLst>
                  <a:gd name="T0" fmla="*/ 5 w 36"/>
                  <a:gd name="T1" fmla="*/ 19 h 22"/>
                  <a:gd name="T2" fmla="*/ 0 w 36"/>
                  <a:gd name="T3" fmla="*/ 15 h 22"/>
                  <a:gd name="T4" fmla="*/ 5 w 36"/>
                  <a:gd name="T5" fmla="*/ 0 h 22"/>
                  <a:gd name="T6" fmla="*/ 7 w 36"/>
                  <a:gd name="T7" fmla="*/ 13 h 22"/>
                  <a:gd name="T8" fmla="*/ 6 w 36"/>
                  <a:gd name="T9" fmla="*/ 22 h 22"/>
                  <a:gd name="T10" fmla="*/ 5 w 36"/>
                  <a:gd name="T11" fmla="*/ 19 h 2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6"/>
                  <a:gd name="T19" fmla="*/ 0 h 22"/>
                  <a:gd name="T20" fmla="*/ 36 w 36"/>
                  <a:gd name="T21" fmla="*/ 22 h 2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6" h="22">
                    <a:moveTo>
                      <a:pt x="10" y="19"/>
                    </a:moveTo>
                    <a:lnTo>
                      <a:pt x="0" y="15"/>
                    </a:lnTo>
                    <a:lnTo>
                      <a:pt x="29" y="0"/>
                    </a:lnTo>
                    <a:lnTo>
                      <a:pt x="36" y="13"/>
                    </a:lnTo>
                    <a:lnTo>
                      <a:pt x="31" y="22"/>
                    </a:lnTo>
                    <a:lnTo>
                      <a:pt x="10" y="19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19" name="Freeform 315"/>
              <p:cNvSpPr>
                <a:spLocks/>
              </p:cNvSpPr>
              <p:nvPr/>
            </p:nvSpPr>
            <p:spPr bwMode="auto">
              <a:xfrm>
                <a:off x="1638" y="592"/>
                <a:ext cx="26" cy="22"/>
              </a:xfrm>
              <a:custGeom>
                <a:avLst/>
                <a:gdLst>
                  <a:gd name="T0" fmla="*/ 7 w 28"/>
                  <a:gd name="T1" fmla="*/ 22 h 22"/>
                  <a:gd name="T2" fmla="*/ 0 w 28"/>
                  <a:gd name="T3" fmla="*/ 6 h 22"/>
                  <a:gd name="T4" fmla="*/ 7 w 28"/>
                  <a:gd name="T5" fmla="*/ 0 h 22"/>
                  <a:gd name="T6" fmla="*/ 7 w 28"/>
                  <a:gd name="T7" fmla="*/ 3 h 22"/>
                  <a:gd name="T8" fmla="*/ 7 w 28"/>
                  <a:gd name="T9" fmla="*/ 22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8"/>
                  <a:gd name="T16" fmla="*/ 0 h 22"/>
                  <a:gd name="T17" fmla="*/ 28 w 28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8" h="22">
                    <a:moveTo>
                      <a:pt x="10" y="22"/>
                    </a:moveTo>
                    <a:lnTo>
                      <a:pt x="0" y="6"/>
                    </a:lnTo>
                    <a:lnTo>
                      <a:pt x="25" y="0"/>
                    </a:lnTo>
                    <a:lnTo>
                      <a:pt x="28" y="3"/>
                    </a:lnTo>
                    <a:lnTo>
                      <a:pt x="10" y="22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20" name="Freeform 316"/>
              <p:cNvSpPr>
                <a:spLocks/>
              </p:cNvSpPr>
              <p:nvPr/>
            </p:nvSpPr>
            <p:spPr bwMode="auto">
              <a:xfrm>
                <a:off x="2034" y="446"/>
                <a:ext cx="581" cy="390"/>
              </a:xfrm>
              <a:custGeom>
                <a:avLst/>
                <a:gdLst>
                  <a:gd name="T0" fmla="*/ 36 w 617"/>
                  <a:gd name="T1" fmla="*/ 310 h 390"/>
                  <a:gd name="T2" fmla="*/ 42 w 617"/>
                  <a:gd name="T3" fmla="*/ 305 h 390"/>
                  <a:gd name="T4" fmla="*/ 37 w 617"/>
                  <a:gd name="T5" fmla="*/ 324 h 390"/>
                  <a:gd name="T6" fmla="*/ 40 w 617"/>
                  <a:gd name="T7" fmla="*/ 336 h 390"/>
                  <a:gd name="T8" fmla="*/ 42 w 617"/>
                  <a:gd name="T9" fmla="*/ 356 h 390"/>
                  <a:gd name="T10" fmla="*/ 43 w 617"/>
                  <a:gd name="T11" fmla="*/ 365 h 390"/>
                  <a:gd name="T12" fmla="*/ 48 w 617"/>
                  <a:gd name="T13" fmla="*/ 374 h 390"/>
                  <a:gd name="T14" fmla="*/ 54 w 617"/>
                  <a:gd name="T15" fmla="*/ 379 h 390"/>
                  <a:gd name="T16" fmla="*/ 57 w 617"/>
                  <a:gd name="T17" fmla="*/ 390 h 390"/>
                  <a:gd name="T18" fmla="*/ 66 w 617"/>
                  <a:gd name="T19" fmla="*/ 378 h 390"/>
                  <a:gd name="T20" fmla="*/ 68 w 617"/>
                  <a:gd name="T21" fmla="*/ 368 h 390"/>
                  <a:gd name="T22" fmla="*/ 71 w 617"/>
                  <a:gd name="T23" fmla="*/ 352 h 390"/>
                  <a:gd name="T24" fmla="*/ 74 w 617"/>
                  <a:gd name="T25" fmla="*/ 332 h 390"/>
                  <a:gd name="T26" fmla="*/ 79 w 617"/>
                  <a:gd name="T27" fmla="*/ 319 h 390"/>
                  <a:gd name="T28" fmla="*/ 87 w 617"/>
                  <a:gd name="T29" fmla="*/ 289 h 390"/>
                  <a:gd name="T30" fmla="*/ 97 w 617"/>
                  <a:gd name="T31" fmla="*/ 279 h 390"/>
                  <a:gd name="T32" fmla="*/ 114 w 617"/>
                  <a:gd name="T33" fmla="*/ 256 h 390"/>
                  <a:gd name="T34" fmla="*/ 133 w 617"/>
                  <a:gd name="T35" fmla="*/ 239 h 390"/>
                  <a:gd name="T36" fmla="*/ 163 w 617"/>
                  <a:gd name="T37" fmla="*/ 206 h 390"/>
                  <a:gd name="T38" fmla="*/ 143 w 617"/>
                  <a:gd name="T39" fmla="*/ 190 h 390"/>
                  <a:gd name="T40" fmla="*/ 143 w 617"/>
                  <a:gd name="T41" fmla="*/ 172 h 390"/>
                  <a:gd name="T42" fmla="*/ 165 w 617"/>
                  <a:gd name="T43" fmla="*/ 197 h 390"/>
                  <a:gd name="T44" fmla="*/ 164 w 617"/>
                  <a:gd name="T45" fmla="*/ 174 h 390"/>
                  <a:gd name="T46" fmla="*/ 148 w 617"/>
                  <a:gd name="T47" fmla="*/ 159 h 390"/>
                  <a:gd name="T48" fmla="*/ 154 w 617"/>
                  <a:gd name="T49" fmla="*/ 149 h 390"/>
                  <a:gd name="T50" fmla="*/ 168 w 617"/>
                  <a:gd name="T51" fmla="*/ 152 h 390"/>
                  <a:gd name="T52" fmla="*/ 179 w 617"/>
                  <a:gd name="T53" fmla="*/ 133 h 390"/>
                  <a:gd name="T54" fmla="*/ 170 w 617"/>
                  <a:gd name="T55" fmla="*/ 113 h 390"/>
                  <a:gd name="T56" fmla="*/ 171 w 617"/>
                  <a:gd name="T57" fmla="*/ 99 h 390"/>
                  <a:gd name="T58" fmla="*/ 184 w 617"/>
                  <a:gd name="T59" fmla="*/ 79 h 390"/>
                  <a:gd name="T60" fmla="*/ 182 w 617"/>
                  <a:gd name="T61" fmla="*/ 57 h 390"/>
                  <a:gd name="T62" fmla="*/ 195 w 617"/>
                  <a:gd name="T63" fmla="*/ 38 h 390"/>
                  <a:gd name="T64" fmla="*/ 184 w 617"/>
                  <a:gd name="T65" fmla="*/ 27 h 390"/>
                  <a:gd name="T66" fmla="*/ 161 w 617"/>
                  <a:gd name="T67" fmla="*/ 27 h 390"/>
                  <a:gd name="T68" fmla="*/ 170 w 617"/>
                  <a:gd name="T69" fmla="*/ 9 h 390"/>
                  <a:gd name="T70" fmla="*/ 129 w 617"/>
                  <a:gd name="T71" fmla="*/ 5 h 390"/>
                  <a:gd name="T72" fmla="*/ 114 w 617"/>
                  <a:gd name="T73" fmla="*/ 9 h 390"/>
                  <a:gd name="T74" fmla="*/ 107 w 617"/>
                  <a:gd name="T75" fmla="*/ 18 h 390"/>
                  <a:gd name="T76" fmla="*/ 74 w 617"/>
                  <a:gd name="T77" fmla="*/ 26 h 390"/>
                  <a:gd name="T78" fmla="*/ 50 w 617"/>
                  <a:gd name="T79" fmla="*/ 29 h 390"/>
                  <a:gd name="T80" fmla="*/ 33 w 617"/>
                  <a:gd name="T81" fmla="*/ 49 h 390"/>
                  <a:gd name="T82" fmla="*/ 8 w 617"/>
                  <a:gd name="T83" fmla="*/ 79 h 390"/>
                  <a:gd name="T84" fmla="*/ 13 w 617"/>
                  <a:gd name="T85" fmla="*/ 87 h 390"/>
                  <a:gd name="T86" fmla="*/ 15 w 617"/>
                  <a:gd name="T87" fmla="*/ 104 h 390"/>
                  <a:gd name="T88" fmla="*/ 45 w 617"/>
                  <a:gd name="T89" fmla="*/ 128 h 390"/>
                  <a:gd name="T90" fmla="*/ 45 w 617"/>
                  <a:gd name="T91" fmla="*/ 155 h 390"/>
                  <a:gd name="T92" fmla="*/ 46 w 617"/>
                  <a:gd name="T93" fmla="*/ 179 h 390"/>
                  <a:gd name="T94" fmla="*/ 54 w 617"/>
                  <a:gd name="T95" fmla="*/ 180 h 390"/>
                  <a:gd name="T96" fmla="*/ 55 w 617"/>
                  <a:gd name="T97" fmla="*/ 193 h 390"/>
                  <a:gd name="T98" fmla="*/ 53 w 617"/>
                  <a:gd name="T99" fmla="*/ 217 h 390"/>
                  <a:gd name="T100" fmla="*/ 52 w 617"/>
                  <a:gd name="T101" fmla="*/ 228 h 390"/>
                  <a:gd name="T102" fmla="*/ 42 w 617"/>
                  <a:gd name="T103" fmla="*/ 240 h 390"/>
                  <a:gd name="T104" fmla="*/ 46 w 617"/>
                  <a:gd name="T105" fmla="*/ 247 h 390"/>
                  <a:gd name="T106" fmla="*/ 42 w 617"/>
                  <a:gd name="T107" fmla="*/ 248 h 390"/>
                  <a:gd name="T108" fmla="*/ 40 w 617"/>
                  <a:gd name="T109" fmla="*/ 262 h 390"/>
                  <a:gd name="T110" fmla="*/ 41 w 617"/>
                  <a:gd name="T111" fmla="*/ 267 h 390"/>
                  <a:gd name="T112" fmla="*/ 36 w 617"/>
                  <a:gd name="T113" fmla="*/ 284 h 390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617"/>
                  <a:gd name="T172" fmla="*/ 0 h 390"/>
                  <a:gd name="T173" fmla="*/ 617 w 617"/>
                  <a:gd name="T174" fmla="*/ 390 h 390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617" h="390">
                    <a:moveTo>
                      <a:pt x="130" y="285"/>
                    </a:moveTo>
                    <a:lnTo>
                      <a:pt x="115" y="288"/>
                    </a:lnTo>
                    <a:lnTo>
                      <a:pt x="108" y="294"/>
                    </a:lnTo>
                    <a:lnTo>
                      <a:pt x="108" y="299"/>
                    </a:lnTo>
                    <a:lnTo>
                      <a:pt x="118" y="297"/>
                    </a:lnTo>
                    <a:lnTo>
                      <a:pt x="113" y="300"/>
                    </a:lnTo>
                    <a:lnTo>
                      <a:pt x="106" y="310"/>
                    </a:lnTo>
                    <a:lnTo>
                      <a:pt x="115" y="306"/>
                    </a:lnTo>
                    <a:lnTo>
                      <a:pt x="122" y="303"/>
                    </a:lnTo>
                    <a:lnTo>
                      <a:pt x="124" y="294"/>
                    </a:lnTo>
                    <a:lnTo>
                      <a:pt x="126" y="297"/>
                    </a:lnTo>
                    <a:lnTo>
                      <a:pt x="132" y="300"/>
                    </a:lnTo>
                    <a:lnTo>
                      <a:pt x="134" y="307"/>
                    </a:lnTo>
                    <a:lnTo>
                      <a:pt x="126" y="305"/>
                    </a:lnTo>
                    <a:lnTo>
                      <a:pt x="127" y="308"/>
                    </a:lnTo>
                    <a:lnTo>
                      <a:pt x="113" y="312"/>
                    </a:lnTo>
                    <a:lnTo>
                      <a:pt x="124" y="312"/>
                    </a:lnTo>
                    <a:lnTo>
                      <a:pt x="129" y="312"/>
                    </a:lnTo>
                    <a:lnTo>
                      <a:pt x="108" y="316"/>
                    </a:lnTo>
                    <a:lnTo>
                      <a:pt x="115" y="318"/>
                    </a:lnTo>
                    <a:lnTo>
                      <a:pt x="108" y="324"/>
                    </a:lnTo>
                    <a:lnTo>
                      <a:pt x="116" y="323"/>
                    </a:lnTo>
                    <a:lnTo>
                      <a:pt x="113" y="325"/>
                    </a:lnTo>
                    <a:lnTo>
                      <a:pt x="112" y="325"/>
                    </a:lnTo>
                    <a:lnTo>
                      <a:pt x="118" y="328"/>
                    </a:lnTo>
                    <a:lnTo>
                      <a:pt x="112" y="328"/>
                    </a:lnTo>
                    <a:lnTo>
                      <a:pt x="118" y="333"/>
                    </a:lnTo>
                    <a:lnTo>
                      <a:pt x="118" y="336"/>
                    </a:lnTo>
                    <a:lnTo>
                      <a:pt x="123" y="335"/>
                    </a:lnTo>
                    <a:lnTo>
                      <a:pt x="118" y="339"/>
                    </a:lnTo>
                    <a:lnTo>
                      <a:pt x="118" y="343"/>
                    </a:lnTo>
                    <a:lnTo>
                      <a:pt x="122" y="349"/>
                    </a:lnTo>
                    <a:lnTo>
                      <a:pt x="122" y="352"/>
                    </a:lnTo>
                    <a:lnTo>
                      <a:pt x="129" y="352"/>
                    </a:lnTo>
                    <a:lnTo>
                      <a:pt x="126" y="356"/>
                    </a:lnTo>
                    <a:lnTo>
                      <a:pt x="129" y="355"/>
                    </a:lnTo>
                    <a:lnTo>
                      <a:pt x="129" y="358"/>
                    </a:lnTo>
                    <a:lnTo>
                      <a:pt x="130" y="362"/>
                    </a:lnTo>
                    <a:lnTo>
                      <a:pt x="126" y="362"/>
                    </a:lnTo>
                    <a:lnTo>
                      <a:pt x="132" y="363"/>
                    </a:lnTo>
                    <a:lnTo>
                      <a:pt x="129" y="363"/>
                    </a:lnTo>
                    <a:lnTo>
                      <a:pt x="129" y="365"/>
                    </a:lnTo>
                    <a:lnTo>
                      <a:pt x="129" y="367"/>
                    </a:lnTo>
                    <a:lnTo>
                      <a:pt x="135" y="366"/>
                    </a:lnTo>
                    <a:lnTo>
                      <a:pt x="137" y="370"/>
                    </a:lnTo>
                    <a:lnTo>
                      <a:pt x="134" y="373"/>
                    </a:lnTo>
                    <a:lnTo>
                      <a:pt x="135" y="373"/>
                    </a:lnTo>
                    <a:lnTo>
                      <a:pt x="135" y="374"/>
                    </a:lnTo>
                    <a:lnTo>
                      <a:pt x="140" y="374"/>
                    </a:lnTo>
                    <a:lnTo>
                      <a:pt x="149" y="373"/>
                    </a:lnTo>
                    <a:lnTo>
                      <a:pt x="161" y="367"/>
                    </a:lnTo>
                    <a:lnTo>
                      <a:pt x="161" y="372"/>
                    </a:lnTo>
                    <a:lnTo>
                      <a:pt x="168" y="368"/>
                    </a:lnTo>
                    <a:lnTo>
                      <a:pt x="159" y="376"/>
                    </a:lnTo>
                    <a:lnTo>
                      <a:pt x="167" y="374"/>
                    </a:lnTo>
                    <a:lnTo>
                      <a:pt x="160" y="379"/>
                    </a:lnTo>
                    <a:lnTo>
                      <a:pt x="168" y="378"/>
                    </a:lnTo>
                    <a:lnTo>
                      <a:pt x="168" y="382"/>
                    </a:lnTo>
                    <a:lnTo>
                      <a:pt x="172" y="379"/>
                    </a:lnTo>
                    <a:lnTo>
                      <a:pt x="167" y="387"/>
                    </a:lnTo>
                    <a:lnTo>
                      <a:pt x="174" y="383"/>
                    </a:lnTo>
                    <a:lnTo>
                      <a:pt x="167" y="388"/>
                    </a:lnTo>
                    <a:lnTo>
                      <a:pt x="170" y="390"/>
                    </a:lnTo>
                    <a:lnTo>
                      <a:pt x="181" y="385"/>
                    </a:lnTo>
                    <a:lnTo>
                      <a:pt x="189" y="389"/>
                    </a:lnTo>
                    <a:lnTo>
                      <a:pt x="190" y="387"/>
                    </a:lnTo>
                    <a:lnTo>
                      <a:pt x="189" y="384"/>
                    </a:lnTo>
                    <a:lnTo>
                      <a:pt x="181" y="379"/>
                    </a:lnTo>
                    <a:lnTo>
                      <a:pt x="193" y="382"/>
                    </a:lnTo>
                    <a:lnTo>
                      <a:pt x="198" y="378"/>
                    </a:lnTo>
                    <a:lnTo>
                      <a:pt x="194" y="376"/>
                    </a:lnTo>
                    <a:lnTo>
                      <a:pt x="195" y="376"/>
                    </a:lnTo>
                    <a:lnTo>
                      <a:pt x="193" y="374"/>
                    </a:lnTo>
                    <a:lnTo>
                      <a:pt x="200" y="373"/>
                    </a:lnTo>
                    <a:lnTo>
                      <a:pt x="193" y="370"/>
                    </a:lnTo>
                    <a:lnTo>
                      <a:pt x="200" y="370"/>
                    </a:lnTo>
                    <a:lnTo>
                      <a:pt x="200" y="368"/>
                    </a:lnTo>
                    <a:lnTo>
                      <a:pt x="200" y="366"/>
                    </a:lnTo>
                    <a:lnTo>
                      <a:pt x="204" y="366"/>
                    </a:lnTo>
                    <a:lnTo>
                      <a:pt x="201" y="363"/>
                    </a:lnTo>
                    <a:lnTo>
                      <a:pt x="208" y="363"/>
                    </a:lnTo>
                    <a:lnTo>
                      <a:pt x="206" y="358"/>
                    </a:lnTo>
                    <a:lnTo>
                      <a:pt x="210" y="355"/>
                    </a:lnTo>
                    <a:lnTo>
                      <a:pt x="211" y="352"/>
                    </a:lnTo>
                    <a:lnTo>
                      <a:pt x="209" y="346"/>
                    </a:lnTo>
                    <a:lnTo>
                      <a:pt x="210" y="346"/>
                    </a:lnTo>
                    <a:lnTo>
                      <a:pt x="206" y="340"/>
                    </a:lnTo>
                    <a:lnTo>
                      <a:pt x="217" y="336"/>
                    </a:lnTo>
                    <a:lnTo>
                      <a:pt x="223" y="335"/>
                    </a:lnTo>
                    <a:lnTo>
                      <a:pt x="222" y="334"/>
                    </a:lnTo>
                    <a:lnTo>
                      <a:pt x="221" y="332"/>
                    </a:lnTo>
                    <a:lnTo>
                      <a:pt x="227" y="332"/>
                    </a:lnTo>
                    <a:lnTo>
                      <a:pt x="228" y="327"/>
                    </a:lnTo>
                    <a:lnTo>
                      <a:pt x="230" y="328"/>
                    </a:lnTo>
                    <a:lnTo>
                      <a:pt x="228" y="327"/>
                    </a:lnTo>
                    <a:lnTo>
                      <a:pt x="233" y="325"/>
                    </a:lnTo>
                    <a:lnTo>
                      <a:pt x="237" y="323"/>
                    </a:lnTo>
                    <a:lnTo>
                      <a:pt x="232" y="319"/>
                    </a:lnTo>
                    <a:lnTo>
                      <a:pt x="242" y="319"/>
                    </a:lnTo>
                    <a:lnTo>
                      <a:pt x="239" y="313"/>
                    </a:lnTo>
                    <a:lnTo>
                      <a:pt x="233" y="310"/>
                    </a:lnTo>
                    <a:lnTo>
                      <a:pt x="244" y="307"/>
                    </a:lnTo>
                    <a:lnTo>
                      <a:pt x="244" y="295"/>
                    </a:lnTo>
                    <a:lnTo>
                      <a:pt x="256" y="294"/>
                    </a:lnTo>
                    <a:lnTo>
                      <a:pt x="255" y="289"/>
                    </a:lnTo>
                    <a:lnTo>
                      <a:pt x="263" y="286"/>
                    </a:lnTo>
                    <a:lnTo>
                      <a:pt x="269" y="285"/>
                    </a:lnTo>
                    <a:lnTo>
                      <a:pt x="280" y="283"/>
                    </a:lnTo>
                    <a:lnTo>
                      <a:pt x="279" y="280"/>
                    </a:lnTo>
                    <a:lnTo>
                      <a:pt x="288" y="274"/>
                    </a:lnTo>
                    <a:lnTo>
                      <a:pt x="293" y="274"/>
                    </a:lnTo>
                    <a:lnTo>
                      <a:pt x="287" y="279"/>
                    </a:lnTo>
                    <a:lnTo>
                      <a:pt x="293" y="280"/>
                    </a:lnTo>
                    <a:lnTo>
                      <a:pt x="310" y="275"/>
                    </a:lnTo>
                    <a:lnTo>
                      <a:pt x="312" y="272"/>
                    </a:lnTo>
                    <a:lnTo>
                      <a:pt x="319" y="273"/>
                    </a:lnTo>
                    <a:lnTo>
                      <a:pt x="329" y="268"/>
                    </a:lnTo>
                    <a:lnTo>
                      <a:pt x="330" y="265"/>
                    </a:lnTo>
                    <a:lnTo>
                      <a:pt x="341" y="256"/>
                    </a:lnTo>
                    <a:lnTo>
                      <a:pt x="359" y="246"/>
                    </a:lnTo>
                    <a:lnTo>
                      <a:pt x="359" y="240"/>
                    </a:lnTo>
                    <a:lnTo>
                      <a:pt x="360" y="235"/>
                    </a:lnTo>
                    <a:lnTo>
                      <a:pt x="374" y="243"/>
                    </a:lnTo>
                    <a:lnTo>
                      <a:pt x="380" y="240"/>
                    </a:lnTo>
                    <a:lnTo>
                      <a:pt x="387" y="239"/>
                    </a:lnTo>
                    <a:lnTo>
                      <a:pt x="391" y="239"/>
                    </a:lnTo>
                    <a:lnTo>
                      <a:pt x="416" y="232"/>
                    </a:lnTo>
                    <a:lnTo>
                      <a:pt x="441" y="225"/>
                    </a:lnTo>
                    <a:lnTo>
                      <a:pt x="450" y="221"/>
                    </a:lnTo>
                    <a:lnTo>
                      <a:pt x="460" y="215"/>
                    </a:lnTo>
                    <a:lnTo>
                      <a:pt x="463" y="213"/>
                    </a:lnTo>
                    <a:lnTo>
                      <a:pt x="472" y="208"/>
                    </a:lnTo>
                    <a:lnTo>
                      <a:pt x="479" y="206"/>
                    </a:lnTo>
                    <a:lnTo>
                      <a:pt x="444" y="202"/>
                    </a:lnTo>
                    <a:lnTo>
                      <a:pt x="417" y="207"/>
                    </a:lnTo>
                    <a:lnTo>
                      <a:pt x="414" y="204"/>
                    </a:lnTo>
                    <a:lnTo>
                      <a:pt x="434" y="198"/>
                    </a:lnTo>
                    <a:lnTo>
                      <a:pt x="407" y="198"/>
                    </a:lnTo>
                    <a:lnTo>
                      <a:pt x="422" y="192"/>
                    </a:lnTo>
                    <a:lnTo>
                      <a:pt x="422" y="190"/>
                    </a:lnTo>
                    <a:lnTo>
                      <a:pt x="423" y="188"/>
                    </a:lnTo>
                    <a:lnTo>
                      <a:pt x="447" y="187"/>
                    </a:lnTo>
                    <a:lnTo>
                      <a:pt x="447" y="182"/>
                    </a:lnTo>
                    <a:lnTo>
                      <a:pt x="446" y="180"/>
                    </a:lnTo>
                    <a:lnTo>
                      <a:pt x="423" y="179"/>
                    </a:lnTo>
                    <a:lnTo>
                      <a:pt x="430" y="177"/>
                    </a:lnTo>
                    <a:lnTo>
                      <a:pt x="422" y="172"/>
                    </a:lnTo>
                    <a:lnTo>
                      <a:pt x="442" y="180"/>
                    </a:lnTo>
                    <a:lnTo>
                      <a:pt x="461" y="188"/>
                    </a:lnTo>
                    <a:lnTo>
                      <a:pt x="472" y="199"/>
                    </a:lnTo>
                    <a:lnTo>
                      <a:pt x="480" y="197"/>
                    </a:lnTo>
                    <a:lnTo>
                      <a:pt x="482" y="193"/>
                    </a:lnTo>
                    <a:lnTo>
                      <a:pt x="483" y="198"/>
                    </a:lnTo>
                    <a:lnTo>
                      <a:pt x="489" y="197"/>
                    </a:lnTo>
                    <a:lnTo>
                      <a:pt x="489" y="190"/>
                    </a:lnTo>
                    <a:lnTo>
                      <a:pt x="490" y="182"/>
                    </a:lnTo>
                    <a:lnTo>
                      <a:pt x="482" y="183"/>
                    </a:lnTo>
                    <a:lnTo>
                      <a:pt x="485" y="177"/>
                    </a:lnTo>
                    <a:lnTo>
                      <a:pt x="482" y="179"/>
                    </a:lnTo>
                    <a:lnTo>
                      <a:pt x="479" y="177"/>
                    </a:lnTo>
                    <a:lnTo>
                      <a:pt x="482" y="174"/>
                    </a:lnTo>
                    <a:lnTo>
                      <a:pt x="457" y="166"/>
                    </a:lnTo>
                    <a:lnTo>
                      <a:pt x="452" y="168"/>
                    </a:lnTo>
                    <a:lnTo>
                      <a:pt x="452" y="165"/>
                    </a:lnTo>
                    <a:lnTo>
                      <a:pt x="462" y="161"/>
                    </a:lnTo>
                    <a:lnTo>
                      <a:pt x="447" y="159"/>
                    </a:lnTo>
                    <a:lnTo>
                      <a:pt x="441" y="159"/>
                    </a:lnTo>
                    <a:lnTo>
                      <a:pt x="438" y="159"/>
                    </a:lnTo>
                    <a:lnTo>
                      <a:pt x="461" y="155"/>
                    </a:lnTo>
                    <a:lnTo>
                      <a:pt x="435" y="155"/>
                    </a:lnTo>
                    <a:lnTo>
                      <a:pt x="434" y="157"/>
                    </a:lnTo>
                    <a:lnTo>
                      <a:pt x="435" y="154"/>
                    </a:lnTo>
                    <a:lnTo>
                      <a:pt x="441" y="152"/>
                    </a:lnTo>
                    <a:lnTo>
                      <a:pt x="440" y="149"/>
                    </a:lnTo>
                    <a:lnTo>
                      <a:pt x="457" y="149"/>
                    </a:lnTo>
                    <a:lnTo>
                      <a:pt x="462" y="146"/>
                    </a:lnTo>
                    <a:lnTo>
                      <a:pt x="461" y="143"/>
                    </a:lnTo>
                    <a:lnTo>
                      <a:pt x="468" y="146"/>
                    </a:lnTo>
                    <a:lnTo>
                      <a:pt x="480" y="144"/>
                    </a:lnTo>
                    <a:lnTo>
                      <a:pt x="489" y="147"/>
                    </a:lnTo>
                    <a:lnTo>
                      <a:pt x="474" y="146"/>
                    </a:lnTo>
                    <a:lnTo>
                      <a:pt x="495" y="152"/>
                    </a:lnTo>
                    <a:lnTo>
                      <a:pt x="512" y="146"/>
                    </a:lnTo>
                    <a:lnTo>
                      <a:pt x="513" y="142"/>
                    </a:lnTo>
                    <a:lnTo>
                      <a:pt x="499" y="142"/>
                    </a:lnTo>
                    <a:lnTo>
                      <a:pt x="498" y="143"/>
                    </a:lnTo>
                    <a:lnTo>
                      <a:pt x="494" y="136"/>
                    </a:lnTo>
                    <a:lnTo>
                      <a:pt x="499" y="130"/>
                    </a:lnTo>
                    <a:lnTo>
                      <a:pt x="528" y="133"/>
                    </a:lnTo>
                    <a:lnTo>
                      <a:pt x="526" y="127"/>
                    </a:lnTo>
                    <a:lnTo>
                      <a:pt x="513" y="126"/>
                    </a:lnTo>
                    <a:lnTo>
                      <a:pt x="511" y="120"/>
                    </a:lnTo>
                    <a:lnTo>
                      <a:pt x="501" y="120"/>
                    </a:lnTo>
                    <a:lnTo>
                      <a:pt x="512" y="117"/>
                    </a:lnTo>
                    <a:lnTo>
                      <a:pt x="501" y="115"/>
                    </a:lnTo>
                    <a:lnTo>
                      <a:pt x="501" y="113"/>
                    </a:lnTo>
                    <a:lnTo>
                      <a:pt x="528" y="119"/>
                    </a:lnTo>
                    <a:lnTo>
                      <a:pt x="526" y="108"/>
                    </a:lnTo>
                    <a:lnTo>
                      <a:pt x="507" y="106"/>
                    </a:lnTo>
                    <a:lnTo>
                      <a:pt x="528" y="104"/>
                    </a:lnTo>
                    <a:lnTo>
                      <a:pt x="516" y="103"/>
                    </a:lnTo>
                    <a:lnTo>
                      <a:pt x="510" y="102"/>
                    </a:lnTo>
                    <a:lnTo>
                      <a:pt x="506" y="99"/>
                    </a:lnTo>
                    <a:lnTo>
                      <a:pt x="500" y="94"/>
                    </a:lnTo>
                    <a:lnTo>
                      <a:pt x="516" y="93"/>
                    </a:lnTo>
                    <a:lnTo>
                      <a:pt x="545" y="93"/>
                    </a:lnTo>
                    <a:lnTo>
                      <a:pt x="545" y="86"/>
                    </a:lnTo>
                    <a:lnTo>
                      <a:pt x="528" y="84"/>
                    </a:lnTo>
                    <a:lnTo>
                      <a:pt x="521" y="79"/>
                    </a:lnTo>
                    <a:lnTo>
                      <a:pt x="542" y="79"/>
                    </a:lnTo>
                    <a:lnTo>
                      <a:pt x="520" y="76"/>
                    </a:lnTo>
                    <a:lnTo>
                      <a:pt x="515" y="79"/>
                    </a:lnTo>
                    <a:lnTo>
                      <a:pt x="511" y="77"/>
                    </a:lnTo>
                    <a:lnTo>
                      <a:pt x="520" y="65"/>
                    </a:lnTo>
                    <a:lnTo>
                      <a:pt x="534" y="60"/>
                    </a:lnTo>
                    <a:lnTo>
                      <a:pt x="542" y="56"/>
                    </a:lnTo>
                    <a:lnTo>
                      <a:pt x="535" y="57"/>
                    </a:lnTo>
                    <a:lnTo>
                      <a:pt x="544" y="48"/>
                    </a:lnTo>
                    <a:lnTo>
                      <a:pt x="558" y="48"/>
                    </a:lnTo>
                    <a:lnTo>
                      <a:pt x="559" y="44"/>
                    </a:lnTo>
                    <a:lnTo>
                      <a:pt x="534" y="48"/>
                    </a:lnTo>
                    <a:lnTo>
                      <a:pt x="532" y="44"/>
                    </a:lnTo>
                    <a:lnTo>
                      <a:pt x="553" y="43"/>
                    </a:lnTo>
                    <a:lnTo>
                      <a:pt x="576" y="38"/>
                    </a:lnTo>
                    <a:lnTo>
                      <a:pt x="533" y="37"/>
                    </a:lnTo>
                    <a:lnTo>
                      <a:pt x="592" y="33"/>
                    </a:lnTo>
                    <a:lnTo>
                      <a:pt x="589" y="29"/>
                    </a:lnTo>
                    <a:lnTo>
                      <a:pt x="617" y="24"/>
                    </a:lnTo>
                    <a:lnTo>
                      <a:pt x="582" y="20"/>
                    </a:lnTo>
                    <a:lnTo>
                      <a:pt x="562" y="24"/>
                    </a:lnTo>
                    <a:lnTo>
                      <a:pt x="542" y="27"/>
                    </a:lnTo>
                    <a:lnTo>
                      <a:pt x="540" y="24"/>
                    </a:lnTo>
                    <a:lnTo>
                      <a:pt x="501" y="37"/>
                    </a:lnTo>
                    <a:lnTo>
                      <a:pt x="515" y="28"/>
                    </a:lnTo>
                    <a:lnTo>
                      <a:pt x="524" y="20"/>
                    </a:lnTo>
                    <a:lnTo>
                      <a:pt x="510" y="18"/>
                    </a:lnTo>
                    <a:lnTo>
                      <a:pt x="502" y="23"/>
                    </a:lnTo>
                    <a:lnTo>
                      <a:pt x="476" y="27"/>
                    </a:lnTo>
                    <a:lnTo>
                      <a:pt x="491" y="23"/>
                    </a:lnTo>
                    <a:lnTo>
                      <a:pt x="494" y="20"/>
                    </a:lnTo>
                    <a:lnTo>
                      <a:pt x="425" y="23"/>
                    </a:lnTo>
                    <a:lnTo>
                      <a:pt x="445" y="17"/>
                    </a:lnTo>
                    <a:lnTo>
                      <a:pt x="485" y="17"/>
                    </a:lnTo>
                    <a:lnTo>
                      <a:pt x="532" y="13"/>
                    </a:lnTo>
                    <a:lnTo>
                      <a:pt x="500" y="9"/>
                    </a:lnTo>
                    <a:lnTo>
                      <a:pt x="500" y="6"/>
                    </a:lnTo>
                    <a:lnTo>
                      <a:pt x="408" y="7"/>
                    </a:lnTo>
                    <a:lnTo>
                      <a:pt x="422" y="7"/>
                    </a:lnTo>
                    <a:lnTo>
                      <a:pt x="491" y="5"/>
                    </a:lnTo>
                    <a:lnTo>
                      <a:pt x="462" y="0"/>
                    </a:lnTo>
                    <a:lnTo>
                      <a:pt x="374" y="2"/>
                    </a:lnTo>
                    <a:lnTo>
                      <a:pt x="380" y="5"/>
                    </a:lnTo>
                    <a:lnTo>
                      <a:pt x="373" y="6"/>
                    </a:lnTo>
                    <a:lnTo>
                      <a:pt x="370" y="7"/>
                    </a:lnTo>
                    <a:lnTo>
                      <a:pt x="348" y="6"/>
                    </a:lnTo>
                    <a:lnTo>
                      <a:pt x="318" y="5"/>
                    </a:lnTo>
                    <a:lnTo>
                      <a:pt x="323" y="7"/>
                    </a:lnTo>
                    <a:lnTo>
                      <a:pt x="301" y="6"/>
                    </a:lnTo>
                    <a:lnTo>
                      <a:pt x="340" y="9"/>
                    </a:lnTo>
                    <a:lnTo>
                      <a:pt x="359" y="13"/>
                    </a:lnTo>
                    <a:lnTo>
                      <a:pt x="341" y="10"/>
                    </a:lnTo>
                    <a:lnTo>
                      <a:pt x="340" y="12"/>
                    </a:lnTo>
                    <a:lnTo>
                      <a:pt x="312" y="10"/>
                    </a:lnTo>
                    <a:lnTo>
                      <a:pt x="325" y="16"/>
                    </a:lnTo>
                    <a:lnTo>
                      <a:pt x="314" y="16"/>
                    </a:lnTo>
                    <a:lnTo>
                      <a:pt x="313" y="18"/>
                    </a:lnTo>
                    <a:lnTo>
                      <a:pt x="312" y="22"/>
                    </a:lnTo>
                    <a:lnTo>
                      <a:pt x="259" y="13"/>
                    </a:lnTo>
                    <a:lnTo>
                      <a:pt x="256" y="22"/>
                    </a:lnTo>
                    <a:lnTo>
                      <a:pt x="258" y="23"/>
                    </a:lnTo>
                    <a:lnTo>
                      <a:pt x="233" y="18"/>
                    </a:lnTo>
                    <a:lnTo>
                      <a:pt x="222" y="26"/>
                    </a:lnTo>
                    <a:lnTo>
                      <a:pt x="220" y="26"/>
                    </a:lnTo>
                    <a:lnTo>
                      <a:pt x="223" y="16"/>
                    </a:lnTo>
                    <a:lnTo>
                      <a:pt x="171" y="18"/>
                    </a:lnTo>
                    <a:lnTo>
                      <a:pt x="188" y="27"/>
                    </a:lnTo>
                    <a:lnTo>
                      <a:pt x="173" y="23"/>
                    </a:lnTo>
                    <a:lnTo>
                      <a:pt x="151" y="22"/>
                    </a:lnTo>
                    <a:lnTo>
                      <a:pt x="150" y="26"/>
                    </a:lnTo>
                    <a:lnTo>
                      <a:pt x="148" y="29"/>
                    </a:lnTo>
                    <a:lnTo>
                      <a:pt x="129" y="29"/>
                    </a:lnTo>
                    <a:lnTo>
                      <a:pt x="126" y="34"/>
                    </a:lnTo>
                    <a:lnTo>
                      <a:pt x="123" y="32"/>
                    </a:lnTo>
                    <a:lnTo>
                      <a:pt x="74" y="43"/>
                    </a:lnTo>
                    <a:lnTo>
                      <a:pt x="105" y="44"/>
                    </a:lnTo>
                    <a:lnTo>
                      <a:pt x="97" y="45"/>
                    </a:lnTo>
                    <a:lnTo>
                      <a:pt x="96" y="49"/>
                    </a:lnTo>
                    <a:lnTo>
                      <a:pt x="84" y="56"/>
                    </a:lnTo>
                    <a:lnTo>
                      <a:pt x="46" y="59"/>
                    </a:lnTo>
                    <a:lnTo>
                      <a:pt x="4" y="67"/>
                    </a:lnTo>
                    <a:lnTo>
                      <a:pt x="2" y="70"/>
                    </a:lnTo>
                    <a:lnTo>
                      <a:pt x="2" y="75"/>
                    </a:lnTo>
                    <a:lnTo>
                      <a:pt x="23" y="77"/>
                    </a:lnTo>
                    <a:lnTo>
                      <a:pt x="19" y="79"/>
                    </a:lnTo>
                    <a:lnTo>
                      <a:pt x="18" y="82"/>
                    </a:lnTo>
                    <a:lnTo>
                      <a:pt x="34" y="83"/>
                    </a:lnTo>
                    <a:lnTo>
                      <a:pt x="56" y="79"/>
                    </a:lnTo>
                    <a:lnTo>
                      <a:pt x="53" y="86"/>
                    </a:lnTo>
                    <a:lnTo>
                      <a:pt x="28" y="87"/>
                    </a:lnTo>
                    <a:lnTo>
                      <a:pt x="48" y="88"/>
                    </a:lnTo>
                    <a:lnTo>
                      <a:pt x="37" y="87"/>
                    </a:lnTo>
                    <a:lnTo>
                      <a:pt x="0" y="92"/>
                    </a:lnTo>
                    <a:lnTo>
                      <a:pt x="14" y="93"/>
                    </a:lnTo>
                    <a:lnTo>
                      <a:pt x="24" y="97"/>
                    </a:lnTo>
                    <a:lnTo>
                      <a:pt x="12" y="99"/>
                    </a:lnTo>
                    <a:lnTo>
                      <a:pt x="37" y="108"/>
                    </a:lnTo>
                    <a:lnTo>
                      <a:pt x="35" y="105"/>
                    </a:lnTo>
                    <a:lnTo>
                      <a:pt x="41" y="104"/>
                    </a:lnTo>
                    <a:lnTo>
                      <a:pt x="48" y="104"/>
                    </a:lnTo>
                    <a:lnTo>
                      <a:pt x="67" y="103"/>
                    </a:lnTo>
                    <a:lnTo>
                      <a:pt x="73" y="102"/>
                    </a:lnTo>
                    <a:lnTo>
                      <a:pt x="121" y="111"/>
                    </a:lnTo>
                    <a:lnTo>
                      <a:pt x="118" y="117"/>
                    </a:lnTo>
                    <a:lnTo>
                      <a:pt x="129" y="125"/>
                    </a:lnTo>
                    <a:lnTo>
                      <a:pt x="132" y="128"/>
                    </a:lnTo>
                    <a:lnTo>
                      <a:pt x="129" y="133"/>
                    </a:lnTo>
                    <a:lnTo>
                      <a:pt x="123" y="136"/>
                    </a:lnTo>
                    <a:lnTo>
                      <a:pt x="132" y="136"/>
                    </a:lnTo>
                    <a:lnTo>
                      <a:pt x="132" y="143"/>
                    </a:lnTo>
                    <a:lnTo>
                      <a:pt x="133" y="148"/>
                    </a:lnTo>
                    <a:lnTo>
                      <a:pt x="132" y="154"/>
                    </a:lnTo>
                    <a:lnTo>
                      <a:pt x="134" y="155"/>
                    </a:lnTo>
                    <a:lnTo>
                      <a:pt x="133" y="163"/>
                    </a:lnTo>
                    <a:lnTo>
                      <a:pt x="127" y="166"/>
                    </a:lnTo>
                    <a:lnTo>
                      <a:pt x="122" y="170"/>
                    </a:lnTo>
                    <a:lnTo>
                      <a:pt x="130" y="170"/>
                    </a:lnTo>
                    <a:lnTo>
                      <a:pt x="117" y="177"/>
                    </a:lnTo>
                    <a:lnTo>
                      <a:pt x="122" y="183"/>
                    </a:lnTo>
                    <a:lnTo>
                      <a:pt x="135" y="179"/>
                    </a:lnTo>
                    <a:lnTo>
                      <a:pt x="141" y="166"/>
                    </a:lnTo>
                    <a:lnTo>
                      <a:pt x="143" y="175"/>
                    </a:lnTo>
                    <a:lnTo>
                      <a:pt x="151" y="172"/>
                    </a:lnTo>
                    <a:lnTo>
                      <a:pt x="149" y="176"/>
                    </a:lnTo>
                    <a:lnTo>
                      <a:pt x="159" y="179"/>
                    </a:lnTo>
                    <a:lnTo>
                      <a:pt x="149" y="180"/>
                    </a:lnTo>
                    <a:lnTo>
                      <a:pt x="159" y="180"/>
                    </a:lnTo>
                    <a:lnTo>
                      <a:pt x="151" y="185"/>
                    </a:lnTo>
                    <a:lnTo>
                      <a:pt x="156" y="183"/>
                    </a:lnTo>
                    <a:lnTo>
                      <a:pt x="154" y="186"/>
                    </a:lnTo>
                    <a:lnTo>
                      <a:pt x="160" y="188"/>
                    </a:lnTo>
                    <a:lnTo>
                      <a:pt x="155" y="188"/>
                    </a:lnTo>
                    <a:lnTo>
                      <a:pt x="163" y="193"/>
                    </a:lnTo>
                    <a:lnTo>
                      <a:pt x="161" y="193"/>
                    </a:lnTo>
                    <a:lnTo>
                      <a:pt x="160" y="197"/>
                    </a:lnTo>
                    <a:lnTo>
                      <a:pt x="161" y="199"/>
                    </a:lnTo>
                    <a:lnTo>
                      <a:pt x="127" y="193"/>
                    </a:lnTo>
                    <a:lnTo>
                      <a:pt x="123" y="198"/>
                    </a:lnTo>
                    <a:lnTo>
                      <a:pt x="161" y="208"/>
                    </a:lnTo>
                    <a:lnTo>
                      <a:pt x="156" y="213"/>
                    </a:lnTo>
                    <a:lnTo>
                      <a:pt x="157" y="217"/>
                    </a:lnTo>
                    <a:lnTo>
                      <a:pt x="154" y="219"/>
                    </a:lnTo>
                    <a:lnTo>
                      <a:pt x="155" y="221"/>
                    </a:lnTo>
                    <a:lnTo>
                      <a:pt x="159" y="223"/>
                    </a:lnTo>
                    <a:lnTo>
                      <a:pt x="159" y="225"/>
                    </a:lnTo>
                    <a:lnTo>
                      <a:pt x="152" y="224"/>
                    </a:lnTo>
                    <a:lnTo>
                      <a:pt x="149" y="228"/>
                    </a:lnTo>
                    <a:lnTo>
                      <a:pt x="152" y="228"/>
                    </a:lnTo>
                    <a:lnTo>
                      <a:pt x="122" y="237"/>
                    </a:lnTo>
                    <a:lnTo>
                      <a:pt x="124" y="239"/>
                    </a:lnTo>
                    <a:lnTo>
                      <a:pt x="141" y="237"/>
                    </a:lnTo>
                    <a:lnTo>
                      <a:pt x="149" y="235"/>
                    </a:lnTo>
                    <a:lnTo>
                      <a:pt x="143" y="240"/>
                    </a:lnTo>
                    <a:lnTo>
                      <a:pt x="149" y="243"/>
                    </a:lnTo>
                    <a:lnTo>
                      <a:pt x="124" y="240"/>
                    </a:lnTo>
                    <a:lnTo>
                      <a:pt x="118" y="240"/>
                    </a:lnTo>
                    <a:lnTo>
                      <a:pt x="129" y="245"/>
                    </a:lnTo>
                    <a:lnTo>
                      <a:pt x="117" y="243"/>
                    </a:lnTo>
                    <a:lnTo>
                      <a:pt x="108" y="250"/>
                    </a:lnTo>
                    <a:lnTo>
                      <a:pt x="132" y="246"/>
                    </a:lnTo>
                    <a:lnTo>
                      <a:pt x="129" y="246"/>
                    </a:lnTo>
                    <a:lnTo>
                      <a:pt x="137" y="247"/>
                    </a:lnTo>
                    <a:lnTo>
                      <a:pt x="141" y="245"/>
                    </a:lnTo>
                    <a:lnTo>
                      <a:pt x="148" y="246"/>
                    </a:lnTo>
                    <a:lnTo>
                      <a:pt x="140" y="248"/>
                    </a:lnTo>
                    <a:lnTo>
                      <a:pt x="149" y="247"/>
                    </a:lnTo>
                    <a:lnTo>
                      <a:pt x="146" y="250"/>
                    </a:lnTo>
                    <a:lnTo>
                      <a:pt x="148" y="253"/>
                    </a:lnTo>
                    <a:lnTo>
                      <a:pt x="126" y="248"/>
                    </a:lnTo>
                    <a:lnTo>
                      <a:pt x="105" y="256"/>
                    </a:lnTo>
                    <a:lnTo>
                      <a:pt x="133" y="256"/>
                    </a:lnTo>
                    <a:lnTo>
                      <a:pt x="139" y="258"/>
                    </a:lnTo>
                    <a:lnTo>
                      <a:pt x="133" y="256"/>
                    </a:lnTo>
                    <a:lnTo>
                      <a:pt x="105" y="258"/>
                    </a:lnTo>
                    <a:lnTo>
                      <a:pt x="108" y="262"/>
                    </a:lnTo>
                    <a:lnTo>
                      <a:pt x="118" y="262"/>
                    </a:lnTo>
                    <a:lnTo>
                      <a:pt x="113" y="264"/>
                    </a:lnTo>
                    <a:lnTo>
                      <a:pt x="110" y="265"/>
                    </a:lnTo>
                    <a:lnTo>
                      <a:pt x="107" y="265"/>
                    </a:lnTo>
                    <a:lnTo>
                      <a:pt x="115" y="268"/>
                    </a:lnTo>
                    <a:lnTo>
                      <a:pt x="104" y="269"/>
                    </a:lnTo>
                    <a:lnTo>
                      <a:pt x="101" y="274"/>
                    </a:lnTo>
                    <a:lnTo>
                      <a:pt x="123" y="267"/>
                    </a:lnTo>
                    <a:lnTo>
                      <a:pt x="144" y="262"/>
                    </a:lnTo>
                    <a:lnTo>
                      <a:pt x="138" y="263"/>
                    </a:lnTo>
                    <a:lnTo>
                      <a:pt x="101" y="278"/>
                    </a:lnTo>
                    <a:lnTo>
                      <a:pt x="106" y="278"/>
                    </a:lnTo>
                    <a:lnTo>
                      <a:pt x="102" y="280"/>
                    </a:lnTo>
                    <a:lnTo>
                      <a:pt x="121" y="278"/>
                    </a:lnTo>
                    <a:lnTo>
                      <a:pt x="104" y="284"/>
                    </a:lnTo>
                    <a:lnTo>
                      <a:pt x="106" y="285"/>
                    </a:lnTo>
                    <a:lnTo>
                      <a:pt x="107" y="288"/>
                    </a:lnTo>
                    <a:lnTo>
                      <a:pt x="116" y="286"/>
                    </a:lnTo>
                    <a:lnTo>
                      <a:pt x="130" y="285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21" name="Freeform 317"/>
              <p:cNvSpPr>
                <a:spLocks/>
              </p:cNvSpPr>
              <p:nvPr/>
            </p:nvSpPr>
            <p:spPr bwMode="auto">
              <a:xfrm>
                <a:off x="2141" y="648"/>
                <a:ext cx="28" cy="24"/>
              </a:xfrm>
              <a:custGeom>
                <a:avLst/>
                <a:gdLst>
                  <a:gd name="T0" fmla="*/ 5 w 31"/>
                  <a:gd name="T1" fmla="*/ 34 h 23"/>
                  <a:gd name="T2" fmla="*/ 5 w 31"/>
                  <a:gd name="T3" fmla="*/ 0 h 23"/>
                  <a:gd name="T4" fmla="*/ 3 w 31"/>
                  <a:gd name="T5" fmla="*/ 7 h 23"/>
                  <a:gd name="T6" fmla="*/ 0 w 31"/>
                  <a:gd name="T7" fmla="*/ 30 h 23"/>
                  <a:gd name="T8" fmla="*/ 5 w 31"/>
                  <a:gd name="T9" fmla="*/ 37 h 23"/>
                  <a:gd name="T10" fmla="*/ 5 w 31"/>
                  <a:gd name="T11" fmla="*/ 39 h 23"/>
                  <a:gd name="T12" fmla="*/ 5 w 31"/>
                  <a:gd name="T13" fmla="*/ 47 h 23"/>
                  <a:gd name="T14" fmla="*/ 5 w 31"/>
                  <a:gd name="T15" fmla="*/ 34 h 2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1"/>
                  <a:gd name="T25" fmla="*/ 0 h 23"/>
                  <a:gd name="T26" fmla="*/ 31 w 31"/>
                  <a:gd name="T27" fmla="*/ 23 h 2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1" h="23">
                    <a:moveTo>
                      <a:pt x="31" y="16"/>
                    </a:moveTo>
                    <a:lnTo>
                      <a:pt x="9" y="0"/>
                    </a:lnTo>
                    <a:lnTo>
                      <a:pt x="3" y="7"/>
                    </a:lnTo>
                    <a:lnTo>
                      <a:pt x="0" y="12"/>
                    </a:lnTo>
                    <a:lnTo>
                      <a:pt x="5" y="18"/>
                    </a:lnTo>
                    <a:lnTo>
                      <a:pt x="10" y="19"/>
                    </a:lnTo>
                    <a:lnTo>
                      <a:pt x="6" y="23"/>
                    </a:lnTo>
                    <a:lnTo>
                      <a:pt x="31" y="16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22" name="Freeform 318"/>
              <p:cNvSpPr>
                <a:spLocks/>
              </p:cNvSpPr>
              <p:nvPr/>
            </p:nvSpPr>
            <p:spPr bwMode="auto">
              <a:xfrm>
                <a:off x="2449" y="718"/>
                <a:ext cx="122" cy="58"/>
              </a:xfrm>
              <a:custGeom>
                <a:avLst/>
                <a:gdLst>
                  <a:gd name="T0" fmla="*/ 32 w 130"/>
                  <a:gd name="T1" fmla="*/ 0 h 56"/>
                  <a:gd name="T2" fmla="*/ 32 w 130"/>
                  <a:gd name="T3" fmla="*/ 3 h 56"/>
                  <a:gd name="T4" fmla="*/ 28 w 130"/>
                  <a:gd name="T5" fmla="*/ 7 h 56"/>
                  <a:gd name="T6" fmla="*/ 24 w 130"/>
                  <a:gd name="T7" fmla="*/ 5 h 56"/>
                  <a:gd name="T8" fmla="*/ 24 w 130"/>
                  <a:gd name="T9" fmla="*/ 13 h 56"/>
                  <a:gd name="T10" fmla="*/ 24 w 130"/>
                  <a:gd name="T11" fmla="*/ 11 h 56"/>
                  <a:gd name="T12" fmla="*/ 21 w 130"/>
                  <a:gd name="T13" fmla="*/ 6 h 56"/>
                  <a:gd name="T14" fmla="*/ 20 w 130"/>
                  <a:gd name="T15" fmla="*/ 12 h 56"/>
                  <a:gd name="T16" fmla="*/ 18 w 130"/>
                  <a:gd name="T17" fmla="*/ 6 h 56"/>
                  <a:gd name="T18" fmla="*/ 16 w 130"/>
                  <a:gd name="T19" fmla="*/ 35 h 56"/>
                  <a:gd name="T20" fmla="*/ 13 w 130"/>
                  <a:gd name="T21" fmla="*/ 37 h 56"/>
                  <a:gd name="T22" fmla="*/ 11 w 130"/>
                  <a:gd name="T23" fmla="*/ 33 h 56"/>
                  <a:gd name="T24" fmla="*/ 13 w 130"/>
                  <a:gd name="T25" fmla="*/ 12 h 56"/>
                  <a:gd name="T26" fmla="*/ 8 w 130"/>
                  <a:gd name="T27" fmla="*/ 0 h 56"/>
                  <a:gd name="T28" fmla="*/ 8 w 130"/>
                  <a:gd name="T29" fmla="*/ 5 h 56"/>
                  <a:gd name="T30" fmla="*/ 8 w 130"/>
                  <a:gd name="T31" fmla="*/ 11 h 56"/>
                  <a:gd name="T32" fmla="*/ 8 w 130"/>
                  <a:gd name="T33" fmla="*/ 5 h 56"/>
                  <a:gd name="T34" fmla="*/ 8 w 130"/>
                  <a:gd name="T35" fmla="*/ 7 h 56"/>
                  <a:gd name="T36" fmla="*/ 8 w 130"/>
                  <a:gd name="T37" fmla="*/ 11 h 56"/>
                  <a:gd name="T38" fmla="*/ 8 w 130"/>
                  <a:gd name="T39" fmla="*/ 12 h 56"/>
                  <a:gd name="T40" fmla="*/ 8 w 130"/>
                  <a:gd name="T41" fmla="*/ 13 h 56"/>
                  <a:gd name="T42" fmla="*/ 5 w 130"/>
                  <a:gd name="T43" fmla="*/ 12 h 56"/>
                  <a:gd name="T44" fmla="*/ 8 w 130"/>
                  <a:gd name="T45" fmla="*/ 34 h 56"/>
                  <a:gd name="T46" fmla="*/ 0 w 130"/>
                  <a:gd name="T47" fmla="*/ 34 h 56"/>
                  <a:gd name="T48" fmla="*/ 9 w 130"/>
                  <a:gd name="T49" fmla="*/ 35 h 56"/>
                  <a:gd name="T50" fmla="*/ 8 w 130"/>
                  <a:gd name="T51" fmla="*/ 40 h 56"/>
                  <a:gd name="T52" fmla="*/ 8 w 130"/>
                  <a:gd name="T53" fmla="*/ 42 h 56"/>
                  <a:gd name="T54" fmla="*/ 4 w 130"/>
                  <a:gd name="T55" fmla="*/ 50 h 56"/>
                  <a:gd name="T56" fmla="*/ 8 w 130"/>
                  <a:gd name="T57" fmla="*/ 58 h 56"/>
                  <a:gd name="T58" fmla="*/ 9 w 130"/>
                  <a:gd name="T59" fmla="*/ 64 h 56"/>
                  <a:gd name="T60" fmla="*/ 8 w 130"/>
                  <a:gd name="T61" fmla="*/ 70 h 56"/>
                  <a:gd name="T62" fmla="*/ 9 w 130"/>
                  <a:gd name="T63" fmla="*/ 70 h 56"/>
                  <a:gd name="T64" fmla="*/ 8 w 130"/>
                  <a:gd name="T65" fmla="*/ 76 h 56"/>
                  <a:gd name="T66" fmla="*/ 8 w 130"/>
                  <a:gd name="T67" fmla="*/ 88 h 56"/>
                  <a:gd name="T68" fmla="*/ 8 w 130"/>
                  <a:gd name="T69" fmla="*/ 92 h 56"/>
                  <a:gd name="T70" fmla="*/ 14 w 130"/>
                  <a:gd name="T71" fmla="*/ 94 h 56"/>
                  <a:gd name="T72" fmla="*/ 22 w 130"/>
                  <a:gd name="T73" fmla="*/ 104 h 56"/>
                  <a:gd name="T74" fmla="*/ 28 w 130"/>
                  <a:gd name="T75" fmla="*/ 91 h 56"/>
                  <a:gd name="T76" fmla="*/ 34 w 130"/>
                  <a:gd name="T77" fmla="*/ 73 h 56"/>
                  <a:gd name="T78" fmla="*/ 38 w 130"/>
                  <a:gd name="T79" fmla="*/ 58 h 56"/>
                  <a:gd name="T80" fmla="*/ 40 w 130"/>
                  <a:gd name="T81" fmla="*/ 48 h 56"/>
                  <a:gd name="T82" fmla="*/ 41 w 130"/>
                  <a:gd name="T83" fmla="*/ 48 h 56"/>
                  <a:gd name="T84" fmla="*/ 38 w 130"/>
                  <a:gd name="T85" fmla="*/ 41 h 56"/>
                  <a:gd name="T86" fmla="*/ 41 w 130"/>
                  <a:gd name="T87" fmla="*/ 40 h 56"/>
                  <a:gd name="T88" fmla="*/ 41 w 130"/>
                  <a:gd name="T89" fmla="*/ 35 h 56"/>
                  <a:gd name="T90" fmla="*/ 38 w 130"/>
                  <a:gd name="T91" fmla="*/ 35 h 56"/>
                  <a:gd name="T92" fmla="*/ 38 w 130"/>
                  <a:gd name="T93" fmla="*/ 33 h 56"/>
                  <a:gd name="T94" fmla="*/ 36 w 130"/>
                  <a:gd name="T95" fmla="*/ 13 h 56"/>
                  <a:gd name="T96" fmla="*/ 36 w 130"/>
                  <a:gd name="T97" fmla="*/ 7 h 56"/>
                  <a:gd name="T98" fmla="*/ 38 w 130"/>
                  <a:gd name="T99" fmla="*/ 1 h 56"/>
                  <a:gd name="T100" fmla="*/ 35 w 130"/>
                  <a:gd name="T101" fmla="*/ 3 h 56"/>
                  <a:gd name="T102" fmla="*/ 32 w 130"/>
                  <a:gd name="T103" fmla="*/ 0 h 5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30"/>
                  <a:gd name="T157" fmla="*/ 0 h 56"/>
                  <a:gd name="T158" fmla="*/ 130 w 130"/>
                  <a:gd name="T159" fmla="*/ 56 h 5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30" h="56">
                    <a:moveTo>
                      <a:pt x="99" y="0"/>
                    </a:moveTo>
                    <a:lnTo>
                      <a:pt x="98" y="3"/>
                    </a:lnTo>
                    <a:lnTo>
                      <a:pt x="86" y="7"/>
                    </a:lnTo>
                    <a:lnTo>
                      <a:pt x="79" y="5"/>
                    </a:lnTo>
                    <a:lnTo>
                      <a:pt x="77" y="13"/>
                    </a:lnTo>
                    <a:lnTo>
                      <a:pt x="76" y="11"/>
                    </a:lnTo>
                    <a:lnTo>
                      <a:pt x="65" y="6"/>
                    </a:lnTo>
                    <a:lnTo>
                      <a:pt x="61" y="12"/>
                    </a:lnTo>
                    <a:lnTo>
                      <a:pt x="53" y="6"/>
                    </a:lnTo>
                    <a:lnTo>
                      <a:pt x="47" y="17"/>
                    </a:lnTo>
                    <a:lnTo>
                      <a:pt x="39" y="19"/>
                    </a:lnTo>
                    <a:lnTo>
                      <a:pt x="35" y="15"/>
                    </a:lnTo>
                    <a:lnTo>
                      <a:pt x="38" y="12"/>
                    </a:lnTo>
                    <a:lnTo>
                      <a:pt x="21" y="0"/>
                    </a:lnTo>
                    <a:lnTo>
                      <a:pt x="24" y="5"/>
                    </a:lnTo>
                    <a:lnTo>
                      <a:pt x="27" y="11"/>
                    </a:lnTo>
                    <a:lnTo>
                      <a:pt x="17" y="5"/>
                    </a:lnTo>
                    <a:lnTo>
                      <a:pt x="14" y="7"/>
                    </a:lnTo>
                    <a:lnTo>
                      <a:pt x="12" y="11"/>
                    </a:lnTo>
                    <a:lnTo>
                      <a:pt x="16" y="12"/>
                    </a:lnTo>
                    <a:lnTo>
                      <a:pt x="15" y="13"/>
                    </a:lnTo>
                    <a:lnTo>
                      <a:pt x="5" y="12"/>
                    </a:lnTo>
                    <a:lnTo>
                      <a:pt x="8" y="16"/>
                    </a:lnTo>
                    <a:lnTo>
                      <a:pt x="0" y="16"/>
                    </a:lnTo>
                    <a:lnTo>
                      <a:pt x="30" y="17"/>
                    </a:lnTo>
                    <a:lnTo>
                      <a:pt x="24" y="22"/>
                    </a:lnTo>
                    <a:lnTo>
                      <a:pt x="28" y="24"/>
                    </a:lnTo>
                    <a:lnTo>
                      <a:pt x="4" y="28"/>
                    </a:lnTo>
                    <a:lnTo>
                      <a:pt x="22" y="32"/>
                    </a:lnTo>
                    <a:lnTo>
                      <a:pt x="30" y="35"/>
                    </a:lnTo>
                    <a:lnTo>
                      <a:pt x="26" y="38"/>
                    </a:lnTo>
                    <a:lnTo>
                      <a:pt x="30" y="38"/>
                    </a:lnTo>
                    <a:lnTo>
                      <a:pt x="27" y="40"/>
                    </a:lnTo>
                    <a:lnTo>
                      <a:pt x="16" y="46"/>
                    </a:lnTo>
                    <a:lnTo>
                      <a:pt x="26" y="49"/>
                    </a:lnTo>
                    <a:lnTo>
                      <a:pt x="42" y="50"/>
                    </a:lnTo>
                    <a:lnTo>
                      <a:pt x="69" y="56"/>
                    </a:lnTo>
                    <a:lnTo>
                      <a:pt x="88" y="48"/>
                    </a:lnTo>
                    <a:lnTo>
                      <a:pt x="109" y="39"/>
                    </a:lnTo>
                    <a:lnTo>
                      <a:pt x="119" y="32"/>
                    </a:lnTo>
                    <a:lnTo>
                      <a:pt x="126" y="27"/>
                    </a:lnTo>
                    <a:lnTo>
                      <a:pt x="130" y="27"/>
                    </a:lnTo>
                    <a:lnTo>
                      <a:pt x="124" y="23"/>
                    </a:lnTo>
                    <a:lnTo>
                      <a:pt x="130" y="22"/>
                    </a:lnTo>
                    <a:lnTo>
                      <a:pt x="130" y="17"/>
                    </a:lnTo>
                    <a:lnTo>
                      <a:pt x="118" y="17"/>
                    </a:lnTo>
                    <a:lnTo>
                      <a:pt x="120" y="15"/>
                    </a:lnTo>
                    <a:lnTo>
                      <a:pt x="115" y="13"/>
                    </a:lnTo>
                    <a:lnTo>
                      <a:pt x="114" y="7"/>
                    </a:lnTo>
                    <a:lnTo>
                      <a:pt x="120" y="1"/>
                    </a:lnTo>
                    <a:lnTo>
                      <a:pt x="110" y="3"/>
                    </a:lnTo>
                    <a:lnTo>
                      <a:pt x="99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23" name="Freeform 319"/>
              <p:cNvSpPr>
                <a:spLocks/>
              </p:cNvSpPr>
              <p:nvPr/>
            </p:nvSpPr>
            <p:spPr bwMode="auto">
              <a:xfrm>
                <a:off x="2594" y="932"/>
                <a:ext cx="52" cy="76"/>
              </a:xfrm>
              <a:custGeom>
                <a:avLst/>
                <a:gdLst>
                  <a:gd name="T0" fmla="*/ 12 w 57"/>
                  <a:gd name="T1" fmla="*/ 55 h 76"/>
                  <a:gd name="T2" fmla="*/ 12 w 57"/>
                  <a:gd name="T3" fmla="*/ 39 h 76"/>
                  <a:gd name="T4" fmla="*/ 12 w 57"/>
                  <a:gd name="T5" fmla="*/ 24 h 76"/>
                  <a:gd name="T6" fmla="*/ 10 w 57"/>
                  <a:gd name="T7" fmla="*/ 18 h 76"/>
                  <a:gd name="T8" fmla="*/ 9 w 57"/>
                  <a:gd name="T9" fmla="*/ 19 h 76"/>
                  <a:gd name="T10" fmla="*/ 5 w 57"/>
                  <a:gd name="T11" fmla="*/ 18 h 76"/>
                  <a:gd name="T12" fmla="*/ 9 w 57"/>
                  <a:gd name="T13" fmla="*/ 5 h 76"/>
                  <a:gd name="T14" fmla="*/ 9 w 57"/>
                  <a:gd name="T15" fmla="*/ 0 h 76"/>
                  <a:gd name="T16" fmla="*/ 8 w 57"/>
                  <a:gd name="T17" fmla="*/ 3 h 76"/>
                  <a:gd name="T18" fmla="*/ 6 w 57"/>
                  <a:gd name="T19" fmla="*/ 2 h 76"/>
                  <a:gd name="T20" fmla="*/ 5 w 57"/>
                  <a:gd name="T21" fmla="*/ 11 h 76"/>
                  <a:gd name="T22" fmla="*/ 5 w 57"/>
                  <a:gd name="T23" fmla="*/ 13 h 76"/>
                  <a:gd name="T24" fmla="*/ 5 w 57"/>
                  <a:gd name="T25" fmla="*/ 18 h 76"/>
                  <a:gd name="T26" fmla="*/ 5 w 57"/>
                  <a:gd name="T27" fmla="*/ 22 h 76"/>
                  <a:gd name="T28" fmla="*/ 5 w 57"/>
                  <a:gd name="T29" fmla="*/ 27 h 76"/>
                  <a:gd name="T30" fmla="*/ 4 w 57"/>
                  <a:gd name="T31" fmla="*/ 35 h 76"/>
                  <a:gd name="T32" fmla="*/ 5 w 57"/>
                  <a:gd name="T33" fmla="*/ 40 h 76"/>
                  <a:gd name="T34" fmla="*/ 5 w 57"/>
                  <a:gd name="T35" fmla="*/ 54 h 76"/>
                  <a:gd name="T36" fmla="*/ 5 w 57"/>
                  <a:gd name="T37" fmla="*/ 50 h 76"/>
                  <a:gd name="T38" fmla="*/ 5 w 57"/>
                  <a:gd name="T39" fmla="*/ 58 h 76"/>
                  <a:gd name="T40" fmla="*/ 0 w 57"/>
                  <a:gd name="T41" fmla="*/ 61 h 76"/>
                  <a:gd name="T42" fmla="*/ 5 w 57"/>
                  <a:gd name="T43" fmla="*/ 62 h 76"/>
                  <a:gd name="T44" fmla="*/ 0 w 57"/>
                  <a:gd name="T45" fmla="*/ 67 h 76"/>
                  <a:gd name="T46" fmla="*/ 5 w 57"/>
                  <a:gd name="T47" fmla="*/ 70 h 76"/>
                  <a:gd name="T48" fmla="*/ 4 w 57"/>
                  <a:gd name="T49" fmla="*/ 72 h 76"/>
                  <a:gd name="T50" fmla="*/ 5 w 57"/>
                  <a:gd name="T51" fmla="*/ 72 h 76"/>
                  <a:gd name="T52" fmla="*/ 5 w 57"/>
                  <a:gd name="T53" fmla="*/ 76 h 76"/>
                  <a:gd name="T54" fmla="*/ 5 w 57"/>
                  <a:gd name="T55" fmla="*/ 72 h 76"/>
                  <a:gd name="T56" fmla="*/ 7 w 57"/>
                  <a:gd name="T57" fmla="*/ 66 h 76"/>
                  <a:gd name="T58" fmla="*/ 10 w 57"/>
                  <a:gd name="T59" fmla="*/ 62 h 76"/>
                  <a:gd name="T60" fmla="*/ 12 w 57"/>
                  <a:gd name="T61" fmla="*/ 55 h 7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57"/>
                  <a:gd name="T94" fmla="*/ 0 h 76"/>
                  <a:gd name="T95" fmla="*/ 57 w 57"/>
                  <a:gd name="T96" fmla="*/ 76 h 76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57" h="76">
                    <a:moveTo>
                      <a:pt x="57" y="55"/>
                    </a:moveTo>
                    <a:lnTo>
                      <a:pt x="57" y="39"/>
                    </a:lnTo>
                    <a:lnTo>
                      <a:pt x="57" y="24"/>
                    </a:lnTo>
                    <a:lnTo>
                      <a:pt x="48" y="18"/>
                    </a:lnTo>
                    <a:lnTo>
                      <a:pt x="44" y="19"/>
                    </a:lnTo>
                    <a:lnTo>
                      <a:pt x="32" y="18"/>
                    </a:lnTo>
                    <a:lnTo>
                      <a:pt x="43" y="5"/>
                    </a:lnTo>
                    <a:lnTo>
                      <a:pt x="46" y="0"/>
                    </a:lnTo>
                    <a:lnTo>
                      <a:pt x="39" y="3"/>
                    </a:lnTo>
                    <a:lnTo>
                      <a:pt x="34" y="2"/>
                    </a:lnTo>
                    <a:lnTo>
                      <a:pt x="25" y="11"/>
                    </a:lnTo>
                    <a:lnTo>
                      <a:pt x="28" y="13"/>
                    </a:lnTo>
                    <a:lnTo>
                      <a:pt x="25" y="18"/>
                    </a:lnTo>
                    <a:lnTo>
                      <a:pt x="8" y="22"/>
                    </a:lnTo>
                    <a:lnTo>
                      <a:pt x="9" y="27"/>
                    </a:lnTo>
                    <a:lnTo>
                      <a:pt x="4" y="35"/>
                    </a:lnTo>
                    <a:lnTo>
                      <a:pt x="19" y="40"/>
                    </a:lnTo>
                    <a:lnTo>
                      <a:pt x="8" y="54"/>
                    </a:lnTo>
                    <a:lnTo>
                      <a:pt x="19" y="50"/>
                    </a:lnTo>
                    <a:lnTo>
                      <a:pt x="8" y="58"/>
                    </a:lnTo>
                    <a:lnTo>
                      <a:pt x="0" y="61"/>
                    </a:lnTo>
                    <a:lnTo>
                      <a:pt x="5" y="62"/>
                    </a:lnTo>
                    <a:lnTo>
                      <a:pt x="0" y="67"/>
                    </a:lnTo>
                    <a:lnTo>
                      <a:pt x="6" y="70"/>
                    </a:lnTo>
                    <a:lnTo>
                      <a:pt x="4" y="72"/>
                    </a:lnTo>
                    <a:lnTo>
                      <a:pt x="9" y="72"/>
                    </a:lnTo>
                    <a:lnTo>
                      <a:pt x="8" y="76"/>
                    </a:lnTo>
                    <a:lnTo>
                      <a:pt x="23" y="72"/>
                    </a:lnTo>
                    <a:lnTo>
                      <a:pt x="36" y="66"/>
                    </a:lnTo>
                    <a:lnTo>
                      <a:pt x="49" y="62"/>
                    </a:lnTo>
                    <a:lnTo>
                      <a:pt x="57" y="55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24" name="Freeform 320"/>
              <p:cNvSpPr>
                <a:spLocks/>
              </p:cNvSpPr>
              <p:nvPr/>
            </p:nvSpPr>
            <p:spPr bwMode="auto">
              <a:xfrm>
                <a:off x="2650" y="868"/>
                <a:ext cx="94" cy="168"/>
              </a:xfrm>
              <a:custGeom>
                <a:avLst/>
                <a:gdLst>
                  <a:gd name="T0" fmla="*/ 7 w 101"/>
                  <a:gd name="T1" fmla="*/ 50 h 169"/>
                  <a:gd name="T2" fmla="*/ 7 w 101"/>
                  <a:gd name="T3" fmla="*/ 52 h 169"/>
                  <a:gd name="T4" fmla="*/ 7 w 101"/>
                  <a:gd name="T5" fmla="*/ 66 h 169"/>
                  <a:gd name="T6" fmla="*/ 7 w 101"/>
                  <a:gd name="T7" fmla="*/ 75 h 169"/>
                  <a:gd name="T8" fmla="*/ 8 w 101"/>
                  <a:gd name="T9" fmla="*/ 77 h 169"/>
                  <a:gd name="T10" fmla="*/ 10 w 101"/>
                  <a:gd name="T11" fmla="*/ 85 h 169"/>
                  <a:gd name="T12" fmla="*/ 7 w 101"/>
                  <a:gd name="T13" fmla="*/ 95 h 169"/>
                  <a:gd name="T14" fmla="*/ 7 w 101"/>
                  <a:gd name="T15" fmla="*/ 102 h 169"/>
                  <a:gd name="T16" fmla="*/ 7 w 101"/>
                  <a:gd name="T17" fmla="*/ 118 h 169"/>
                  <a:gd name="T18" fmla="*/ 7 w 101"/>
                  <a:gd name="T19" fmla="*/ 124 h 169"/>
                  <a:gd name="T20" fmla="*/ 10 w 101"/>
                  <a:gd name="T21" fmla="*/ 125 h 169"/>
                  <a:gd name="T22" fmla="*/ 7 w 101"/>
                  <a:gd name="T23" fmla="*/ 138 h 169"/>
                  <a:gd name="T24" fmla="*/ 7 w 101"/>
                  <a:gd name="T25" fmla="*/ 151 h 169"/>
                  <a:gd name="T26" fmla="*/ 7 w 101"/>
                  <a:gd name="T27" fmla="*/ 147 h 169"/>
                  <a:gd name="T28" fmla="*/ 12 w 101"/>
                  <a:gd name="T29" fmla="*/ 139 h 169"/>
                  <a:gd name="T30" fmla="*/ 22 w 101"/>
                  <a:gd name="T31" fmla="*/ 138 h 169"/>
                  <a:gd name="T32" fmla="*/ 24 w 101"/>
                  <a:gd name="T33" fmla="*/ 124 h 169"/>
                  <a:gd name="T34" fmla="*/ 28 w 101"/>
                  <a:gd name="T35" fmla="*/ 103 h 169"/>
                  <a:gd name="T36" fmla="*/ 22 w 101"/>
                  <a:gd name="T37" fmla="*/ 97 h 169"/>
                  <a:gd name="T38" fmla="*/ 19 w 101"/>
                  <a:gd name="T39" fmla="*/ 84 h 169"/>
                  <a:gd name="T40" fmla="*/ 20 w 101"/>
                  <a:gd name="T41" fmla="*/ 84 h 169"/>
                  <a:gd name="T42" fmla="*/ 15 w 101"/>
                  <a:gd name="T43" fmla="*/ 53 h 169"/>
                  <a:gd name="T44" fmla="*/ 12 w 101"/>
                  <a:gd name="T45" fmla="*/ 45 h 169"/>
                  <a:gd name="T46" fmla="*/ 12 w 101"/>
                  <a:gd name="T47" fmla="*/ 43 h 169"/>
                  <a:gd name="T48" fmla="*/ 7 w 101"/>
                  <a:gd name="T49" fmla="*/ 21 h 169"/>
                  <a:gd name="T50" fmla="*/ 7 w 101"/>
                  <a:gd name="T51" fmla="*/ 16 h 169"/>
                  <a:gd name="T52" fmla="*/ 7 w 101"/>
                  <a:gd name="T53" fmla="*/ 0 h 169"/>
                  <a:gd name="T54" fmla="*/ 7 w 101"/>
                  <a:gd name="T55" fmla="*/ 12 h 169"/>
                  <a:gd name="T56" fmla="*/ 7 w 101"/>
                  <a:gd name="T57" fmla="*/ 22 h 169"/>
                  <a:gd name="T58" fmla="*/ 7 w 101"/>
                  <a:gd name="T59" fmla="*/ 27 h 169"/>
                  <a:gd name="T60" fmla="*/ 3 w 101"/>
                  <a:gd name="T61" fmla="*/ 39 h 169"/>
                  <a:gd name="T62" fmla="*/ 7 w 101"/>
                  <a:gd name="T63" fmla="*/ 37 h 169"/>
                  <a:gd name="T64" fmla="*/ 3 w 101"/>
                  <a:gd name="T65" fmla="*/ 64 h 16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01"/>
                  <a:gd name="T100" fmla="*/ 0 h 169"/>
                  <a:gd name="T101" fmla="*/ 101 w 101"/>
                  <a:gd name="T102" fmla="*/ 169 h 16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01" h="169">
                    <a:moveTo>
                      <a:pt x="3" y="64"/>
                    </a:moveTo>
                    <a:lnTo>
                      <a:pt x="9" y="50"/>
                    </a:lnTo>
                    <a:lnTo>
                      <a:pt x="14" y="50"/>
                    </a:lnTo>
                    <a:lnTo>
                      <a:pt x="16" y="52"/>
                    </a:lnTo>
                    <a:lnTo>
                      <a:pt x="15" y="56"/>
                    </a:lnTo>
                    <a:lnTo>
                      <a:pt x="11" y="66"/>
                    </a:lnTo>
                    <a:lnTo>
                      <a:pt x="14" y="76"/>
                    </a:lnTo>
                    <a:lnTo>
                      <a:pt x="21" y="75"/>
                    </a:lnTo>
                    <a:lnTo>
                      <a:pt x="35" y="71"/>
                    </a:lnTo>
                    <a:lnTo>
                      <a:pt x="31" y="77"/>
                    </a:lnTo>
                    <a:lnTo>
                      <a:pt x="37" y="86"/>
                    </a:lnTo>
                    <a:lnTo>
                      <a:pt x="37" y="103"/>
                    </a:lnTo>
                    <a:lnTo>
                      <a:pt x="33" y="104"/>
                    </a:lnTo>
                    <a:lnTo>
                      <a:pt x="16" y="113"/>
                    </a:lnTo>
                    <a:lnTo>
                      <a:pt x="20" y="113"/>
                    </a:lnTo>
                    <a:lnTo>
                      <a:pt x="24" y="120"/>
                    </a:lnTo>
                    <a:lnTo>
                      <a:pt x="10" y="131"/>
                    </a:lnTo>
                    <a:lnTo>
                      <a:pt x="9" y="136"/>
                    </a:lnTo>
                    <a:lnTo>
                      <a:pt x="24" y="137"/>
                    </a:lnTo>
                    <a:lnTo>
                      <a:pt x="29" y="142"/>
                    </a:lnTo>
                    <a:lnTo>
                      <a:pt x="44" y="136"/>
                    </a:lnTo>
                    <a:lnTo>
                      <a:pt x="37" y="143"/>
                    </a:lnTo>
                    <a:lnTo>
                      <a:pt x="27" y="146"/>
                    </a:lnTo>
                    <a:lnTo>
                      <a:pt x="14" y="156"/>
                    </a:lnTo>
                    <a:lnTo>
                      <a:pt x="0" y="167"/>
                    </a:lnTo>
                    <a:lnTo>
                      <a:pt x="7" y="169"/>
                    </a:lnTo>
                    <a:lnTo>
                      <a:pt x="8" y="169"/>
                    </a:lnTo>
                    <a:lnTo>
                      <a:pt x="26" y="165"/>
                    </a:lnTo>
                    <a:lnTo>
                      <a:pt x="30" y="160"/>
                    </a:lnTo>
                    <a:lnTo>
                      <a:pt x="42" y="157"/>
                    </a:lnTo>
                    <a:lnTo>
                      <a:pt x="57" y="154"/>
                    </a:lnTo>
                    <a:lnTo>
                      <a:pt x="81" y="156"/>
                    </a:lnTo>
                    <a:lnTo>
                      <a:pt x="96" y="145"/>
                    </a:lnTo>
                    <a:lnTo>
                      <a:pt x="85" y="142"/>
                    </a:lnTo>
                    <a:lnTo>
                      <a:pt x="89" y="136"/>
                    </a:lnTo>
                    <a:lnTo>
                      <a:pt x="101" y="121"/>
                    </a:lnTo>
                    <a:lnTo>
                      <a:pt x="96" y="114"/>
                    </a:lnTo>
                    <a:lnTo>
                      <a:pt x="81" y="115"/>
                    </a:lnTo>
                    <a:lnTo>
                      <a:pt x="82" y="109"/>
                    </a:lnTo>
                    <a:lnTo>
                      <a:pt x="71" y="97"/>
                    </a:lnTo>
                    <a:lnTo>
                      <a:pt x="76" y="97"/>
                    </a:lnTo>
                    <a:lnTo>
                      <a:pt x="75" y="91"/>
                    </a:lnTo>
                    <a:lnTo>
                      <a:pt x="65" y="77"/>
                    </a:lnTo>
                    <a:lnTo>
                      <a:pt x="51" y="53"/>
                    </a:lnTo>
                    <a:lnTo>
                      <a:pt x="32" y="50"/>
                    </a:lnTo>
                    <a:lnTo>
                      <a:pt x="43" y="45"/>
                    </a:lnTo>
                    <a:lnTo>
                      <a:pt x="37" y="44"/>
                    </a:lnTo>
                    <a:lnTo>
                      <a:pt x="41" y="43"/>
                    </a:lnTo>
                    <a:lnTo>
                      <a:pt x="54" y="21"/>
                    </a:lnTo>
                    <a:lnTo>
                      <a:pt x="29" y="21"/>
                    </a:lnTo>
                    <a:lnTo>
                      <a:pt x="24" y="17"/>
                    </a:lnTo>
                    <a:lnTo>
                      <a:pt x="27" y="16"/>
                    </a:lnTo>
                    <a:lnTo>
                      <a:pt x="37" y="3"/>
                    </a:lnTo>
                    <a:lnTo>
                      <a:pt x="18" y="0"/>
                    </a:lnTo>
                    <a:lnTo>
                      <a:pt x="13" y="6"/>
                    </a:lnTo>
                    <a:lnTo>
                      <a:pt x="11" y="12"/>
                    </a:lnTo>
                    <a:lnTo>
                      <a:pt x="8" y="15"/>
                    </a:lnTo>
                    <a:lnTo>
                      <a:pt x="7" y="22"/>
                    </a:lnTo>
                    <a:lnTo>
                      <a:pt x="7" y="23"/>
                    </a:lnTo>
                    <a:lnTo>
                      <a:pt x="7" y="27"/>
                    </a:lnTo>
                    <a:lnTo>
                      <a:pt x="2" y="36"/>
                    </a:lnTo>
                    <a:lnTo>
                      <a:pt x="3" y="39"/>
                    </a:lnTo>
                    <a:lnTo>
                      <a:pt x="2" y="41"/>
                    </a:lnTo>
                    <a:lnTo>
                      <a:pt x="9" y="37"/>
                    </a:lnTo>
                    <a:lnTo>
                      <a:pt x="9" y="39"/>
                    </a:lnTo>
                    <a:lnTo>
                      <a:pt x="3" y="64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25" name="Freeform 321"/>
              <p:cNvSpPr>
                <a:spLocks/>
              </p:cNvSpPr>
              <p:nvPr/>
            </p:nvSpPr>
            <p:spPr bwMode="auto">
              <a:xfrm>
                <a:off x="2624" y="932"/>
                <a:ext cx="28" cy="26"/>
              </a:xfrm>
              <a:custGeom>
                <a:avLst/>
                <a:gdLst>
                  <a:gd name="T0" fmla="*/ 4 w 32"/>
                  <a:gd name="T1" fmla="*/ 72 h 24"/>
                  <a:gd name="T2" fmla="*/ 4 w 32"/>
                  <a:gd name="T3" fmla="*/ 44 h 24"/>
                  <a:gd name="T4" fmla="*/ 4 w 32"/>
                  <a:gd name="T5" fmla="*/ 0 h 24"/>
                  <a:gd name="T6" fmla="*/ 4 w 32"/>
                  <a:gd name="T7" fmla="*/ 4 h 24"/>
                  <a:gd name="T8" fmla="*/ 0 w 32"/>
                  <a:gd name="T9" fmla="*/ 78 h 24"/>
                  <a:gd name="T10" fmla="*/ 4 w 32"/>
                  <a:gd name="T11" fmla="*/ 85 h 24"/>
                  <a:gd name="T12" fmla="*/ 4 w 32"/>
                  <a:gd name="T13" fmla="*/ 78 h 24"/>
                  <a:gd name="T14" fmla="*/ 4 w 32"/>
                  <a:gd name="T15" fmla="*/ 100 h 24"/>
                  <a:gd name="T16" fmla="*/ 4 w 32"/>
                  <a:gd name="T17" fmla="*/ 72 h 2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2"/>
                  <a:gd name="T28" fmla="*/ 0 h 24"/>
                  <a:gd name="T29" fmla="*/ 32 w 32"/>
                  <a:gd name="T30" fmla="*/ 24 h 2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2" h="24">
                    <a:moveTo>
                      <a:pt x="32" y="17"/>
                    </a:moveTo>
                    <a:lnTo>
                      <a:pt x="31" y="11"/>
                    </a:lnTo>
                    <a:lnTo>
                      <a:pt x="22" y="0"/>
                    </a:lnTo>
                    <a:lnTo>
                      <a:pt x="11" y="4"/>
                    </a:lnTo>
                    <a:lnTo>
                      <a:pt x="0" y="18"/>
                    </a:lnTo>
                    <a:lnTo>
                      <a:pt x="12" y="20"/>
                    </a:lnTo>
                    <a:lnTo>
                      <a:pt x="16" y="18"/>
                    </a:lnTo>
                    <a:lnTo>
                      <a:pt x="23" y="24"/>
                    </a:lnTo>
                    <a:lnTo>
                      <a:pt x="32" y="17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26" name="Freeform 322"/>
              <p:cNvSpPr>
                <a:spLocks/>
              </p:cNvSpPr>
              <p:nvPr/>
            </p:nvSpPr>
            <p:spPr bwMode="auto">
              <a:xfrm>
                <a:off x="2641" y="888"/>
                <a:ext cx="20" cy="22"/>
              </a:xfrm>
              <a:custGeom>
                <a:avLst/>
                <a:gdLst>
                  <a:gd name="T0" fmla="*/ 9 w 20"/>
                  <a:gd name="T1" fmla="*/ 3 h 22"/>
                  <a:gd name="T2" fmla="*/ 7 w 20"/>
                  <a:gd name="T3" fmla="*/ 0 h 22"/>
                  <a:gd name="T4" fmla="*/ 0 w 20"/>
                  <a:gd name="T5" fmla="*/ 11 h 22"/>
                  <a:gd name="T6" fmla="*/ 18 w 20"/>
                  <a:gd name="T7" fmla="*/ 22 h 22"/>
                  <a:gd name="T8" fmla="*/ 20 w 20"/>
                  <a:gd name="T9" fmla="*/ 14 h 22"/>
                  <a:gd name="T10" fmla="*/ 9 w 20"/>
                  <a:gd name="T11" fmla="*/ 3 h 2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0"/>
                  <a:gd name="T19" fmla="*/ 0 h 22"/>
                  <a:gd name="T20" fmla="*/ 20 w 20"/>
                  <a:gd name="T21" fmla="*/ 22 h 2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0" h="22">
                    <a:moveTo>
                      <a:pt x="9" y="3"/>
                    </a:moveTo>
                    <a:lnTo>
                      <a:pt x="7" y="0"/>
                    </a:lnTo>
                    <a:lnTo>
                      <a:pt x="0" y="11"/>
                    </a:lnTo>
                    <a:lnTo>
                      <a:pt x="18" y="22"/>
                    </a:lnTo>
                    <a:lnTo>
                      <a:pt x="20" y="14"/>
                    </a:lnTo>
                    <a:lnTo>
                      <a:pt x="9" y="3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27" name="Freeform 323"/>
              <p:cNvSpPr>
                <a:spLocks/>
              </p:cNvSpPr>
              <p:nvPr/>
            </p:nvSpPr>
            <p:spPr bwMode="auto">
              <a:xfrm>
                <a:off x="2637" y="872"/>
                <a:ext cx="21" cy="22"/>
              </a:xfrm>
              <a:custGeom>
                <a:avLst/>
                <a:gdLst>
                  <a:gd name="T0" fmla="*/ 21 w 21"/>
                  <a:gd name="T1" fmla="*/ 7 h 22"/>
                  <a:gd name="T2" fmla="*/ 20 w 21"/>
                  <a:gd name="T3" fmla="*/ 0 h 22"/>
                  <a:gd name="T4" fmla="*/ 5 w 21"/>
                  <a:gd name="T5" fmla="*/ 7 h 22"/>
                  <a:gd name="T6" fmla="*/ 0 w 21"/>
                  <a:gd name="T7" fmla="*/ 22 h 22"/>
                  <a:gd name="T8" fmla="*/ 21 w 21"/>
                  <a:gd name="T9" fmla="*/ 7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"/>
                  <a:gd name="T16" fmla="*/ 0 h 22"/>
                  <a:gd name="T17" fmla="*/ 21 w 21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" h="22">
                    <a:moveTo>
                      <a:pt x="21" y="7"/>
                    </a:moveTo>
                    <a:lnTo>
                      <a:pt x="20" y="0"/>
                    </a:lnTo>
                    <a:lnTo>
                      <a:pt x="5" y="7"/>
                    </a:lnTo>
                    <a:lnTo>
                      <a:pt x="0" y="22"/>
                    </a:lnTo>
                    <a:lnTo>
                      <a:pt x="21" y="7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28" name="Freeform 324"/>
              <p:cNvSpPr>
                <a:spLocks/>
              </p:cNvSpPr>
              <p:nvPr/>
            </p:nvSpPr>
            <p:spPr bwMode="auto">
              <a:xfrm>
                <a:off x="2707" y="830"/>
                <a:ext cx="18" cy="22"/>
              </a:xfrm>
              <a:custGeom>
                <a:avLst/>
                <a:gdLst>
                  <a:gd name="T0" fmla="*/ 3 w 21"/>
                  <a:gd name="T1" fmla="*/ 0 h 22"/>
                  <a:gd name="T2" fmla="*/ 3 w 21"/>
                  <a:gd name="T3" fmla="*/ 8 h 22"/>
                  <a:gd name="T4" fmla="*/ 0 w 21"/>
                  <a:gd name="T5" fmla="*/ 15 h 22"/>
                  <a:gd name="T6" fmla="*/ 3 w 21"/>
                  <a:gd name="T7" fmla="*/ 22 h 22"/>
                  <a:gd name="T8" fmla="*/ 3 w 21"/>
                  <a:gd name="T9" fmla="*/ 0 h 22"/>
                  <a:gd name="T10" fmla="*/ 3 w 21"/>
                  <a:gd name="T11" fmla="*/ 0 h 2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"/>
                  <a:gd name="T19" fmla="*/ 0 h 22"/>
                  <a:gd name="T20" fmla="*/ 21 w 21"/>
                  <a:gd name="T21" fmla="*/ 22 h 2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" h="22">
                    <a:moveTo>
                      <a:pt x="9" y="0"/>
                    </a:moveTo>
                    <a:lnTo>
                      <a:pt x="5" y="8"/>
                    </a:lnTo>
                    <a:lnTo>
                      <a:pt x="0" y="15"/>
                    </a:lnTo>
                    <a:lnTo>
                      <a:pt x="9" y="22"/>
                    </a:lnTo>
                    <a:lnTo>
                      <a:pt x="21" y="0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29" name="Freeform 325"/>
              <p:cNvSpPr>
                <a:spLocks/>
              </p:cNvSpPr>
              <p:nvPr/>
            </p:nvSpPr>
            <p:spPr bwMode="auto">
              <a:xfrm>
                <a:off x="2650" y="912"/>
                <a:ext cx="19" cy="22"/>
              </a:xfrm>
              <a:custGeom>
                <a:avLst/>
                <a:gdLst>
                  <a:gd name="T0" fmla="*/ 0 w 21"/>
                  <a:gd name="T1" fmla="*/ 22 h 22"/>
                  <a:gd name="T2" fmla="*/ 5 w 21"/>
                  <a:gd name="T3" fmla="*/ 8 h 22"/>
                  <a:gd name="T4" fmla="*/ 0 w 21"/>
                  <a:gd name="T5" fmla="*/ 0 h 22"/>
                  <a:gd name="T6" fmla="*/ 0 w 21"/>
                  <a:gd name="T7" fmla="*/ 22 h 2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"/>
                  <a:gd name="T13" fmla="*/ 0 h 22"/>
                  <a:gd name="T14" fmla="*/ 21 w 21"/>
                  <a:gd name="T15" fmla="*/ 22 h 2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" h="22">
                    <a:moveTo>
                      <a:pt x="0" y="22"/>
                    </a:moveTo>
                    <a:lnTo>
                      <a:pt x="21" y="8"/>
                    </a:lnTo>
                    <a:lnTo>
                      <a:pt x="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30" name="Freeform 326"/>
              <p:cNvSpPr>
                <a:spLocks/>
              </p:cNvSpPr>
              <p:nvPr/>
            </p:nvSpPr>
            <p:spPr bwMode="auto">
              <a:xfrm>
                <a:off x="2667" y="966"/>
                <a:ext cx="19" cy="24"/>
              </a:xfrm>
              <a:custGeom>
                <a:avLst/>
                <a:gdLst>
                  <a:gd name="T0" fmla="*/ 10 w 20"/>
                  <a:gd name="T1" fmla="*/ 37 h 23"/>
                  <a:gd name="T2" fmla="*/ 4 w 20"/>
                  <a:gd name="T3" fmla="*/ 0 h 23"/>
                  <a:gd name="T4" fmla="*/ 0 w 20"/>
                  <a:gd name="T5" fmla="*/ 47 h 23"/>
                  <a:gd name="T6" fmla="*/ 10 w 20"/>
                  <a:gd name="T7" fmla="*/ 37 h 2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0"/>
                  <a:gd name="T13" fmla="*/ 0 h 23"/>
                  <a:gd name="T14" fmla="*/ 20 w 20"/>
                  <a:gd name="T15" fmla="*/ 23 h 2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0" h="23">
                    <a:moveTo>
                      <a:pt x="20" y="18"/>
                    </a:moveTo>
                    <a:lnTo>
                      <a:pt x="4" y="0"/>
                    </a:lnTo>
                    <a:lnTo>
                      <a:pt x="0" y="23"/>
                    </a:lnTo>
                    <a:lnTo>
                      <a:pt x="20" y="18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31" name="Freeform 327"/>
              <p:cNvSpPr>
                <a:spLocks/>
              </p:cNvSpPr>
              <p:nvPr/>
            </p:nvSpPr>
            <p:spPr bwMode="auto">
              <a:xfrm>
                <a:off x="1078" y="1401"/>
                <a:ext cx="391" cy="380"/>
              </a:xfrm>
              <a:custGeom>
                <a:avLst/>
                <a:gdLst>
                  <a:gd name="T0" fmla="*/ 19 w 415"/>
                  <a:gd name="T1" fmla="*/ 183 h 381"/>
                  <a:gd name="T2" fmla="*/ 11 w 415"/>
                  <a:gd name="T3" fmla="*/ 131 h 381"/>
                  <a:gd name="T4" fmla="*/ 8 w 415"/>
                  <a:gd name="T5" fmla="*/ 112 h 381"/>
                  <a:gd name="T6" fmla="*/ 8 w 415"/>
                  <a:gd name="T7" fmla="*/ 82 h 381"/>
                  <a:gd name="T8" fmla="*/ 2 w 415"/>
                  <a:gd name="T9" fmla="*/ 28 h 381"/>
                  <a:gd name="T10" fmla="*/ 12 w 415"/>
                  <a:gd name="T11" fmla="*/ 0 h 381"/>
                  <a:gd name="T12" fmla="*/ 24 w 415"/>
                  <a:gd name="T13" fmla="*/ 21 h 381"/>
                  <a:gd name="T14" fmla="*/ 43 w 415"/>
                  <a:gd name="T15" fmla="*/ 27 h 381"/>
                  <a:gd name="T16" fmla="*/ 57 w 415"/>
                  <a:gd name="T17" fmla="*/ 38 h 381"/>
                  <a:gd name="T18" fmla="*/ 66 w 415"/>
                  <a:gd name="T19" fmla="*/ 77 h 381"/>
                  <a:gd name="T20" fmla="*/ 79 w 415"/>
                  <a:gd name="T21" fmla="*/ 82 h 381"/>
                  <a:gd name="T22" fmla="*/ 85 w 415"/>
                  <a:gd name="T23" fmla="*/ 136 h 381"/>
                  <a:gd name="T24" fmla="*/ 85 w 415"/>
                  <a:gd name="T25" fmla="*/ 190 h 381"/>
                  <a:gd name="T26" fmla="*/ 89 w 415"/>
                  <a:gd name="T27" fmla="*/ 245 h 381"/>
                  <a:gd name="T28" fmla="*/ 92 w 415"/>
                  <a:gd name="T29" fmla="*/ 273 h 381"/>
                  <a:gd name="T30" fmla="*/ 108 w 415"/>
                  <a:gd name="T31" fmla="*/ 278 h 381"/>
                  <a:gd name="T32" fmla="*/ 115 w 415"/>
                  <a:gd name="T33" fmla="*/ 275 h 381"/>
                  <a:gd name="T34" fmla="*/ 122 w 415"/>
                  <a:gd name="T35" fmla="*/ 229 h 381"/>
                  <a:gd name="T36" fmla="*/ 138 w 415"/>
                  <a:gd name="T37" fmla="*/ 215 h 381"/>
                  <a:gd name="T38" fmla="*/ 142 w 415"/>
                  <a:gd name="T39" fmla="*/ 223 h 381"/>
                  <a:gd name="T40" fmla="*/ 137 w 415"/>
                  <a:gd name="T41" fmla="*/ 260 h 381"/>
                  <a:gd name="T42" fmla="*/ 131 w 415"/>
                  <a:gd name="T43" fmla="*/ 275 h 381"/>
                  <a:gd name="T44" fmla="*/ 122 w 415"/>
                  <a:gd name="T45" fmla="*/ 294 h 381"/>
                  <a:gd name="T46" fmla="*/ 115 w 415"/>
                  <a:gd name="T47" fmla="*/ 308 h 381"/>
                  <a:gd name="T48" fmla="*/ 108 w 415"/>
                  <a:gd name="T49" fmla="*/ 348 h 381"/>
                  <a:gd name="T50" fmla="*/ 96 w 415"/>
                  <a:gd name="T51" fmla="*/ 325 h 381"/>
                  <a:gd name="T52" fmla="*/ 94 w 415"/>
                  <a:gd name="T53" fmla="*/ 325 h 381"/>
                  <a:gd name="T54" fmla="*/ 85 w 415"/>
                  <a:gd name="T55" fmla="*/ 338 h 381"/>
                  <a:gd name="T56" fmla="*/ 67 w 415"/>
                  <a:gd name="T57" fmla="*/ 310 h 381"/>
                  <a:gd name="T58" fmla="*/ 54 w 415"/>
                  <a:gd name="T59" fmla="*/ 284 h 381"/>
                  <a:gd name="T60" fmla="*/ 42 w 415"/>
                  <a:gd name="T61" fmla="*/ 253 h 381"/>
                  <a:gd name="T62" fmla="*/ 43 w 415"/>
                  <a:gd name="T63" fmla="*/ 228 h 381"/>
                  <a:gd name="T64" fmla="*/ 41 w 415"/>
                  <a:gd name="T65" fmla="*/ 190 h 381"/>
                  <a:gd name="T66" fmla="*/ 37 w 415"/>
                  <a:gd name="T67" fmla="*/ 173 h 381"/>
                  <a:gd name="T68" fmla="*/ 34 w 415"/>
                  <a:gd name="T69" fmla="*/ 158 h 381"/>
                  <a:gd name="T70" fmla="*/ 28 w 415"/>
                  <a:gd name="T71" fmla="*/ 146 h 381"/>
                  <a:gd name="T72" fmla="*/ 24 w 415"/>
                  <a:gd name="T73" fmla="*/ 105 h 381"/>
                  <a:gd name="T74" fmla="*/ 20 w 415"/>
                  <a:gd name="T75" fmla="*/ 72 h 381"/>
                  <a:gd name="T76" fmla="*/ 14 w 415"/>
                  <a:gd name="T77" fmla="*/ 23 h 381"/>
                  <a:gd name="T78" fmla="*/ 8 w 415"/>
                  <a:gd name="T79" fmla="*/ 59 h 381"/>
                  <a:gd name="T80" fmla="*/ 16 w 415"/>
                  <a:gd name="T81" fmla="*/ 110 h 381"/>
                  <a:gd name="T82" fmla="*/ 19 w 415"/>
                  <a:gd name="T83" fmla="*/ 147 h 381"/>
                  <a:gd name="T84" fmla="*/ 24 w 415"/>
                  <a:gd name="T85" fmla="*/ 187 h 381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415"/>
                  <a:gd name="T130" fmla="*/ 0 h 381"/>
                  <a:gd name="T131" fmla="*/ 415 w 415"/>
                  <a:gd name="T132" fmla="*/ 381 h 381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415" h="381">
                    <a:moveTo>
                      <a:pt x="71" y="198"/>
                    </a:moveTo>
                    <a:lnTo>
                      <a:pt x="62" y="203"/>
                    </a:lnTo>
                    <a:lnTo>
                      <a:pt x="52" y="183"/>
                    </a:lnTo>
                    <a:lnTo>
                      <a:pt x="37" y="164"/>
                    </a:lnTo>
                    <a:lnTo>
                      <a:pt x="40" y="148"/>
                    </a:lnTo>
                    <a:lnTo>
                      <a:pt x="33" y="131"/>
                    </a:lnTo>
                    <a:lnTo>
                      <a:pt x="30" y="121"/>
                    </a:lnTo>
                    <a:lnTo>
                      <a:pt x="20" y="121"/>
                    </a:lnTo>
                    <a:lnTo>
                      <a:pt x="13" y="112"/>
                    </a:lnTo>
                    <a:lnTo>
                      <a:pt x="5" y="101"/>
                    </a:lnTo>
                    <a:lnTo>
                      <a:pt x="19" y="103"/>
                    </a:lnTo>
                    <a:lnTo>
                      <a:pt x="21" y="82"/>
                    </a:lnTo>
                    <a:lnTo>
                      <a:pt x="13" y="69"/>
                    </a:lnTo>
                    <a:lnTo>
                      <a:pt x="4" y="54"/>
                    </a:lnTo>
                    <a:lnTo>
                      <a:pt x="2" y="28"/>
                    </a:lnTo>
                    <a:lnTo>
                      <a:pt x="0" y="3"/>
                    </a:lnTo>
                    <a:lnTo>
                      <a:pt x="19" y="1"/>
                    </a:lnTo>
                    <a:lnTo>
                      <a:pt x="36" y="0"/>
                    </a:lnTo>
                    <a:lnTo>
                      <a:pt x="48" y="8"/>
                    </a:lnTo>
                    <a:lnTo>
                      <a:pt x="59" y="14"/>
                    </a:lnTo>
                    <a:lnTo>
                      <a:pt x="71" y="21"/>
                    </a:lnTo>
                    <a:lnTo>
                      <a:pt x="84" y="27"/>
                    </a:lnTo>
                    <a:lnTo>
                      <a:pt x="104" y="27"/>
                    </a:lnTo>
                    <a:lnTo>
                      <a:pt x="126" y="27"/>
                    </a:lnTo>
                    <a:lnTo>
                      <a:pt x="130" y="19"/>
                    </a:lnTo>
                    <a:lnTo>
                      <a:pt x="155" y="19"/>
                    </a:lnTo>
                    <a:lnTo>
                      <a:pt x="168" y="38"/>
                    </a:lnTo>
                    <a:lnTo>
                      <a:pt x="172" y="59"/>
                    </a:lnTo>
                    <a:lnTo>
                      <a:pt x="183" y="68"/>
                    </a:lnTo>
                    <a:lnTo>
                      <a:pt x="191" y="77"/>
                    </a:lnTo>
                    <a:lnTo>
                      <a:pt x="202" y="60"/>
                    </a:lnTo>
                    <a:lnTo>
                      <a:pt x="223" y="63"/>
                    </a:lnTo>
                    <a:lnTo>
                      <a:pt x="229" y="82"/>
                    </a:lnTo>
                    <a:lnTo>
                      <a:pt x="237" y="102"/>
                    </a:lnTo>
                    <a:lnTo>
                      <a:pt x="241" y="126"/>
                    </a:lnTo>
                    <a:lnTo>
                      <a:pt x="252" y="136"/>
                    </a:lnTo>
                    <a:lnTo>
                      <a:pt x="271" y="140"/>
                    </a:lnTo>
                    <a:lnTo>
                      <a:pt x="260" y="168"/>
                    </a:lnTo>
                    <a:lnTo>
                      <a:pt x="252" y="197"/>
                    </a:lnTo>
                    <a:lnTo>
                      <a:pt x="248" y="224"/>
                    </a:lnTo>
                    <a:lnTo>
                      <a:pt x="254" y="244"/>
                    </a:lnTo>
                    <a:lnTo>
                      <a:pt x="260" y="263"/>
                    </a:lnTo>
                    <a:lnTo>
                      <a:pt x="263" y="278"/>
                    </a:lnTo>
                    <a:lnTo>
                      <a:pt x="268" y="290"/>
                    </a:lnTo>
                    <a:lnTo>
                      <a:pt x="271" y="291"/>
                    </a:lnTo>
                    <a:lnTo>
                      <a:pt x="287" y="301"/>
                    </a:lnTo>
                    <a:lnTo>
                      <a:pt x="300" y="300"/>
                    </a:lnTo>
                    <a:lnTo>
                      <a:pt x="317" y="296"/>
                    </a:lnTo>
                    <a:lnTo>
                      <a:pt x="328" y="296"/>
                    </a:lnTo>
                    <a:lnTo>
                      <a:pt x="334" y="298"/>
                    </a:lnTo>
                    <a:lnTo>
                      <a:pt x="341" y="293"/>
                    </a:lnTo>
                    <a:lnTo>
                      <a:pt x="339" y="289"/>
                    </a:lnTo>
                    <a:lnTo>
                      <a:pt x="350" y="273"/>
                    </a:lnTo>
                    <a:lnTo>
                      <a:pt x="359" y="247"/>
                    </a:lnTo>
                    <a:lnTo>
                      <a:pt x="375" y="238"/>
                    </a:lnTo>
                    <a:lnTo>
                      <a:pt x="390" y="236"/>
                    </a:lnTo>
                    <a:lnTo>
                      <a:pt x="403" y="233"/>
                    </a:lnTo>
                    <a:lnTo>
                      <a:pt x="409" y="233"/>
                    </a:lnTo>
                    <a:lnTo>
                      <a:pt x="414" y="238"/>
                    </a:lnTo>
                    <a:lnTo>
                      <a:pt x="415" y="241"/>
                    </a:lnTo>
                    <a:lnTo>
                      <a:pt x="401" y="267"/>
                    </a:lnTo>
                    <a:lnTo>
                      <a:pt x="398" y="274"/>
                    </a:lnTo>
                    <a:lnTo>
                      <a:pt x="398" y="278"/>
                    </a:lnTo>
                    <a:lnTo>
                      <a:pt x="398" y="280"/>
                    </a:lnTo>
                    <a:lnTo>
                      <a:pt x="392" y="300"/>
                    </a:lnTo>
                    <a:lnTo>
                      <a:pt x="387" y="293"/>
                    </a:lnTo>
                    <a:lnTo>
                      <a:pt x="385" y="298"/>
                    </a:lnTo>
                    <a:lnTo>
                      <a:pt x="370" y="312"/>
                    </a:lnTo>
                    <a:lnTo>
                      <a:pt x="356" y="312"/>
                    </a:lnTo>
                    <a:lnTo>
                      <a:pt x="343" y="312"/>
                    </a:lnTo>
                    <a:lnTo>
                      <a:pt x="342" y="323"/>
                    </a:lnTo>
                    <a:lnTo>
                      <a:pt x="334" y="326"/>
                    </a:lnTo>
                    <a:lnTo>
                      <a:pt x="347" y="344"/>
                    </a:lnTo>
                    <a:lnTo>
                      <a:pt x="326" y="348"/>
                    </a:lnTo>
                    <a:lnTo>
                      <a:pt x="316" y="366"/>
                    </a:lnTo>
                    <a:lnTo>
                      <a:pt x="315" y="381"/>
                    </a:lnTo>
                    <a:lnTo>
                      <a:pt x="300" y="361"/>
                    </a:lnTo>
                    <a:lnTo>
                      <a:pt x="284" y="343"/>
                    </a:lnTo>
                    <a:lnTo>
                      <a:pt x="292" y="349"/>
                    </a:lnTo>
                    <a:lnTo>
                      <a:pt x="282" y="343"/>
                    </a:lnTo>
                    <a:lnTo>
                      <a:pt x="275" y="343"/>
                    </a:lnTo>
                    <a:lnTo>
                      <a:pt x="278" y="344"/>
                    </a:lnTo>
                    <a:lnTo>
                      <a:pt x="262" y="350"/>
                    </a:lnTo>
                    <a:lnTo>
                      <a:pt x="248" y="356"/>
                    </a:lnTo>
                    <a:lnTo>
                      <a:pt x="230" y="347"/>
                    </a:lnTo>
                    <a:lnTo>
                      <a:pt x="212" y="337"/>
                    </a:lnTo>
                    <a:lnTo>
                      <a:pt x="195" y="328"/>
                    </a:lnTo>
                    <a:lnTo>
                      <a:pt x="179" y="318"/>
                    </a:lnTo>
                    <a:lnTo>
                      <a:pt x="169" y="310"/>
                    </a:lnTo>
                    <a:lnTo>
                      <a:pt x="158" y="302"/>
                    </a:lnTo>
                    <a:lnTo>
                      <a:pt x="146" y="296"/>
                    </a:lnTo>
                    <a:lnTo>
                      <a:pt x="135" y="283"/>
                    </a:lnTo>
                    <a:lnTo>
                      <a:pt x="124" y="271"/>
                    </a:lnTo>
                    <a:lnTo>
                      <a:pt x="122" y="256"/>
                    </a:lnTo>
                    <a:lnTo>
                      <a:pt x="128" y="251"/>
                    </a:lnTo>
                    <a:lnTo>
                      <a:pt x="126" y="246"/>
                    </a:lnTo>
                    <a:lnTo>
                      <a:pt x="131" y="233"/>
                    </a:lnTo>
                    <a:lnTo>
                      <a:pt x="124" y="218"/>
                    </a:lnTo>
                    <a:lnTo>
                      <a:pt x="120" y="201"/>
                    </a:lnTo>
                    <a:lnTo>
                      <a:pt x="111" y="186"/>
                    </a:lnTo>
                    <a:lnTo>
                      <a:pt x="102" y="172"/>
                    </a:lnTo>
                    <a:lnTo>
                      <a:pt x="106" y="173"/>
                    </a:lnTo>
                    <a:lnTo>
                      <a:pt x="100" y="162"/>
                    </a:lnTo>
                    <a:lnTo>
                      <a:pt x="97" y="159"/>
                    </a:lnTo>
                    <a:lnTo>
                      <a:pt x="98" y="158"/>
                    </a:lnTo>
                    <a:lnTo>
                      <a:pt x="86" y="151"/>
                    </a:lnTo>
                    <a:lnTo>
                      <a:pt x="88" y="146"/>
                    </a:lnTo>
                    <a:lnTo>
                      <a:pt x="82" y="146"/>
                    </a:lnTo>
                    <a:lnTo>
                      <a:pt x="87" y="132"/>
                    </a:lnTo>
                    <a:lnTo>
                      <a:pt x="81" y="126"/>
                    </a:lnTo>
                    <a:lnTo>
                      <a:pt x="71" y="105"/>
                    </a:lnTo>
                    <a:lnTo>
                      <a:pt x="71" y="99"/>
                    </a:lnTo>
                    <a:lnTo>
                      <a:pt x="62" y="91"/>
                    </a:lnTo>
                    <a:lnTo>
                      <a:pt x="55" y="72"/>
                    </a:lnTo>
                    <a:lnTo>
                      <a:pt x="51" y="54"/>
                    </a:lnTo>
                    <a:lnTo>
                      <a:pt x="51" y="28"/>
                    </a:lnTo>
                    <a:lnTo>
                      <a:pt x="40" y="23"/>
                    </a:lnTo>
                    <a:lnTo>
                      <a:pt x="30" y="16"/>
                    </a:lnTo>
                    <a:lnTo>
                      <a:pt x="27" y="37"/>
                    </a:lnTo>
                    <a:lnTo>
                      <a:pt x="24" y="59"/>
                    </a:lnTo>
                    <a:lnTo>
                      <a:pt x="32" y="77"/>
                    </a:lnTo>
                    <a:lnTo>
                      <a:pt x="41" y="96"/>
                    </a:lnTo>
                    <a:lnTo>
                      <a:pt x="44" y="110"/>
                    </a:lnTo>
                    <a:lnTo>
                      <a:pt x="49" y="126"/>
                    </a:lnTo>
                    <a:lnTo>
                      <a:pt x="52" y="123"/>
                    </a:lnTo>
                    <a:lnTo>
                      <a:pt x="53" y="147"/>
                    </a:lnTo>
                    <a:lnTo>
                      <a:pt x="57" y="172"/>
                    </a:lnTo>
                    <a:lnTo>
                      <a:pt x="62" y="176"/>
                    </a:lnTo>
                    <a:lnTo>
                      <a:pt x="70" y="187"/>
                    </a:lnTo>
                    <a:lnTo>
                      <a:pt x="71" y="198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32" name="Freeform 328"/>
              <p:cNvSpPr>
                <a:spLocks/>
              </p:cNvSpPr>
              <p:nvPr/>
            </p:nvSpPr>
            <p:spPr bwMode="auto">
              <a:xfrm>
                <a:off x="1596" y="1555"/>
                <a:ext cx="21" cy="22"/>
              </a:xfrm>
              <a:custGeom>
                <a:avLst/>
                <a:gdLst>
                  <a:gd name="T0" fmla="*/ 21 w 21"/>
                  <a:gd name="T1" fmla="*/ 19 h 22"/>
                  <a:gd name="T2" fmla="*/ 15 w 21"/>
                  <a:gd name="T3" fmla="*/ 0 h 22"/>
                  <a:gd name="T4" fmla="*/ 0 w 21"/>
                  <a:gd name="T5" fmla="*/ 16 h 22"/>
                  <a:gd name="T6" fmla="*/ 4 w 21"/>
                  <a:gd name="T7" fmla="*/ 22 h 22"/>
                  <a:gd name="T8" fmla="*/ 21 w 21"/>
                  <a:gd name="T9" fmla="*/ 19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"/>
                  <a:gd name="T16" fmla="*/ 0 h 22"/>
                  <a:gd name="T17" fmla="*/ 21 w 21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" h="22">
                    <a:moveTo>
                      <a:pt x="21" y="19"/>
                    </a:moveTo>
                    <a:lnTo>
                      <a:pt x="15" y="0"/>
                    </a:lnTo>
                    <a:lnTo>
                      <a:pt x="0" y="16"/>
                    </a:lnTo>
                    <a:lnTo>
                      <a:pt x="4" y="22"/>
                    </a:lnTo>
                    <a:lnTo>
                      <a:pt x="21" y="19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33" name="Freeform 329"/>
              <p:cNvSpPr>
                <a:spLocks/>
              </p:cNvSpPr>
              <p:nvPr/>
            </p:nvSpPr>
            <p:spPr bwMode="auto">
              <a:xfrm>
                <a:off x="1609" y="1519"/>
                <a:ext cx="19" cy="22"/>
              </a:xfrm>
              <a:custGeom>
                <a:avLst/>
                <a:gdLst>
                  <a:gd name="T0" fmla="*/ 5 w 21"/>
                  <a:gd name="T1" fmla="*/ 22 h 22"/>
                  <a:gd name="T2" fmla="*/ 5 w 21"/>
                  <a:gd name="T3" fmla="*/ 11 h 22"/>
                  <a:gd name="T4" fmla="*/ 0 w 21"/>
                  <a:gd name="T5" fmla="*/ 0 h 22"/>
                  <a:gd name="T6" fmla="*/ 5 w 21"/>
                  <a:gd name="T7" fmla="*/ 15 h 22"/>
                  <a:gd name="T8" fmla="*/ 5 w 21"/>
                  <a:gd name="T9" fmla="*/ 22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"/>
                  <a:gd name="T16" fmla="*/ 0 h 22"/>
                  <a:gd name="T17" fmla="*/ 21 w 21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" h="22">
                    <a:moveTo>
                      <a:pt x="13" y="22"/>
                    </a:moveTo>
                    <a:lnTo>
                      <a:pt x="16" y="11"/>
                    </a:lnTo>
                    <a:lnTo>
                      <a:pt x="0" y="0"/>
                    </a:lnTo>
                    <a:lnTo>
                      <a:pt x="21" y="15"/>
                    </a:lnTo>
                    <a:lnTo>
                      <a:pt x="13" y="22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34" name="Freeform 330"/>
              <p:cNvSpPr>
                <a:spLocks/>
              </p:cNvSpPr>
              <p:nvPr/>
            </p:nvSpPr>
            <p:spPr bwMode="auto">
              <a:xfrm>
                <a:off x="1624" y="1551"/>
                <a:ext cx="21" cy="22"/>
              </a:xfrm>
              <a:custGeom>
                <a:avLst/>
                <a:gdLst>
                  <a:gd name="T0" fmla="*/ 12 w 21"/>
                  <a:gd name="T1" fmla="*/ 22 h 22"/>
                  <a:gd name="T2" fmla="*/ 21 w 21"/>
                  <a:gd name="T3" fmla="*/ 12 h 22"/>
                  <a:gd name="T4" fmla="*/ 0 w 21"/>
                  <a:gd name="T5" fmla="*/ 0 h 22"/>
                  <a:gd name="T6" fmla="*/ 12 w 21"/>
                  <a:gd name="T7" fmla="*/ 7 h 22"/>
                  <a:gd name="T8" fmla="*/ 17 w 21"/>
                  <a:gd name="T9" fmla="*/ 12 h 22"/>
                  <a:gd name="T10" fmla="*/ 12 w 21"/>
                  <a:gd name="T11" fmla="*/ 20 h 22"/>
                  <a:gd name="T12" fmla="*/ 12 w 21"/>
                  <a:gd name="T13" fmla="*/ 22 h 2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1"/>
                  <a:gd name="T22" fmla="*/ 0 h 22"/>
                  <a:gd name="T23" fmla="*/ 21 w 21"/>
                  <a:gd name="T24" fmla="*/ 22 h 2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" h="22">
                    <a:moveTo>
                      <a:pt x="12" y="22"/>
                    </a:moveTo>
                    <a:lnTo>
                      <a:pt x="21" y="12"/>
                    </a:lnTo>
                    <a:lnTo>
                      <a:pt x="0" y="0"/>
                    </a:lnTo>
                    <a:lnTo>
                      <a:pt x="12" y="7"/>
                    </a:lnTo>
                    <a:lnTo>
                      <a:pt x="17" y="12"/>
                    </a:lnTo>
                    <a:lnTo>
                      <a:pt x="12" y="20"/>
                    </a:lnTo>
                    <a:lnTo>
                      <a:pt x="12" y="22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35" name="Freeform 331"/>
              <p:cNvSpPr>
                <a:spLocks/>
              </p:cNvSpPr>
              <p:nvPr/>
            </p:nvSpPr>
            <p:spPr bwMode="auto">
              <a:xfrm>
                <a:off x="1656" y="1637"/>
                <a:ext cx="19" cy="22"/>
              </a:xfrm>
              <a:custGeom>
                <a:avLst/>
                <a:gdLst>
                  <a:gd name="T0" fmla="*/ 5 w 21"/>
                  <a:gd name="T1" fmla="*/ 0 h 22"/>
                  <a:gd name="T2" fmla="*/ 5 w 21"/>
                  <a:gd name="T3" fmla="*/ 7 h 22"/>
                  <a:gd name="T4" fmla="*/ 0 w 21"/>
                  <a:gd name="T5" fmla="*/ 22 h 22"/>
                  <a:gd name="T6" fmla="*/ 5 w 21"/>
                  <a:gd name="T7" fmla="*/ 0 h 2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"/>
                  <a:gd name="T13" fmla="*/ 0 h 22"/>
                  <a:gd name="T14" fmla="*/ 21 w 21"/>
                  <a:gd name="T15" fmla="*/ 22 h 2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" h="22">
                    <a:moveTo>
                      <a:pt x="21" y="0"/>
                    </a:moveTo>
                    <a:lnTo>
                      <a:pt x="18" y="7"/>
                    </a:lnTo>
                    <a:lnTo>
                      <a:pt x="0" y="22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36" name="Freeform 332"/>
              <p:cNvSpPr>
                <a:spLocks/>
              </p:cNvSpPr>
              <p:nvPr/>
            </p:nvSpPr>
            <p:spPr bwMode="auto">
              <a:xfrm>
                <a:off x="1653" y="1613"/>
                <a:ext cx="18" cy="22"/>
              </a:xfrm>
              <a:custGeom>
                <a:avLst/>
                <a:gdLst>
                  <a:gd name="T0" fmla="*/ 3 w 21"/>
                  <a:gd name="T1" fmla="*/ 4 h 22"/>
                  <a:gd name="T2" fmla="*/ 3 w 21"/>
                  <a:gd name="T3" fmla="*/ 0 h 22"/>
                  <a:gd name="T4" fmla="*/ 0 w 21"/>
                  <a:gd name="T5" fmla="*/ 22 h 22"/>
                  <a:gd name="T6" fmla="*/ 3 w 21"/>
                  <a:gd name="T7" fmla="*/ 4 h 2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"/>
                  <a:gd name="T13" fmla="*/ 0 h 22"/>
                  <a:gd name="T14" fmla="*/ 21 w 21"/>
                  <a:gd name="T15" fmla="*/ 22 h 2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" h="22">
                    <a:moveTo>
                      <a:pt x="21" y="4"/>
                    </a:moveTo>
                    <a:lnTo>
                      <a:pt x="16" y="0"/>
                    </a:lnTo>
                    <a:lnTo>
                      <a:pt x="0" y="22"/>
                    </a:lnTo>
                    <a:lnTo>
                      <a:pt x="21" y="4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37" name="Freeform 333"/>
              <p:cNvSpPr>
                <a:spLocks/>
              </p:cNvSpPr>
              <p:nvPr/>
            </p:nvSpPr>
            <p:spPr bwMode="auto">
              <a:xfrm>
                <a:off x="1593" y="1525"/>
                <a:ext cx="20" cy="2"/>
              </a:xfrm>
              <a:custGeom>
                <a:avLst/>
                <a:gdLst>
                  <a:gd name="T0" fmla="*/ 7 w 20"/>
                  <a:gd name="T1" fmla="*/ 0 h 2"/>
                  <a:gd name="T2" fmla="*/ 20 w 20"/>
                  <a:gd name="T3" fmla="*/ 0 h 2"/>
                  <a:gd name="T4" fmla="*/ 12 w 20"/>
                  <a:gd name="T5" fmla="*/ 0 h 2"/>
                  <a:gd name="T6" fmla="*/ 0 w 20"/>
                  <a:gd name="T7" fmla="*/ 0 h 2"/>
                  <a:gd name="T8" fmla="*/ 7 w 20"/>
                  <a:gd name="T9" fmla="*/ 0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"/>
                  <a:gd name="T16" fmla="*/ 0 h 2"/>
                  <a:gd name="T17" fmla="*/ 20 w 20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" h="2">
                    <a:moveTo>
                      <a:pt x="7" y="0"/>
                    </a:moveTo>
                    <a:lnTo>
                      <a:pt x="20" y="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38" name="Freeform 334"/>
              <p:cNvSpPr>
                <a:spLocks/>
              </p:cNvSpPr>
              <p:nvPr/>
            </p:nvSpPr>
            <p:spPr bwMode="auto">
              <a:xfrm>
                <a:off x="1602" y="1577"/>
                <a:ext cx="21" cy="22"/>
              </a:xfrm>
              <a:custGeom>
                <a:avLst/>
                <a:gdLst>
                  <a:gd name="T0" fmla="*/ 11 w 22"/>
                  <a:gd name="T1" fmla="*/ 15 h 22"/>
                  <a:gd name="T2" fmla="*/ 11 w 22"/>
                  <a:gd name="T3" fmla="*/ 8 h 22"/>
                  <a:gd name="T4" fmla="*/ 0 w 22"/>
                  <a:gd name="T5" fmla="*/ 0 h 22"/>
                  <a:gd name="T6" fmla="*/ 11 w 22"/>
                  <a:gd name="T7" fmla="*/ 22 h 22"/>
                  <a:gd name="T8" fmla="*/ 11 w 22"/>
                  <a:gd name="T9" fmla="*/ 15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"/>
                  <a:gd name="T16" fmla="*/ 0 h 22"/>
                  <a:gd name="T17" fmla="*/ 22 w 22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" h="22">
                    <a:moveTo>
                      <a:pt x="22" y="15"/>
                    </a:moveTo>
                    <a:lnTo>
                      <a:pt x="11" y="8"/>
                    </a:lnTo>
                    <a:lnTo>
                      <a:pt x="0" y="0"/>
                    </a:lnTo>
                    <a:lnTo>
                      <a:pt x="16" y="22"/>
                    </a:lnTo>
                    <a:lnTo>
                      <a:pt x="22" y="15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39" name="Freeform 335"/>
              <p:cNvSpPr>
                <a:spLocks/>
              </p:cNvSpPr>
              <p:nvPr/>
            </p:nvSpPr>
            <p:spPr bwMode="auto">
              <a:xfrm>
                <a:off x="1035" y="1052"/>
                <a:ext cx="804" cy="503"/>
              </a:xfrm>
              <a:custGeom>
                <a:avLst/>
                <a:gdLst>
                  <a:gd name="T0" fmla="*/ 275 w 856"/>
                  <a:gd name="T1" fmla="*/ 43 h 503"/>
                  <a:gd name="T2" fmla="*/ 259 w 856"/>
                  <a:gd name="T3" fmla="*/ 80 h 503"/>
                  <a:gd name="T4" fmla="*/ 229 w 856"/>
                  <a:gd name="T5" fmla="*/ 117 h 503"/>
                  <a:gd name="T6" fmla="*/ 209 w 856"/>
                  <a:gd name="T7" fmla="*/ 147 h 503"/>
                  <a:gd name="T8" fmla="*/ 206 w 856"/>
                  <a:gd name="T9" fmla="*/ 118 h 503"/>
                  <a:gd name="T10" fmla="*/ 201 w 856"/>
                  <a:gd name="T11" fmla="*/ 65 h 503"/>
                  <a:gd name="T12" fmla="*/ 186 w 856"/>
                  <a:gd name="T13" fmla="*/ 23 h 503"/>
                  <a:gd name="T14" fmla="*/ 162 w 856"/>
                  <a:gd name="T15" fmla="*/ 12 h 503"/>
                  <a:gd name="T16" fmla="*/ 136 w 856"/>
                  <a:gd name="T17" fmla="*/ 6 h 503"/>
                  <a:gd name="T18" fmla="*/ 98 w 856"/>
                  <a:gd name="T19" fmla="*/ 7 h 503"/>
                  <a:gd name="T20" fmla="*/ 59 w 856"/>
                  <a:gd name="T21" fmla="*/ 7 h 503"/>
                  <a:gd name="T22" fmla="*/ 33 w 856"/>
                  <a:gd name="T23" fmla="*/ 41 h 503"/>
                  <a:gd name="T24" fmla="*/ 30 w 856"/>
                  <a:gd name="T25" fmla="*/ 41 h 503"/>
                  <a:gd name="T26" fmla="*/ 23 w 856"/>
                  <a:gd name="T27" fmla="*/ 49 h 503"/>
                  <a:gd name="T28" fmla="*/ 21 w 856"/>
                  <a:gd name="T29" fmla="*/ 62 h 503"/>
                  <a:gd name="T30" fmla="*/ 8 w 856"/>
                  <a:gd name="T31" fmla="*/ 129 h 503"/>
                  <a:gd name="T32" fmla="*/ 0 w 856"/>
                  <a:gd name="T33" fmla="*/ 204 h 503"/>
                  <a:gd name="T34" fmla="*/ 8 w 856"/>
                  <a:gd name="T35" fmla="*/ 233 h 503"/>
                  <a:gd name="T36" fmla="*/ 8 w 856"/>
                  <a:gd name="T37" fmla="*/ 257 h 503"/>
                  <a:gd name="T38" fmla="*/ 8 w 856"/>
                  <a:gd name="T39" fmla="*/ 308 h 503"/>
                  <a:gd name="T40" fmla="*/ 27 w 856"/>
                  <a:gd name="T41" fmla="*/ 347 h 503"/>
                  <a:gd name="T42" fmla="*/ 49 w 856"/>
                  <a:gd name="T43" fmla="*/ 374 h 503"/>
                  <a:gd name="T44" fmla="*/ 70 w 856"/>
                  <a:gd name="T45" fmla="*/ 406 h 503"/>
                  <a:gd name="T46" fmla="*/ 89 w 856"/>
                  <a:gd name="T47" fmla="*/ 429 h 503"/>
                  <a:gd name="T48" fmla="*/ 102 w 856"/>
                  <a:gd name="T49" fmla="*/ 465 h 503"/>
                  <a:gd name="T50" fmla="*/ 105 w 856"/>
                  <a:gd name="T51" fmla="*/ 445 h 503"/>
                  <a:gd name="T52" fmla="*/ 110 w 856"/>
                  <a:gd name="T53" fmla="*/ 435 h 503"/>
                  <a:gd name="T54" fmla="*/ 120 w 856"/>
                  <a:gd name="T55" fmla="*/ 411 h 503"/>
                  <a:gd name="T56" fmla="*/ 132 w 856"/>
                  <a:gd name="T57" fmla="*/ 408 h 503"/>
                  <a:gd name="T58" fmla="*/ 142 w 856"/>
                  <a:gd name="T59" fmla="*/ 411 h 503"/>
                  <a:gd name="T60" fmla="*/ 145 w 856"/>
                  <a:gd name="T61" fmla="*/ 405 h 503"/>
                  <a:gd name="T62" fmla="*/ 152 w 856"/>
                  <a:gd name="T63" fmla="*/ 395 h 503"/>
                  <a:gd name="T64" fmla="*/ 156 w 856"/>
                  <a:gd name="T65" fmla="*/ 395 h 503"/>
                  <a:gd name="T66" fmla="*/ 164 w 856"/>
                  <a:gd name="T67" fmla="*/ 401 h 503"/>
                  <a:gd name="T68" fmla="*/ 177 w 856"/>
                  <a:gd name="T69" fmla="*/ 428 h 503"/>
                  <a:gd name="T70" fmla="*/ 175 w 856"/>
                  <a:gd name="T71" fmla="*/ 460 h 503"/>
                  <a:gd name="T72" fmla="*/ 178 w 856"/>
                  <a:gd name="T73" fmla="*/ 476 h 503"/>
                  <a:gd name="T74" fmla="*/ 187 w 856"/>
                  <a:gd name="T75" fmla="*/ 467 h 503"/>
                  <a:gd name="T76" fmla="*/ 186 w 856"/>
                  <a:gd name="T77" fmla="*/ 413 h 503"/>
                  <a:gd name="T78" fmla="*/ 189 w 856"/>
                  <a:gd name="T79" fmla="*/ 364 h 503"/>
                  <a:gd name="T80" fmla="*/ 199 w 856"/>
                  <a:gd name="T81" fmla="*/ 333 h 503"/>
                  <a:gd name="T82" fmla="*/ 212 w 856"/>
                  <a:gd name="T83" fmla="*/ 295 h 503"/>
                  <a:gd name="T84" fmla="*/ 222 w 856"/>
                  <a:gd name="T85" fmla="*/ 277 h 503"/>
                  <a:gd name="T86" fmla="*/ 218 w 856"/>
                  <a:gd name="T87" fmla="*/ 273 h 503"/>
                  <a:gd name="T88" fmla="*/ 221 w 856"/>
                  <a:gd name="T89" fmla="*/ 257 h 503"/>
                  <a:gd name="T90" fmla="*/ 222 w 856"/>
                  <a:gd name="T91" fmla="*/ 249 h 503"/>
                  <a:gd name="T92" fmla="*/ 220 w 856"/>
                  <a:gd name="T93" fmla="*/ 218 h 503"/>
                  <a:gd name="T94" fmla="*/ 223 w 856"/>
                  <a:gd name="T95" fmla="*/ 208 h 503"/>
                  <a:gd name="T96" fmla="*/ 224 w 856"/>
                  <a:gd name="T97" fmla="*/ 230 h 503"/>
                  <a:gd name="T98" fmla="*/ 226 w 856"/>
                  <a:gd name="T99" fmla="*/ 226 h 503"/>
                  <a:gd name="T100" fmla="*/ 228 w 856"/>
                  <a:gd name="T101" fmla="*/ 214 h 503"/>
                  <a:gd name="T102" fmla="*/ 238 w 856"/>
                  <a:gd name="T103" fmla="*/ 173 h 503"/>
                  <a:gd name="T104" fmla="*/ 252 w 856"/>
                  <a:gd name="T105" fmla="*/ 158 h 503"/>
                  <a:gd name="T106" fmla="*/ 257 w 856"/>
                  <a:gd name="T107" fmla="*/ 149 h 503"/>
                  <a:gd name="T108" fmla="*/ 260 w 856"/>
                  <a:gd name="T109" fmla="*/ 113 h 503"/>
                  <a:gd name="T110" fmla="*/ 269 w 856"/>
                  <a:gd name="T111" fmla="*/ 100 h 503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856"/>
                  <a:gd name="T169" fmla="*/ 0 h 503"/>
                  <a:gd name="T170" fmla="*/ 856 w 856"/>
                  <a:gd name="T171" fmla="*/ 503 h 503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856" h="503">
                    <a:moveTo>
                      <a:pt x="854" y="91"/>
                    </a:moveTo>
                    <a:lnTo>
                      <a:pt x="853" y="83"/>
                    </a:lnTo>
                    <a:lnTo>
                      <a:pt x="849" y="71"/>
                    </a:lnTo>
                    <a:lnTo>
                      <a:pt x="856" y="46"/>
                    </a:lnTo>
                    <a:lnTo>
                      <a:pt x="847" y="43"/>
                    </a:lnTo>
                    <a:lnTo>
                      <a:pt x="841" y="43"/>
                    </a:lnTo>
                    <a:lnTo>
                      <a:pt x="839" y="39"/>
                    </a:lnTo>
                    <a:lnTo>
                      <a:pt x="826" y="52"/>
                    </a:lnTo>
                    <a:lnTo>
                      <a:pt x="814" y="66"/>
                    </a:lnTo>
                    <a:lnTo>
                      <a:pt x="801" y="80"/>
                    </a:lnTo>
                    <a:lnTo>
                      <a:pt x="792" y="88"/>
                    </a:lnTo>
                    <a:lnTo>
                      <a:pt x="763" y="89"/>
                    </a:lnTo>
                    <a:lnTo>
                      <a:pt x="737" y="91"/>
                    </a:lnTo>
                    <a:lnTo>
                      <a:pt x="723" y="104"/>
                    </a:lnTo>
                    <a:lnTo>
                      <a:pt x="708" y="117"/>
                    </a:lnTo>
                    <a:lnTo>
                      <a:pt x="691" y="118"/>
                    </a:lnTo>
                    <a:lnTo>
                      <a:pt x="673" y="120"/>
                    </a:lnTo>
                    <a:lnTo>
                      <a:pt x="672" y="133"/>
                    </a:lnTo>
                    <a:lnTo>
                      <a:pt x="657" y="139"/>
                    </a:lnTo>
                    <a:lnTo>
                      <a:pt x="641" y="147"/>
                    </a:lnTo>
                    <a:lnTo>
                      <a:pt x="626" y="151"/>
                    </a:lnTo>
                    <a:lnTo>
                      <a:pt x="612" y="158"/>
                    </a:lnTo>
                    <a:lnTo>
                      <a:pt x="607" y="150"/>
                    </a:lnTo>
                    <a:lnTo>
                      <a:pt x="624" y="129"/>
                    </a:lnTo>
                    <a:lnTo>
                      <a:pt x="633" y="118"/>
                    </a:lnTo>
                    <a:lnTo>
                      <a:pt x="635" y="99"/>
                    </a:lnTo>
                    <a:lnTo>
                      <a:pt x="639" y="80"/>
                    </a:lnTo>
                    <a:lnTo>
                      <a:pt x="626" y="71"/>
                    </a:lnTo>
                    <a:lnTo>
                      <a:pt x="630" y="65"/>
                    </a:lnTo>
                    <a:lnTo>
                      <a:pt x="623" y="65"/>
                    </a:lnTo>
                    <a:lnTo>
                      <a:pt x="622" y="58"/>
                    </a:lnTo>
                    <a:lnTo>
                      <a:pt x="612" y="50"/>
                    </a:lnTo>
                    <a:lnTo>
                      <a:pt x="600" y="41"/>
                    </a:lnTo>
                    <a:lnTo>
                      <a:pt x="587" y="31"/>
                    </a:lnTo>
                    <a:lnTo>
                      <a:pt x="574" y="23"/>
                    </a:lnTo>
                    <a:lnTo>
                      <a:pt x="555" y="29"/>
                    </a:lnTo>
                    <a:lnTo>
                      <a:pt x="544" y="23"/>
                    </a:lnTo>
                    <a:lnTo>
                      <a:pt x="532" y="25"/>
                    </a:lnTo>
                    <a:lnTo>
                      <a:pt x="511" y="14"/>
                    </a:lnTo>
                    <a:lnTo>
                      <a:pt x="497" y="12"/>
                    </a:lnTo>
                    <a:lnTo>
                      <a:pt x="498" y="0"/>
                    </a:lnTo>
                    <a:lnTo>
                      <a:pt x="492" y="6"/>
                    </a:lnTo>
                    <a:lnTo>
                      <a:pt x="469" y="6"/>
                    </a:lnTo>
                    <a:lnTo>
                      <a:pt x="444" y="6"/>
                    </a:lnTo>
                    <a:lnTo>
                      <a:pt x="421" y="6"/>
                    </a:lnTo>
                    <a:lnTo>
                      <a:pt x="398" y="6"/>
                    </a:lnTo>
                    <a:lnTo>
                      <a:pt x="373" y="6"/>
                    </a:lnTo>
                    <a:lnTo>
                      <a:pt x="351" y="7"/>
                    </a:lnTo>
                    <a:lnTo>
                      <a:pt x="327" y="7"/>
                    </a:lnTo>
                    <a:lnTo>
                      <a:pt x="302" y="7"/>
                    </a:lnTo>
                    <a:lnTo>
                      <a:pt x="280" y="7"/>
                    </a:lnTo>
                    <a:lnTo>
                      <a:pt x="256" y="7"/>
                    </a:lnTo>
                    <a:lnTo>
                      <a:pt x="231" y="7"/>
                    </a:lnTo>
                    <a:lnTo>
                      <a:pt x="209" y="7"/>
                    </a:lnTo>
                    <a:lnTo>
                      <a:pt x="183" y="7"/>
                    </a:lnTo>
                    <a:lnTo>
                      <a:pt x="160" y="7"/>
                    </a:lnTo>
                    <a:lnTo>
                      <a:pt x="137" y="7"/>
                    </a:lnTo>
                    <a:lnTo>
                      <a:pt x="112" y="7"/>
                    </a:lnTo>
                    <a:lnTo>
                      <a:pt x="109" y="24"/>
                    </a:lnTo>
                    <a:lnTo>
                      <a:pt x="100" y="41"/>
                    </a:lnTo>
                    <a:lnTo>
                      <a:pt x="90" y="46"/>
                    </a:lnTo>
                    <a:lnTo>
                      <a:pt x="93" y="43"/>
                    </a:lnTo>
                    <a:lnTo>
                      <a:pt x="93" y="45"/>
                    </a:lnTo>
                    <a:lnTo>
                      <a:pt x="105" y="30"/>
                    </a:lnTo>
                    <a:lnTo>
                      <a:pt x="92" y="41"/>
                    </a:lnTo>
                    <a:lnTo>
                      <a:pt x="90" y="41"/>
                    </a:lnTo>
                    <a:lnTo>
                      <a:pt x="99" y="33"/>
                    </a:lnTo>
                    <a:lnTo>
                      <a:pt x="103" y="25"/>
                    </a:lnTo>
                    <a:lnTo>
                      <a:pt x="81" y="20"/>
                    </a:lnTo>
                    <a:lnTo>
                      <a:pt x="75" y="49"/>
                    </a:lnTo>
                    <a:lnTo>
                      <a:pt x="72" y="51"/>
                    </a:lnTo>
                    <a:lnTo>
                      <a:pt x="72" y="52"/>
                    </a:lnTo>
                    <a:lnTo>
                      <a:pt x="71" y="57"/>
                    </a:lnTo>
                    <a:lnTo>
                      <a:pt x="70" y="54"/>
                    </a:lnTo>
                    <a:lnTo>
                      <a:pt x="65" y="62"/>
                    </a:lnTo>
                    <a:lnTo>
                      <a:pt x="76" y="65"/>
                    </a:lnTo>
                    <a:lnTo>
                      <a:pt x="67" y="65"/>
                    </a:lnTo>
                    <a:lnTo>
                      <a:pt x="60" y="73"/>
                    </a:lnTo>
                    <a:lnTo>
                      <a:pt x="43" y="101"/>
                    </a:lnTo>
                    <a:lnTo>
                      <a:pt x="27" y="129"/>
                    </a:lnTo>
                    <a:lnTo>
                      <a:pt x="21" y="147"/>
                    </a:lnTo>
                    <a:lnTo>
                      <a:pt x="17" y="162"/>
                    </a:lnTo>
                    <a:lnTo>
                      <a:pt x="1" y="182"/>
                    </a:lnTo>
                    <a:lnTo>
                      <a:pt x="2" y="189"/>
                    </a:lnTo>
                    <a:lnTo>
                      <a:pt x="0" y="204"/>
                    </a:lnTo>
                    <a:lnTo>
                      <a:pt x="2" y="219"/>
                    </a:lnTo>
                    <a:lnTo>
                      <a:pt x="5" y="232"/>
                    </a:lnTo>
                    <a:lnTo>
                      <a:pt x="4" y="230"/>
                    </a:lnTo>
                    <a:lnTo>
                      <a:pt x="2" y="232"/>
                    </a:lnTo>
                    <a:lnTo>
                      <a:pt x="8" y="233"/>
                    </a:lnTo>
                    <a:lnTo>
                      <a:pt x="12" y="233"/>
                    </a:lnTo>
                    <a:lnTo>
                      <a:pt x="10" y="246"/>
                    </a:lnTo>
                    <a:lnTo>
                      <a:pt x="7" y="241"/>
                    </a:lnTo>
                    <a:lnTo>
                      <a:pt x="5" y="246"/>
                    </a:lnTo>
                    <a:lnTo>
                      <a:pt x="8" y="257"/>
                    </a:lnTo>
                    <a:lnTo>
                      <a:pt x="5" y="265"/>
                    </a:lnTo>
                    <a:lnTo>
                      <a:pt x="8" y="276"/>
                    </a:lnTo>
                    <a:lnTo>
                      <a:pt x="11" y="287"/>
                    </a:lnTo>
                    <a:lnTo>
                      <a:pt x="8" y="307"/>
                    </a:lnTo>
                    <a:lnTo>
                      <a:pt x="18" y="308"/>
                    </a:lnTo>
                    <a:lnTo>
                      <a:pt x="32" y="318"/>
                    </a:lnTo>
                    <a:lnTo>
                      <a:pt x="48" y="331"/>
                    </a:lnTo>
                    <a:lnTo>
                      <a:pt x="48" y="350"/>
                    </a:lnTo>
                    <a:lnTo>
                      <a:pt x="66" y="348"/>
                    </a:lnTo>
                    <a:lnTo>
                      <a:pt x="83" y="347"/>
                    </a:lnTo>
                    <a:lnTo>
                      <a:pt x="95" y="355"/>
                    </a:lnTo>
                    <a:lnTo>
                      <a:pt x="108" y="361"/>
                    </a:lnTo>
                    <a:lnTo>
                      <a:pt x="119" y="368"/>
                    </a:lnTo>
                    <a:lnTo>
                      <a:pt x="131" y="374"/>
                    </a:lnTo>
                    <a:lnTo>
                      <a:pt x="152" y="374"/>
                    </a:lnTo>
                    <a:lnTo>
                      <a:pt x="175" y="374"/>
                    </a:lnTo>
                    <a:lnTo>
                      <a:pt x="177" y="366"/>
                    </a:lnTo>
                    <a:lnTo>
                      <a:pt x="202" y="366"/>
                    </a:lnTo>
                    <a:lnTo>
                      <a:pt x="215" y="385"/>
                    </a:lnTo>
                    <a:lnTo>
                      <a:pt x="219" y="406"/>
                    </a:lnTo>
                    <a:lnTo>
                      <a:pt x="230" y="415"/>
                    </a:lnTo>
                    <a:lnTo>
                      <a:pt x="239" y="424"/>
                    </a:lnTo>
                    <a:lnTo>
                      <a:pt x="250" y="407"/>
                    </a:lnTo>
                    <a:lnTo>
                      <a:pt x="270" y="410"/>
                    </a:lnTo>
                    <a:lnTo>
                      <a:pt x="276" y="429"/>
                    </a:lnTo>
                    <a:lnTo>
                      <a:pt x="284" y="449"/>
                    </a:lnTo>
                    <a:lnTo>
                      <a:pt x="289" y="473"/>
                    </a:lnTo>
                    <a:lnTo>
                      <a:pt x="300" y="483"/>
                    </a:lnTo>
                    <a:lnTo>
                      <a:pt x="318" y="487"/>
                    </a:lnTo>
                    <a:lnTo>
                      <a:pt x="317" y="465"/>
                    </a:lnTo>
                    <a:lnTo>
                      <a:pt x="314" y="460"/>
                    </a:lnTo>
                    <a:lnTo>
                      <a:pt x="312" y="456"/>
                    </a:lnTo>
                    <a:lnTo>
                      <a:pt x="319" y="459"/>
                    </a:lnTo>
                    <a:lnTo>
                      <a:pt x="321" y="448"/>
                    </a:lnTo>
                    <a:lnTo>
                      <a:pt x="324" y="445"/>
                    </a:lnTo>
                    <a:lnTo>
                      <a:pt x="333" y="438"/>
                    </a:lnTo>
                    <a:lnTo>
                      <a:pt x="338" y="434"/>
                    </a:lnTo>
                    <a:lnTo>
                      <a:pt x="338" y="430"/>
                    </a:lnTo>
                    <a:lnTo>
                      <a:pt x="345" y="430"/>
                    </a:lnTo>
                    <a:lnTo>
                      <a:pt x="340" y="435"/>
                    </a:lnTo>
                    <a:lnTo>
                      <a:pt x="350" y="429"/>
                    </a:lnTo>
                    <a:lnTo>
                      <a:pt x="346" y="429"/>
                    </a:lnTo>
                    <a:lnTo>
                      <a:pt x="363" y="415"/>
                    </a:lnTo>
                    <a:lnTo>
                      <a:pt x="365" y="408"/>
                    </a:lnTo>
                    <a:lnTo>
                      <a:pt x="371" y="411"/>
                    </a:lnTo>
                    <a:lnTo>
                      <a:pt x="369" y="415"/>
                    </a:lnTo>
                    <a:lnTo>
                      <a:pt x="380" y="406"/>
                    </a:lnTo>
                    <a:lnTo>
                      <a:pt x="382" y="406"/>
                    </a:lnTo>
                    <a:lnTo>
                      <a:pt x="395" y="407"/>
                    </a:lnTo>
                    <a:lnTo>
                      <a:pt x="407" y="408"/>
                    </a:lnTo>
                    <a:lnTo>
                      <a:pt x="415" y="407"/>
                    </a:lnTo>
                    <a:lnTo>
                      <a:pt x="421" y="416"/>
                    </a:lnTo>
                    <a:lnTo>
                      <a:pt x="429" y="418"/>
                    </a:lnTo>
                    <a:lnTo>
                      <a:pt x="438" y="418"/>
                    </a:lnTo>
                    <a:lnTo>
                      <a:pt x="437" y="411"/>
                    </a:lnTo>
                    <a:lnTo>
                      <a:pt x="449" y="419"/>
                    </a:lnTo>
                    <a:lnTo>
                      <a:pt x="445" y="426"/>
                    </a:lnTo>
                    <a:lnTo>
                      <a:pt x="450" y="418"/>
                    </a:lnTo>
                    <a:lnTo>
                      <a:pt x="444" y="408"/>
                    </a:lnTo>
                    <a:lnTo>
                      <a:pt x="449" y="405"/>
                    </a:lnTo>
                    <a:lnTo>
                      <a:pt x="447" y="404"/>
                    </a:lnTo>
                    <a:lnTo>
                      <a:pt x="445" y="400"/>
                    </a:lnTo>
                    <a:lnTo>
                      <a:pt x="434" y="397"/>
                    </a:lnTo>
                    <a:lnTo>
                      <a:pt x="445" y="397"/>
                    </a:lnTo>
                    <a:lnTo>
                      <a:pt x="470" y="395"/>
                    </a:lnTo>
                    <a:lnTo>
                      <a:pt x="475" y="386"/>
                    </a:lnTo>
                    <a:lnTo>
                      <a:pt x="473" y="396"/>
                    </a:lnTo>
                    <a:lnTo>
                      <a:pt x="481" y="395"/>
                    </a:lnTo>
                    <a:lnTo>
                      <a:pt x="489" y="391"/>
                    </a:lnTo>
                    <a:lnTo>
                      <a:pt x="484" y="395"/>
                    </a:lnTo>
                    <a:lnTo>
                      <a:pt x="499" y="394"/>
                    </a:lnTo>
                    <a:lnTo>
                      <a:pt x="495" y="394"/>
                    </a:lnTo>
                    <a:lnTo>
                      <a:pt x="504" y="397"/>
                    </a:lnTo>
                    <a:lnTo>
                      <a:pt x="508" y="397"/>
                    </a:lnTo>
                    <a:lnTo>
                      <a:pt x="510" y="401"/>
                    </a:lnTo>
                    <a:lnTo>
                      <a:pt x="508" y="399"/>
                    </a:lnTo>
                    <a:lnTo>
                      <a:pt x="510" y="408"/>
                    </a:lnTo>
                    <a:lnTo>
                      <a:pt x="531" y="400"/>
                    </a:lnTo>
                    <a:lnTo>
                      <a:pt x="538" y="415"/>
                    </a:lnTo>
                    <a:lnTo>
                      <a:pt x="547" y="428"/>
                    </a:lnTo>
                    <a:lnTo>
                      <a:pt x="542" y="451"/>
                    </a:lnTo>
                    <a:lnTo>
                      <a:pt x="542" y="448"/>
                    </a:lnTo>
                    <a:lnTo>
                      <a:pt x="543" y="451"/>
                    </a:lnTo>
                    <a:lnTo>
                      <a:pt x="547" y="446"/>
                    </a:lnTo>
                    <a:lnTo>
                      <a:pt x="544" y="460"/>
                    </a:lnTo>
                    <a:lnTo>
                      <a:pt x="548" y="467"/>
                    </a:lnTo>
                    <a:lnTo>
                      <a:pt x="551" y="468"/>
                    </a:lnTo>
                    <a:lnTo>
                      <a:pt x="551" y="474"/>
                    </a:lnTo>
                    <a:lnTo>
                      <a:pt x="553" y="473"/>
                    </a:lnTo>
                    <a:lnTo>
                      <a:pt x="552" y="476"/>
                    </a:lnTo>
                    <a:lnTo>
                      <a:pt x="553" y="488"/>
                    </a:lnTo>
                    <a:lnTo>
                      <a:pt x="562" y="503"/>
                    </a:lnTo>
                    <a:lnTo>
                      <a:pt x="571" y="500"/>
                    </a:lnTo>
                    <a:lnTo>
                      <a:pt x="576" y="483"/>
                    </a:lnTo>
                    <a:lnTo>
                      <a:pt x="581" y="467"/>
                    </a:lnTo>
                    <a:lnTo>
                      <a:pt x="579" y="449"/>
                    </a:lnTo>
                    <a:lnTo>
                      <a:pt x="576" y="430"/>
                    </a:lnTo>
                    <a:lnTo>
                      <a:pt x="579" y="448"/>
                    </a:lnTo>
                    <a:lnTo>
                      <a:pt x="576" y="430"/>
                    </a:lnTo>
                    <a:lnTo>
                      <a:pt x="574" y="413"/>
                    </a:lnTo>
                    <a:lnTo>
                      <a:pt x="573" y="396"/>
                    </a:lnTo>
                    <a:lnTo>
                      <a:pt x="573" y="379"/>
                    </a:lnTo>
                    <a:lnTo>
                      <a:pt x="579" y="375"/>
                    </a:lnTo>
                    <a:lnTo>
                      <a:pt x="579" y="372"/>
                    </a:lnTo>
                    <a:lnTo>
                      <a:pt x="585" y="364"/>
                    </a:lnTo>
                    <a:lnTo>
                      <a:pt x="590" y="355"/>
                    </a:lnTo>
                    <a:lnTo>
                      <a:pt x="591" y="352"/>
                    </a:lnTo>
                    <a:lnTo>
                      <a:pt x="596" y="351"/>
                    </a:lnTo>
                    <a:lnTo>
                      <a:pt x="617" y="333"/>
                    </a:lnTo>
                    <a:lnTo>
                      <a:pt x="618" y="333"/>
                    </a:lnTo>
                    <a:lnTo>
                      <a:pt x="633" y="320"/>
                    </a:lnTo>
                    <a:lnTo>
                      <a:pt x="640" y="318"/>
                    </a:lnTo>
                    <a:lnTo>
                      <a:pt x="651" y="306"/>
                    </a:lnTo>
                    <a:lnTo>
                      <a:pt x="669" y="297"/>
                    </a:lnTo>
                    <a:lnTo>
                      <a:pt x="657" y="295"/>
                    </a:lnTo>
                    <a:lnTo>
                      <a:pt x="664" y="295"/>
                    </a:lnTo>
                    <a:lnTo>
                      <a:pt x="667" y="290"/>
                    </a:lnTo>
                    <a:lnTo>
                      <a:pt x="659" y="286"/>
                    </a:lnTo>
                    <a:lnTo>
                      <a:pt x="675" y="286"/>
                    </a:lnTo>
                    <a:lnTo>
                      <a:pt x="681" y="277"/>
                    </a:lnTo>
                    <a:lnTo>
                      <a:pt x="675" y="280"/>
                    </a:lnTo>
                    <a:lnTo>
                      <a:pt x="672" y="276"/>
                    </a:lnTo>
                    <a:lnTo>
                      <a:pt x="667" y="273"/>
                    </a:lnTo>
                    <a:lnTo>
                      <a:pt x="668" y="271"/>
                    </a:lnTo>
                    <a:lnTo>
                      <a:pt x="673" y="273"/>
                    </a:lnTo>
                    <a:lnTo>
                      <a:pt x="678" y="271"/>
                    </a:lnTo>
                    <a:lnTo>
                      <a:pt x="683" y="275"/>
                    </a:lnTo>
                    <a:lnTo>
                      <a:pt x="683" y="262"/>
                    </a:lnTo>
                    <a:lnTo>
                      <a:pt x="684" y="280"/>
                    </a:lnTo>
                    <a:lnTo>
                      <a:pt x="678" y="257"/>
                    </a:lnTo>
                    <a:lnTo>
                      <a:pt x="673" y="255"/>
                    </a:lnTo>
                    <a:lnTo>
                      <a:pt x="669" y="248"/>
                    </a:lnTo>
                    <a:lnTo>
                      <a:pt x="678" y="253"/>
                    </a:lnTo>
                    <a:lnTo>
                      <a:pt x="673" y="243"/>
                    </a:lnTo>
                    <a:lnTo>
                      <a:pt x="681" y="249"/>
                    </a:lnTo>
                    <a:lnTo>
                      <a:pt x="673" y="231"/>
                    </a:lnTo>
                    <a:lnTo>
                      <a:pt x="683" y="240"/>
                    </a:lnTo>
                    <a:lnTo>
                      <a:pt x="674" y="226"/>
                    </a:lnTo>
                    <a:lnTo>
                      <a:pt x="672" y="226"/>
                    </a:lnTo>
                    <a:lnTo>
                      <a:pt x="677" y="218"/>
                    </a:lnTo>
                    <a:lnTo>
                      <a:pt x="674" y="226"/>
                    </a:lnTo>
                    <a:lnTo>
                      <a:pt x="684" y="231"/>
                    </a:lnTo>
                    <a:lnTo>
                      <a:pt x="683" y="220"/>
                    </a:lnTo>
                    <a:lnTo>
                      <a:pt x="684" y="227"/>
                    </a:lnTo>
                    <a:lnTo>
                      <a:pt x="686" y="208"/>
                    </a:lnTo>
                    <a:lnTo>
                      <a:pt x="696" y="203"/>
                    </a:lnTo>
                    <a:lnTo>
                      <a:pt x="690" y="214"/>
                    </a:lnTo>
                    <a:lnTo>
                      <a:pt x="689" y="220"/>
                    </a:lnTo>
                    <a:lnTo>
                      <a:pt x="686" y="226"/>
                    </a:lnTo>
                    <a:lnTo>
                      <a:pt x="691" y="230"/>
                    </a:lnTo>
                    <a:lnTo>
                      <a:pt x="689" y="236"/>
                    </a:lnTo>
                    <a:lnTo>
                      <a:pt x="690" y="238"/>
                    </a:lnTo>
                    <a:lnTo>
                      <a:pt x="688" y="242"/>
                    </a:lnTo>
                    <a:lnTo>
                      <a:pt x="684" y="249"/>
                    </a:lnTo>
                    <a:lnTo>
                      <a:pt x="702" y="226"/>
                    </a:lnTo>
                    <a:lnTo>
                      <a:pt x="702" y="203"/>
                    </a:lnTo>
                    <a:lnTo>
                      <a:pt x="710" y="193"/>
                    </a:lnTo>
                    <a:lnTo>
                      <a:pt x="702" y="200"/>
                    </a:lnTo>
                    <a:lnTo>
                      <a:pt x="708" y="209"/>
                    </a:lnTo>
                    <a:lnTo>
                      <a:pt x="707" y="214"/>
                    </a:lnTo>
                    <a:lnTo>
                      <a:pt x="724" y="193"/>
                    </a:lnTo>
                    <a:lnTo>
                      <a:pt x="724" y="197"/>
                    </a:lnTo>
                    <a:lnTo>
                      <a:pt x="728" y="182"/>
                    </a:lnTo>
                    <a:lnTo>
                      <a:pt x="735" y="167"/>
                    </a:lnTo>
                    <a:lnTo>
                      <a:pt x="732" y="173"/>
                    </a:lnTo>
                    <a:lnTo>
                      <a:pt x="739" y="170"/>
                    </a:lnTo>
                    <a:lnTo>
                      <a:pt x="754" y="167"/>
                    </a:lnTo>
                    <a:lnTo>
                      <a:pt x="771" y="164"/>
                    </a:lnTo>
                    <a:lnTo>
                      <a:pt x="773" y="158"/>
                    </a:lnTo>
                    <a:lnTo>
                      <a:pt x="776" y="158"/>
                    </a:lnTo>
                    <a:lnTo>
                      <a:pt x="777" y="159"/>
                    </a:lnTo>
                    <a:lnTo>
                      <a:pt x="782" y="162"/>
                    </a:lnTo>
                    <a:lnTo>
                      <a:pt x="787" y="162"/>
                    </a:lnTo>
                    <a:lnTo>
                      <a:pt x="794" y="158"/>
                    </a:lnTo>
                    <a:lnTo>
                      <a:pt x="794" y="149"/>
                    </a:lnTo>
                    <a:lnTo>
                      <a:pt x="794" y="154"/>
                    </a:lnTo>
                    <a:lnTo>
                      <a:pt x="787" y="151"/>
                    </a:lnTo>
                    <a:lnTo>
                      <a:pt x="789" y="139"/>
                    </a:lnTo>
                    <a:lnTo>
                      <a:pt x="789" y="137"/>
                    </a:lnTo>
                    <a:lnTo>
                      <a:pt x="806" y="113"/>
                    </a:lnTo>
                    <a:lnTo>
                      <a:pt x="810" y="110"/>
                    </a:lnTo>
                    <a:lnTo>
                      <a:pt x="812" y="111"/>
                    </a:lnTo>
                    <a:lnTo>
                      <a:pt x="826" y="99"/>
                    </a:lnTo>
                    <a:lnTo>
                      <a:pt x="826" y="100"/>
                    </a:lnTo>
                    <a:lnTo>
                      <a:pt x="830" y="100"/>
                    </a:lnTo>
                    <a:lnTo>
                      <a:pt x="836" y="101"/>
                    </a:lnTo>
                    <a:lnTo>
                      <a:pt x="854" y="91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40" name="Freeform 336"/>
              <p:cNvSpPr>
                <a:spLocks/>
              </p:cNvSpPr>
              <p:nvPr/>
            </p:nvSpPr>
            <p:spPr bwMode="auto">
              <a:xfrm>
                <a:off x="711" y="634"/>
                <a:ext cx="511" cy="308"/>
              </a:xfrm>
              <a:custGeom>
                <a:avLst/>
                <a:gdLst>
                  <a:gd name="T0" fmla="*/ 146 w 543"/>
                  <a:gd name="T1" fmla="*/ 251 h 309"/>
                  <a:gd name="T2" fmla="*/ 142 w 543"/>
                  <a:gd name="T3" fmla="*/ 199 h 309"/>
                  <a:gd name="T4" fmla="*/ 134 w 543"/>
                  <a:gd name="T5" fmla="*/ 187 h 309"/>
                  <a:gd name="T6" fmla="*/ 140 w 543"/>
                  <a:gd name="T7" fmla="*/ 154 h 309"/>
                  <a:gd name="T8" fmla="*/ 168 w 543"/>
                  <a:gd name="T9" fmla="*/ 71 h 309"/>
                  <a:gd name="T10" fmla="*/ 166 w 543"/>
                  <a:gd name="T11" fmla="*/ 17 h 309"/>
                  <a:gd name="T12" fmla="*/ 143 w 543"/>
                  <a:gd name="T13" fmla="*/ 6 h 309"/>
                  <a:gd name="T14" fmla="*/ 136 w 543"/>
                  <a:gd name="T15" fmla="*/ 1 h 309"/>
                  <a:gd name="T16" fmla="*/ 119 w 543"/>
                  <a:gd name="T17" fmla="*/ 11 h 309"/>
                  <a:gd name="T18" fmla="*/ 106 w 543"/>
                  <a:gd name="T19" fmla="*/ 17 h 309"/>
                  <a:gd name="T20" fmla="*/ 76 w 543"/>
                  <a:gd name="T21" fmla="*/ 52 h 309"/>
                  <a:gd name="T22" fmla="*/ 83 w 543"/>
                  <a:gd name="T23" fmla="*/ 83 h 309"/>
                  <a:gd name="T24" fmla="*/ 79 w 543"/>
                  <a:gd name="T25" fmla="*/ 87 h 309"/>
                  <a:gd name="T26" fmla="*/ 73 w 543"/>
                  <a:gd name="T27" fmla="*/ 83 h 309"/>
                  <a:gd name="T28" fmla="*/ 51 w 543"/>
                  <a:gd name="T29" fmla="*/ 109 h 309"/>
                  <a:gd name="T30" fmla="*/ 73 w 543"/>
                  <a:gd name="T31" fmla="*/ 114 h 309"/>
                  <a:gd name="T32" fmla="*/ 60 w 543"/>
                  <a:gd name="T33" fmla="*/ 141 h 309"/>
                  <a:gd name="T34" fmla="*/ 42 w 543"/>
                  <a:gd name="T35" fmla="*/ 154 h 309"/>
                  <a:gd name="T36" fmla="*/ 32 w 543"/>
                  <a:gd name="T37" fmla="*/ 155 h 309"/>
                  <a:gd name="T38" fmla="*/ 36 w 543"/>
                  <a:gd name="T39" fmla="*/ 161 h 309"/>
                  <a:gd name="T40" fmla="*/ 34 w 543"/>
                  <a:gd name="T41" fmla="*/ 173 h 309"/>
                  <a:gd name="T42" fmla="*/ 27 w 543"/>
                  <a:gd name="T43" fmla="*/ 178 h 309"/>
                  <a:gd name="T44" fmla="*/ 36 w 543"/>
                  <a:gd name="T45" fmla="*/ 188 h 309"/>
                  <a:gd name="T46" fmla="*/ 28 w 543"/>
                  <a:gd name="T47" fmla="*/ 215 h 309"/>
                  <a:gd name="T48" fmla="*/ 45 w 543"/>
                  <a:gd name="T49" fmla="*/ 207 h 309"/>
                  <a:gd name="T50" fmla="*/ 51 w 543"/>
                  <a:gd name="T51" fmla="*/ 207 h 309"/>
                  <a:gd name="T52" fmla="*/ 40 w 543"/>
                  <a:gd name="T53" fmla="*/ 235 h 309"/>
                  <a:gd name="T54" fmla="*/ 19 w 543"/>
                  <a:gd name="T55" fmla="*/ 271 h 309"/>
                  <a:gd name="T56" fmla="*/ 12 w 543"/>
                  <a:gd name="T57" fmla="*/ 269 h 309"/>
                  <a:gd name="T58" fmla="*/ 8 w 543"/>
                  <a:gd name="T59" fmla="*/ 283 h 309"/>
                  <a:gd name="T60" fmla="*/ 10 w 543"/>
                  <a:gd name="T61" fmla="*/ 277 h 309"/>
                  <a:gd name="T62" fmla="*/ 26 w 543"/>
                  <a:gd name="T63" fmla="*/ 266 h 309"/>
                  <a:gd name="T64" fmla="*/ 55 w 543"/>
                  <a:gd name="T65" fmla="*/ 227 h 309"/>
                  <a:gd name="T66" fmla="*/ 74 w 543"/>
                  <a:gd name="T67" fmla="*/ 189 h 309"/>
                  <a:gd name="T68" fmla="*/ 98 w 543"/>
                  <a:gd name="T69" fmla="*/ 161 h 309"/>
                  <a:gd name="T70" fmla="*/ 86 w 543"/>
                  <a:gd name="T71" fmla="*/ 174 h 309"/>
                  <a:gd name="T72" fmla="*/ 78 w 543"/>
                  <a:gd name="T73" fmla="*/ 204 h 309"/>
                  <a:gd name="T74" fmla="*/ 87 w 543"/>
                  <a:gd name="T75" fmla="*/ 195 h 309"/>
                  <a:gd name="T76" fmla="*/ 92 w 543"/>
                  <a:gd name="T77" fmla="*/ 189 h 309"/>
                  <a:gd name="T78" fmla="*/ 98 w 543"/>
                  <a:gd name="T79" fmla="*/ 174 h 309"/>
                  <a:gd name="T80" fmla="*/ 104 w 543"/>
                  <a:gd name="T81" fmla="*/ 171 h 309"/>
                  <a:gd name="T82" fmla="*/ 106 w 543"/>
                  <a:gd name="T83" fmla="*/ 173 h 309"/>
                  <a:gd name="T84" fmla="*/ 106 w 543"/>
                  <a:gd name="T85" fmla="*/ 179 h 309"/>
                  <a:gd name="T86" fmla="*/ 113 w 543"/>
                  <a:gd name="T87" fmla="*/ 185 h 309"/>
                  <a:gd name="T88" fmla="*/ 130 w 543"/>
                  <a:gd name="T89" fmla="*/ 189 h 309"/>
                  <a:gd name="T90" fmla="*/ 128 w 543"/>
                  <a:gd name="T91" fmla="*/ 196 h 309"/>
                  <a:gd name="T92" fmla="*/ 135 w 543"/>
                  <a:gd name="T93" fmla="*/ 211 h 309"/>
                  <a:gd name="T94" fmla="*/ 139 w 543"/>
                  <a:gd name="T95" fmla="*/ 216 h 309"/>
                  <a:gd name="T96" fmla="*/ 143 w 543"/>
                  <a:gd name="T97" fmla="*/ 215 h 309"/>
                  <a:gd name="T98" fmla="*/ 143 w 543"/>
                  <a:gd name="T99" fmla="*/ 228 h 309"/>
                  <a:gd name="T100" fmla="*/ 143 w 543"/>
                  <a:gd name="T101" fmla="*/ 234 h 309"/>
                  <a:gd name="T102" fmla="*/ 143 w 543"/>
                  <a:gd name="T103" fmla="*/ 254 h 309"/>
                  <a:gd name="T104" fmla="*/ 142 w 543"/>
                  <a:gd name="T105" fmla="*/ 272 h 309"/>
                  <a:gd name="T106" fmla="*/ 144 w 543"/>
                  <a:gd name="T107" fmla="*/ 281 h 309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543"/>
                  <a:gd name="T163" fmla="*/ 0 h 309"/>
                  <a:gd name="T164" fmla="*/ 543 w 543"/>
                  <a:gd name="T165" fmla="*/ 309 h 309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543" h="309">
                    <a:moveTo>
                      <a:pt x="441" y="299"/>
                    </a:moveTo>
                    <a:lnTo>
                      <a:pt x="449" y="285"/>
                    </a:lnTo>
                    <a:lnTo>
                      <a:pt x="443" y="279"/>
                    </a:lnTo>
                    <a:lnTo>
                      <a:pt x="436" y="269"/>
                    </a:lnTo>
                    <a:lnTo>
                      <a:pt x="441" y="251"/>
                    </a:lnTo>
                    <a:lnTo>
                      <a:pt x="443" y="231"/>
                    </a:lnTo>
                    <a:lnTo>
                      <a:pt x="439" y="211"/>
                    </a:lnTo>
                    <a:lnTo>
                      <a:pt x="422" y="217"/>
                    </a:lnTo>
                    <a:lnTo>
                      <a:pt x="411" y="223"/>
                    </a:lnTo>
                    <a:lnTo>
                      <a:pt x="399" y="229"/>
                    </a:lnTo>
                    <a:lnTo>
                      <a:pt x="400" y="209"/>
                    </a:lnTo>
                    <a:lnTo>
                      <a:pt x="397" y="205"/>
                    </a:lnTo>
                    <a:lnTo>
                      <a:pt x="403" y="200"/>
                    </a:lnTo>
                    <a:lnTo>
                      <a:pt x="377" y="201"/>
                    </a:lnTo>
                    <a:lnTo>
                      <a:pt x="398" y="179"/>
                    </a:lnTo>
                    <a:lnTo>
                      <a:pt x="417" y="157"/>
                    </a:lnTo>
                    <a:lnTo>
                      <a:pt x="438" y="135"/>
                    </a:lnTo>
                    <a:lnTo>
                      <a:pt x="459" y="113"/>
                    </a:lnTo>
                    <a:lnTo>
                      <a:pt x="480" y="92"/>
                    </a:lnTo>
                    <a:lnTo>
                      <a:pt x="501" y="71"/>
                    </a:lnTo>
                    <a:lnTo>
                      <a:pt x="521" y="50"/>
                    </a:lnTo>
                    <a:lnTo>
                      <a:pt x="543" y="30"/>
                    </a:lnTo>
                    <a:lnTo>
                      <a:pt x="516" y="21"/>
                    </a:lnTo>
                    <a:lnTo>
                      <a:pt x="493" y="17"/>
                    </a:lnTo>
                    <a:lnTo>
                      <a:pt x="469" y="15"/>
                    </a:lnTo>
                    <a:lnTo>
                      <a:pt x="436" y="12"/>
                    </a:lnTo>
                    <a:lnTo>
                      <a:pt x="434" y="10"/>
                    </a:lnTo>
                    <a:lnTo>
                      <a:pt x="423" y="6"/>
                    </a:lnTo>
                    <a:lnTo>
                      <a:pt x="415" y="6"/>
                    </a:lnTo>
                    <a:lnTo>
                      <a:pt x="412" y="4"/>
                    </a:lnTo>
                    <a:lnTo>
                      <a:pt x="400" y="6"/>
                    </a:lnTo>
                    <a:lnTo>
                      <a:pt x="408" y="1"/>
                    </a:lnTo>
                    <a:lnTo>
                      <a:pt x="400" y="0"/>
                    </a:lnTo>
                    <a:lnTo>
                      <a:pt x="368" y="8"/>
                    </a:lnTo>
                    <a:lnTo>
                      <a:pt x="361" y="6"/>
                    </a:lnTo>
                    <a:lnTo>
                      <a:pt x="351" y="11"/>
                    </a:lnTo>
                    <a:lnTo>
                      <a:pt x="350" y="14"/>
                    </a:lnTo>
                    <a:lnTo>
                      <a:pt x="341" y="17"/>
                    </a:lnTo>
                    <a:lnTo>
                      <a:pt x="346" y="12"/>
                    </a:lnTo>
                    <a:lnTo>
                      <a:pt x="319" y="17"/>
                    </a:lnTo>
                    <a:lnTo>
                      <a:pt x="291" y="31"/>
                    </a:lnTo>
                    <a:lnTo>
                      <a:pt x="263" y="42"/>
                    </a:lnTo>
                    <a:lnTo>
                      <a:pt x="240" y="43"/>
                    </a:lnTo>
                    <a:lnTo>
                      <a:pt x="225" y="52"/>
                    </a:lnTo>
                    <a:lnTo>
                      <a:pt x="236" y="71"/>
                    </a:lnTo>
                    <a:lnTo>
                      <a:pt x="231" y="75"/>
                    </a:lnTo>
                    <a:lnTo>
                      <a:pt x="251" y="76"/>
                    </a:lnTo>
                    <a:lnTo>
                      <a:pt x="246" y="83"/>
                    </a:lnTo>
                    <a:lnTo>
                      <a:pt x="261" y="85"/>
                    </a:lnTo>
                    <a:lnTo>
                      <a:pt x="241" y="83"/>
                    </a:lnTo>
                    <a:lnTo>
                      <a:pt x="240" y="77"/>
                    </a:lnTo>
                    <a:lnTo>
                      <a:pt x="237" y="87"/>
                    </a:lnTo>
                    <a:lnTo>
                      <a:pt x="242" y="92"/>
                    </a:lnTo>
                    <a:lnTo>
                      <a:pt x="234" y="92"/>
                    </a:lnTo>
                    <a:lnTo>
                      <a:pt x="207" y="91"/>
                    </a:lnTo>
                    <a:lnTo>
                      <a:pt x="219" y="83"/>
                    </a:lnTo>
                    <a:lnTo>
                      <a:pt x="187" y="91"/>
                    </a:lnTo>
                    <a:lnTo>
                      <a:pt x="148" y="102"/>
                    </a:lnTo>
                    <a:lnTo>
                      <a:pt x="162" y="107"/>
                    </a:lnTo>
                    <a:lnTo>
                      <a:pt x="152" y="109"/>
                    </a:lnTo>
                    <a:lnTo>
                      <a:pt x="151" y="121"/>
                    </a:lnTo>
                    <a:lnTo>
                      <a:pt x="184" y="121"/>
                    </a:lnTo>
                    <a:lnTo>
                      <a:pt x="187" y="124"/>
                    </a:lnTo>
                    <a:lnTo>
                      <a:pt x="217" y="114"/>
                    </a:lnTo>
                    <a:lnTo>
                      <a:pt x="211" y="121"/>
                    </a:lnTo>
                    <a:lnTo>
                      <a:pt x="204" y="124"/>
                    </a:lnTo>
                    <a:lnTo>
                      <a:pt x="199" y="135"/>
                    </a:lnTo>
                    <a:lnTo>
                      <a:pt x="177" y="141"/>
                    </a:lnTo>
                    <a:lnTo>
                      <a:pt x="147" y="151"/>
                    </a:lnTo>
                    <a:lnTo>
                      <a:pt x="151" y="146"/>
                    </a:lnTo>
                    <a:lnTo>
                      <a:pt x="141" y="149"/>
                    </a:lnTo>
                    <a:lnTo>
                      <a:pt x="126" y="157"/>
                    </a:lnTo>
                    <a:lnTo>
                      <a:pt x="129" y="157"/>
                    </a:lnTo>
                    <a:lnTo>
                      <a:pt x="122" y="160"/>
                    </a:lnTo>
                    <a:lnTo>
                      <a:pt x="100" y="171"/>
                    </a:lnTo>
                    <a:lnTo>
                      <a:pt x="94" y="173"/>
                    </a:lnTo>
                    <a:lnTo>
                      <a:pt x="95" y="175"/>
                    </a:lnTo>
                    <a:lnTo>
                      <a:pt x="88" y="179"/>
                    </a:lnTo>
                    <a:lnTo>
                      <a:pt x="91" y="184"/>
                    </a:lnTo>
                    <a:lnTo>
                      <a:pt x="106" y="179"/>
                    </a:lnTo>
                    <a:lnTo>
                      <a:pt x="92" y="185"/>
                    </a:lnTo>
                    <a:lnTo>
                      <a:pt x="92" y="186"/>
                    </a:lnTo>
                    <a:lnTo>
                      <a:pt x="108" y="190"/>
                    </a:lnTo>
                    <a:lnTo>
                      <a:pt x="100" y="191"/>
                    </a:lnTo>
                    <a:lnTo>
                      <a:pt x="105" y="194"/>
                    </a:lnTo>
                    <a:lnTo>
                      <a:pt x="94" y="194"/>
                    </a:lnTo>
                    <a:lnTo>
                      <a:pt x="91" y="191"/>
                    </a:lnTo>
                    <a:lnTo>
                      <a:pt x="80" y="196"/>
                    </a:lnTo>
                    <a:lnTo>
                      <a:pt x="83" y="211"/>
                    </a:lnTo>
                    <a:lnTo>
                      <a:pt x="108" y="203"/>
                    </a:lnTo>
                    <a:lnTo>
                      <a:pt x="120" y="194"/>
                    </a:lnTo>
                    <a:lnTo>
                      <a:pt x="106" y="206"/>
                    </a:lnTo>
                    <a:lnTo>
                      <a:pt x="98" y="219"/>
                    </a:lnTo>
                    <a:lnTo>
                      <a:pt x="93" y="224"/>
                    </a:lnTo>
                    <a:lnTo>
                      <a:pt x="93" y="225"/>
                    </a:lnTo>
                    <a:lnTo>
                      <a:pt x="84" y="233"/>
                    </a:lnTo>
                    <a:lnTo>
                      <a:pt x="111" y="229"/>
                    </a:lnTo>
                    <a:lnTo>
                      <a:pt x="119" y="230"/>
                    </a:lnTo>
                    <a:lnTo>
                      <a:pt x="119" y="239"/>
                    </a:lnTo>
                    <a:lnTo>
                      <a:pt x="135" y="225"/>
                    </a:lnTo>
                    <a:lnTo>
                      <a:pt x="141" y="225"/>
                    </a:lnTo>
                    <a:lnTo>
                      <a:pt x="131" y="230"/>
                    </a:lnTo>
                    <a:lnTo>
                      <a:pt x="131" y="234"/>
                    </a:lnTo>
                    <a:lnTo>
                      <a:pt x="154" y="225"/>
                    </a:lnTo>
                    <a:lnTo>
                      <a:pt x="133" y="242"/>
                    </a:lnTo>
                    <a:lnTo>
                      <a:pt x="137" y="242"/>
                    </a:lnTo>
                    <a:lnTo>
                      <a:pt x="133" y="242"/>
                    </a:lnTo>
                    <a:lnTo>
                      <a:pt x="120" y="253"/>
                    </a:lnTo>
                    <a:lnTo>
                      <a:pt x="114" y="256"/>
                    </a:lnTo>
                    <a:lnTo>
                      <a:pt x="92" y="271"/>
                    </a:lnTo>
                    <a:lnTo>
                      <a:pt x="59" y="282"/>
                    </a:lnTo>
                    <a:lnTo>
                      <a:pt x="55" y="289"/>
                    </a:lnTo>
                    <a:lnTo>
                      <a:pt x="49" y="287"/>
                    </a:lnTo>
                    <a:lnTo>
                      <a:pt x="47" y="290"/>
                    </a:lnTo>
                    <a:lnTo>
                      <a:pt x="47" y="287"/>
                    </a:lnTo>
                    <a:lnTo>
                      <a:pt x="36" y="287"/>
                    </a:lnTo>
                    <a:lnTo>
                      <a:pt x="0" y="305"/>
                    </a:lnTo>
                    <a:lnTo>
                      <a:pt x="1" y="304"/>
                    </a:lnTo>
                    <a:lnTo>
                      <a:pt x="4" y="305"/>
                    </a:lnTo>
                    <a:lnTo>
                      <a:pt x="11" y="301"/>
                    </a:lnTo>
                    <a:lnTo>
                      <a:pt x="12" y="302"/>
                    </a:lnTo>
                    <a:lnTo>
                      <a:pt x="29" y="294"/>
                    </a:lnTo>
                    <a:lnTo>
                      <a:pt x="38" y="294"/>
                    </a:lnTo>
                    <a:lnTo>
                      <a:pt x="31" y="295"/>
                    </a:lnTo>
                    <a:lnTo>
                      <a:pt x="49" y="291"/>
                    </a:lnTo>
                    <a:lnTo>
                      <a:pt x="60" y="290"/>
                    </a:lnTo>
                    <a:lnTo>
                      <a:pt x="62" y="289"/>
                    </a:lnTo>
                    <a:lnTo>
                      <a:pt x="78" y="284"/>
                    </a:lnTo>
                    <a:lnTo>
                      <a:pt x="82" y="283"/>
                    </a:lnTo>
                    <a:lnTo>
                      <a:pt x="86" y="280"/>
                    </a:lnTo>
                    <a:lnTo>
                      <a:pt x="129" y="262"/>
                    </a:lnTo>
                    <a:lnTo>
                      <a:pt x="165" y="245"/>
                    </a:lnTo>
                    <a:lnTo>
                      <a:pt x="198" y="230"/>
                    </a:lnTo>
                    <a:lnTo>
                      <a:pt x="190" y="224"/>
                    </a:lnTo>
                    <a:lnTo>
                      <a:pt x="218" y="211"/>
                    </a:lnTo>
                    <a:lnTo>
                      <a:pt x="223" y="207"/>
                    </a:lnTo>
                    <a:lnTo>
                      <a:pt x="229" y="202"/>
                    </a:lnTo>
                    <a:lnTo>
                      <a:pt x="252" y="191"/>
                    </a:lnTo>
                    <a:lnTo>
                      <a:pt x="275" y="183"/>
                    </a:lnTo>
                    <a:lnTo>
                      <a:pt x="291" y="179"/>
                    </a:lnTo>
                    <a:lnTo>
                      <a:pt x="281" y="184"/>
                    </a:lnTo>
                    <a:lnTo>
                      <a:pt x="285" y="189"/>
                    </a:lnTo>
                    <a:lnTo>
                      <a:pt x="280" y="189"/>
                    </a:lnTo>
                    <a:lnTo>
                      <a:pt x="255" y="192"/>
                    </a:lnTo>
                    <a:lnTo>
                      <a:pt x="231" y="213"/>
                    </a:lnTo>
                    <a:lnTo>
                      <a:pt x="242" y="211"/>
                    </a:lnTo>
                    <a:lnTo>
                      <a:pt x="225" y="219"/>
                    </a:lnTo>
                    <a:lnTo>
                      <a:pt x="234" y="222"/>
                    </a:lnTo>
                    <a:lnTo>
                      <a:pt x="251" y="212"/>
                    </a:lnTo>
                    <a:lnTo>
                      <a:pt x="247" y="216"/>
                    </a:lnTo>
                    <a:lnTo>
                      <a:pt x="252" y="213"/>
                    </a:lnTo>
                    <a:lnTo>
                      <a:pt x="256" y="213"/>
                    </a:lnTo>
                    <a:lnTo>
                      <a:pt x="258" y="209"/>
                    </a:lnTo>
                    <a:lnTo>
                      <a:pt x="259" y="212"/>
                    </a:lnTo>
                    <a:lnTo>
                      <a:pt x="268" y="206"/>
                    </a:lnTo>
                    <a:lnTo>
                      <a:pt x="274" y="207"/>
                    </a:lnTo>
                    <a:lnTo>
                      <a:pt x="291" y="200"/>
                    </a:lnTo>
                    <a:lnTo>
                      <a:pt x="289" y="196"/>
                    </a:lnTo>
                    <a:lnTo>
                      <a:pt x="292" y="195"/>
                    </a:lnTo>
                    <a:lnTo>
                      <a:pt x="291" y="192"/>
                    </a:lnTo>
                    <a:lnTo>
                      <a:pt x="299" y="190"/>
                    </a:lnTo>
                    <a:lnTo>
                      <a:pt x="311" y="183"/>
                    </a:lnTo>
                    <a:lnTo>
                      <a:pt x="302" y="189"/>
                    </a:lnTo>
                    <a:lnTo>
                      <a:pt x="307" y="189"/>
                    </a:lnTo>
                    <a:lnTo>
                      <a:pt x="306" y="190"/>
                    </a:lnTo>
                    <a:lnTo>
                      <a:pt x="326" y="185"/>
                    </a:lnTo>
                    <a:lnTo>
                      <a:pt x="322" y="186"/>
                    </a:lnTo>
                    <a:lnTo>
                      <a:pt x="321" y="191"/>
                    </a:lnTo>
                    <a:lnTo>
                      <a:pt x="317" y="192"/>
                    </a:lnTo>
                    <a:lnTo>
                      <a:pt x="322" y="192"/>
                    </a:lnTo>
                    <a:lnTo>
                      <a:pt x="323" y="194"/>
                    </a:lnTo>
                    <a:lnTo>
                      <a:pt x="319" y="197"/>
                    </a:lnTo>
                    <a:lnTo>
                      <a:pt x="323" y="200"/>
                    </a:lnTo>
                    <a:lnTo>
                      <a:pt x="337" y="194"/>
                    </a:lnTo>
                    <a:lnTo>
                      <a:pt x="330" y="200"/>
                    </a:lnTo>
                    <a:lnTo>
                      <a:pt x="335" y="203"/>
                    </a:lnTo>
                    <a:lnTo>
                      <a:pt x="352" y="205"/>
                    </a:lnTo>
                    <a:lnTo>
                      <a:pt x="370" y="206"/>
                    </a:lnTo>
                    <a:lnTo>
                      <a:pt x="371" y="212"/>
                    </a:lnTo>
                    <a:lnTo>
                      <a:pt x="388" y="207"/>
                    </a:lnTo>
                    <a:lnTo>
                      <a:pt x="395" y="211"/>
                    </a:lnTo>
                    <a:lnTo>
                      <a:pt x="389" y="213"/>
                    </a:lnTo>
                    <a:lnTo>
                      <a:pt x="392" y="207"/>
                    </a:lnTo>
                    <a:lnTo>
                      <a:pt x="383" y="214"/>
                    </a:lnTo>
                    <a:lnTo>
                      <a:pt x="392" y="227"/>
                    </a:lnTo>
                    <a:lnTo>
                      <a:pt x="403" y="241"/>
                    </a:lnTo>
                    <a:lnTo>
                      <a:pt x="409" y="240"/>
                    </a:lnTo>
                    <a:lnTo>
                      <a:pt x="405" y="229"/>
                    </a:lnTo>
                    <a:lnTo>
                      <a:pt x="411" y="230"/>
                    </a:lnTo>
                    <a:lnTo>
                      <a:pt x="416" y="227"/>
                    </a:lnTo>
                    <a:lnTo>
                      <a:pt x="419" y="229"/>
                    </a:lnTo>
                    <a:lnTo>
                      <a:pt x="414" y="234"/>
                    </a:lnTo>
                    <a:lnTo>
                      <a:pt x="415" y="239"/>
                    </a:lnTo>
                    <a:lnTo>
                      <a:pt x="416" y="241"/>
                    </a:lnTo>
                    <a:lnTo>
                      <a:pt x="430" y="223"/>
                    </a:lnTo>
                    <a:lnTo>
                      <a:pt x="428" y="233"/>
                    </a:lnTo>
                    <a:lnTo>
                      <a:pt x="431" y="242"/>
                    </a:lnTo>
                    <a:lnTo>
                      <a:pt x="433" y="241"/>
                    </a:lnTo>
                    <a:lnTo>
                      <a:pt x="433" y="244"/>
                    </a:lnTo>
                    <a:lnTo>
                      <a:pt x="431" y="246"/>
                    </a:lnTo>
                    <a:lnTo>
                      <a:pt x="439" y="249"/>
                    </a:lnTo>
                    <a:lnTo>
                      <a:pt x="433" y="249"/>
                    </a:lnTo>
                    <a:lnTo>
                      <a:pt x="433" y="253"/>
                    </a:lnTo>
                    <a:lnTo>
                      <a:pt x="430" y="252"/>
                    </a:lnTo>
                    <a:lnTo>
                      <a:pt x="431" y="260"/>
                    </a:lnTo>
                    <a:lnTo>
                      <a:pt x="426" y="261"/>
                    </a:lnTo>
                    <a:lnTo>
                      <a:pt x="427" y="263"/>
                    </a:lnTo>
                    <a:lnTo>
                      <a:pt x="430" y="272"/>
                    </a:lnTo>
                    <a:lnTo>
                      <a:pt x="434" y="280"/>
                    </a:lnTo>
                    <a:lnTo>
                      <a:pt x="430" y="282"/>
                    </a:lnTo>
                    <a:lnTo>
                      <a:pt x="416" y="293"/>
                    </a:lnTo>
                    <a:lnTo>
                      <a:pt x="422" y="290"/>
                    </a:lnTo>
                    <a:lnTo>
                      <a:pt x="439" y="283"/>
                    </a:lnTo>
                    <a:lnTo>
                      <a:pt x="430" y="299"/>
                    </a:lnTo>
                    <a:lnTo>
                      <a:pt x="425" y="301"/>
                    </a:lnTo>
                    <a:lnTo>
                      <a:pt x="434" y="299"/>
                    </a:lnTo>
                    <a:lnTo>
                      <a:pt x="428" y="302"/>
                    </a:lnTo>
                    <a:lnTo>
                      <a:pt x="425" y="309"/>
                    </a:lnTo>
                    <a:lnTo>
                      <a:pt x="441" y="299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41" name="Freeform 337"/>
              <p:cNvSpPr>
                <a:spLocks/>
              </p:cNvSpPr>
              <p:nvPr/>
            </p:nvSpPr>
            <p:spPr bwMode="auto">
              <a:xfrm>
                <a:off x="852" y="876"/>
                <a:ext cx="38" cy="26"/>
              </a:xfrm>
              <a:custGeom>
                <a:avLst/>
                <a:gdLst>
                  <a:gd name="T0" fmla="*/ 21 w 39"/>
                  <a:gd name="T1" fmla="*/ 7 h 25"/>
                  <a:gd name="T2" fmla="*/ 19 w 39"/>
                  <a:gd name="T3" fmla="*/ 6 h 25"/>
                  <a:gd name="T4" fmla="*/ 19 w 39"/>
                  <a:gd name="T5" fmla="*/ 2 h 25"/>
                  <a:gd name="T6" fmla="*/ 19 w 39"/>
                  <a:gd name="T7" fmla="*/ 2 h 25"/>
                  <a:gd name="T8" fmla="*/ 19 w 39"/>
                  <a:gd name="T9" fmla="*/ 0 h 25"/>
                  <a:gd name="T10" fmla="*/ 19 w 39"/>
                  <a:gd name="T11" fmla="*/ 5 h 25"/>
                  <a:gd name="T12" fmla="*/ 19 w 39"/>
                  <a:gd name="T13" fmla="*/ 5 h 25"/>
                  <a:gd name="T14" fmla="*/ 19 w 39"/>
                  <a:gd name="T15" fmla="*/ 5 h 25"/>
                  <a:gd name="T16" fmla="*/ 14 w 39"/>
                  <a:gd name="T17" fmla="*/ 32 h 25"/>
                  <a:gd name="T18" fmla="*/ 13 w 39"/>
                  <a:gd name="T19" fmla="*/ 7 h 25"/>
                  <a:gd name="T20" fmla="*/ 2 w 39"/>
                  <a:gd name="T21" fmla="*/ 32 h 25"/>
                  <a:gd name="T22" fmla="*/ 1 w 39"/>
                  <a:gd name="T23" fmla="*/ 42 h 25"/>
                  <a:gd name="T24" fmla="*/ 3 w 39"/>
                  <a:gd name="T25" fmla="*/ 35 h 25"/>
                  <a:gd name="T26" fmla="*/ 7 w 39"/>
                  <a:gd name="T27" fmla="*/ 37 h 25"/>
                  <a:gd name="T28" fmla="*/ 0 w 39"/>
                  <a:gd name="T29" fmla="*/ 48 h 25"/>
                  <a:gd name="T30" fmla="*/ 11 w 39"/>
                  <a:gd name="T31" fmla="*/ 37 h 25"/>
                  <a:gd name="T32" fmla="*/ 19 w 39"/>
                  <a:gd name="T33" fmla="*/ 31 h 25"/>
                  <a:gd name="T34" fmla="*/ 19 w 39"/>
                  <a:gd name="T35" fmla="*/ 11 h 25"/>
                  <a:gd name="T36" fmla="*/ 21 w 39"/>
                  <a:gd name="T37" fmla="*/ 7 h 2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39"/>
                  <a:gd name="T58" fmla="*/ 0 h 25"/>
                  <a:gd name="T59" fmla="*/ 39 w 39"/>
                  <a:gd name="T60" fmla="*/ 25 h 25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39" h="25">
                    <a:moveTo>
                      <a:pt x="39" y="7"/>
                    </a:moveTo>
                    <a:lnTo>
                      <a:pt x="36" y="6"/>
                    </a:lnTo>
                    <a:lnTo>
                      <a:pt x="37" y="2"/>
                    </a:lnTo>
                    <a:lnTo>
                      <a:pt x="36" y="2"/>
                    </a:lnTo>
                    <a:lnTo>
                      <a:pt x="31" y="0"/>
                    </a:lnTo>
                    <a:lnTo>
                      <a:pt x="30" y="5"/>
                    </a:lnTo>
                    <a:lnTo>
                      <a:pt x="24" y="5"/>
                    </a:lnTo>
                    <a:lnTo>
                      <a:pt x="19" y="5"/>
                    </a:lnTo>
                    <a:lnTo>
                      <a:pt x="14" y="14"/>
                    </a:lnTo>
                    <a:lnTo>
                      <a:pt x="13" y="7"/>
                    </a:lnTo>
                    <a:lnTo>
                      <a:pt x="2" y="14"/>
                    </a:lnTo>
                    <a:lnTo>
                      <a:pt x="1" y="22"/>
                    </a:lnTo>
                    <a:lnTo>
                      <a:pt x="3" y="17"/>
                    </a:lnTo>
                    <a:lnTo>
                      <a:pt x="7" y="19"/>
                    </a:lnTo>
                    <a:lnTo>
                      <a:pt x="0" y="25"/>
                    </a:lnTo>
                    <a:lnTo>
                      <a:pt x="11" y="19"/>
                    </a:lnTo>
                    <a:lnTo>
                      <a:pt x="25" y="13"/>
                    </a:lnTo>
                    <a:lnTo>
                      <a:pt x="30" y="11"/>
                    </a:lnTo>
                    <a:lnTo>
                      <a:pt x="39" y="7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42" name="Freeform 338"/>
              <p:cNvSpPr>
                <a:spLocks/>
              </p:cNvSpPr>
              <p:nvPr/>
            </p:nvSpPr>
            <p:spPr bwMode="auto">
              <a:xfrm>
                <a:off x="766" y="770"/>
                <a:ext cx="32" cy="24"/>
              </a:xfrm>
              <a:custGeom>
                <a:avLst/>
                <a:gdLst>
                  <a:gd name="T0" fmla="*/ 16 w 33"/>
                  <a:gd name="T1" fmla="*/ 30 h 23"/>
                  <a:gd name="T2" fmla="*/ 16 w 33"/>
                  <a:gd name="T3" fmla="*/ 47 h 23"/>
                  <a:gd name="T4" fmla="*/ 11 w 33"/>
                  <a:gd name="T5" fmla="*/ 8 h 23"/>
                  <a:gd name="T6" fmla="*/ 12 w 33"/>
                  <a:gd name="T7" fmla="*/ 33 h 23"/>
                  <a:gd name="T8" fmla="*/ 0 w 33"/>
                  <a:gd name="T9" fmla="*/ 30 h 23"/>
                  <a:gd name="T10" fmla="*/ 3 w 33"/>
                  <a:gd name="T11" fmla="*/ 0 h 23"/>
                  <a:gd name="T12" fmla="*/ 16 w 33"/>
                  <a:gd name="T13" fmla="*/ 0 h 23"/>
                  <a:gd name="T14" fmla="*/ 16 w 33"/>
                  <a:gd name="T15" fmla="*/ 30 h 2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3"/>
                  <a:gd name="T25" fmla="*/ 0 h 23"/>
                  <a:gd name="T26" fmla="*/ 33 w 33"/>
                  <a:gd name="T27" fmla="*/ 23 h 2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3" h="23">
                    <a:moveTo>
                      <a:pt x="33" y="12"/>
                    </a:moveTo>
                    <a:lnTo>
                      <a:pt x="16" y="23"/>
                    </a:lnTo>
                    <a:lnTo>
                      <a:pt x="11" y="8"/>
                    </a:lnTo>
                    <a:lnTo>
                      <a:pt x="12" y="15"/>
                    </a:lnTo>
                    <a:lnTo>
                      <a:pt x="0" y="12"/>
                    </a:lnTo>
                    <a:lnTo>
                      <a:pt x="3" y="0"/>
                    </a:lnTo>
                    <a:lnTo>
                      <a:pt x="17" y="0"/>
                    </a:lnTo>
                    <a:lnTo>
                      <a:pt x="33" y="12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43" name="Freeform 339"/>
              <p:cNvSpPr>
                <a:spLocks/>
              </p:cNvSpPr>
              <p:nvPr/>
            </p:nvSpPr>
            <p:spPr bwMode="auto">
              <a:xfrm>
                <a:off x="1083" y="912"/>
                <a:ext cx="21" cy="32"/>
              </a:xfrm>
              <a:custGeom>
                <a:avLst/>
                <a:gdLst>
                  <a:gd name="T0" fmla="*/ 30 w 20"/>
                  <a:gd name="T1" fmla="*/ 28 h 32"/>
                  <a:gd name="T2" fmla="*/ 9 w 20"/>
                  <a:gd name="T3" fmla="*/ 32 h 32"/>
                  <a:gd name="T4" fmla="*/ 7 w 20"/>
                  <a:gd name="T5" fmla="*/ 25 h 32"/>
                  <a:gd name="T6" fmla="*/ 0 w 20"/>
                  <a:gd name="T7" fmla="*/ 21 h 32"/>
                  <a:gd name="T8" fmla="*/ 7 w 20"/>
                  <a:gd name="T9" fmla="*/ 17 h 32"/>
                  <a:gd name="T10" fmla="*/ 30 w 20"/>
                  <a:gd name="T11" fmla="*/ 12 h 32"/>
                  <a:gd name="T12" fmla="*/ 6 w 20"/>
                  <a:gd name="T13" fmla="*/ 14 h 32"/>
                  <a:gd name="T14" fmla="*/ 33 w 20"/>
                  <a:gd name="T15" fmla="*/ 8 h 32"/>
                  <a:gd name="T16" fmla="*/ 30 w 20"/>
                  <a:gd name="T17" fmla="*/ 3 h 32"/>
                  <a:gd name="T18" fmla="*/ 43 w 20"/>
                  <a:gd name="T19" fmla="*/ 0 h 32"/>
                  <a:gd name="T20" fmla="*/ 45 w 20"/>
                  <a:gd name="T21" fmla="*/ 15 h 32"/>
                  <a:gd name="T22" fmla="*/ 43 w 20"/>
                  <a:gd name="T23" fmla="*/ 14 h 32"/>
                  <a:gd name="T24" fmla="*/ 43 w 20"/>
                  <a:gd name="T25" fmla="*/ 17 h 32"/>
                  <a:gd name="T26" fmla="*/ 30 w 20"/>
                  <a:gd name="T27" fmla="*/ 28 h 3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20"/>
                  <a:gd name="T43" fmla="*/ 0 h 32"/>
                  <a:gd name="T44" fmla="*/ 20 w 20"/>
                  <a:gd name="T45" fmla="*/ 32 h 32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20" h="32">
                    <a:moveTo>
                      <a:pt x="12" y="28"/>
                    </a:moveTo>
                    <a:lnTo>
                      <a:pt x="9" y="32"/>
                    </a:lnTo>
                    <a:lnTo>
                      <a:pt x="7" y="25"/>
                    </a:lnTo>
                    <a:lnTo>
                      <a:pt x="0" y="21"/>
                    </a:lnTo>
                    <a:lnTo>
                      <a:pt x="7" y="17"/>
                    </a:lnTo>
                    <a:lnTo>
                      <a:pt x="12" y="12"/>
                    </a:lnTo>
                    <a:lnTo>
                      <a:pt x="6" y="14"/>
                    </a:lnTo>
                    <a:lnTo>
                      <a:pt x="14" y="8"/>
                    </a:lnTo>
                    <a:lnTo>
                      <a:pt x="12" y="3"/>
                    </a:lnTo>
                    <a:lnTo>
                      <a:pt x="19" y="0"/>
                    </a:lnTo>
                    <a:lnTo>
                      <a:pt x="20" y="15"/>
                    </a:lnTo>
                    <a:lnTo>
                      <a:pt x="19" y="14"/>
                    </a:lnTo>
                    <a:lnTo>
                      <a:pt x="19" y="17"/>
                    </a:lnTo>
                    <a:lnTo>
                      <a:pt x="12" y="28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44" name="Freeform 340"/>
              <p:cNvSpPr>
                <a:spLocks/>
              </p:cNvSpPr>
              <p:nvPr/>
            </p:nvSpPr>
            <p:spPr bwMode="auto">
              <a:xfrm>
                <a:off x="1095" y="874"/>
                <a:ext cx="20" cy="22"/>
              </a:xfrm>
              <a:custGeom>
                <a:avLst/>
                <a:gdLst>
                  <a:gd name="T0" fmla="*/ 5 w 22"/>
                  <a:gd name="T1" fmla="*/ 11 h 23"/>
                  <a:gd name="T2" fmla="*/ 5 w 22"/>
                  <a:gd name="T3" fmla="*/ 11 h 23"/>
                  <a:gd name="T4" fmla="*/ 0 w 22"/>
                  <a:gd name="T5" fmla="*/ 11 h 23"/>
                  <a:gd name="T6" fmla="*/ 4 w 22"/>
                  <a:gd name="T7" fmla="*/ 11 h 23"/>
                  <a:gd name="T8" fmla="*/ 5 w 22"/>
                  <a:gd name="T9" fmla="*/ 0 h 23"/>
                  <a:gd name="T10" fmla="*/ 5 w 22"/>
                  <a:gd name="T11" fmla="*/ 1 h 23"/>
                  <a:gd name="T12" fmla="*/ 5 w 22"/>
                  <a:gd name="T13" fmla="*/ 11 h 2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"/>
                  <a:gd name="T22" fmla="*/ 0 h 23"/>
                  <a:gd name="T23" fmla="*/ 22 w 22"/>
                  <a:gd name="T24" fmla="*/ 23 h 2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" h="23">
                    <a:moveTo>
                      <a:pt x="18" y="13"/>
                    </a:moveTo>
                    <a:lnTo>
                      <a:pt x="15" y="15"/>
                    </a:lnTo>
                    <a:lnTo>
                      <a:pt x="0" y="23"/>
                    </a:lnTo>
                    <a:lnTo>
                      <a:pt x="4" y="20"/>
                    </a:lnTo>
                    <a:lnTo>
                      <a:pt x="15" y="0"/>
                    </a:lnTo>
                    <a:lnTo>
                      <a:pt x="22" y="1"/>
                    </a:lnTo>
                    <a:lnTo>
                      <a:pt x="18" y="13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45" name="Freeform 341"/>
              <p:cNvSpPr>
                <a:spLocks/>
              </p:cNvSpPr>
              <p:nvPr/>
            </p:nvSpPr>
            <p:spPr bwMode="auto">
              <a:xfrm>
                <a:off x="683" y="936"/>
                <a:ext cx="25" cy="22"/>
              </a:xfrm>
              <a:custGeom>
                <a:avLst/>
                <a:gdLst>
                  <a:gd name="T0" fmla="*/ 6 w 27"/>
                  <a:gd name="T1" fmla="*/ 13 h 22"/>
                  <a:gd name="T2" fmla="*/ 6 w 27"/>
                  <a:gd name="T3" fmla="*/ 0 h 22"/>
                  <a:gd name="T4" fmla="*/ 0 w 27"/>
                  <a:gd name="T5" fmla="*/ 16 h 22"/>
                  <a:gd name="T6" fmla="*/ 6 w 27"/>
                  <a:gd name="T7" fmla="*/ 22 h 22"/>
                  <a:gd name="T8" fmla="*/ 6 w 27"/>
                  <a:gd name="T9" fmla="*/ 13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"/>
                  <a:gd name="T16" fmla="*/ 0 h 22"/>
                  <a:gd name="T17" fmla="*/ 27 w 27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" h="22">
                    <a:moveTo>
                      <a:pt x="27" y="13"/>
                    </a:moveTo>
                    <a:lnTo>
                      <a:pt x="21" y="0"/>
                    </a:lnTo>
                    <a:lnTo>
                      <a:pt x="0" y="16"/>
                    </a:lnTo>
                    <a:lnTo>
                      <a:pt x="8" y="22"/>
                    </a:lnTo>
                    <a:lnTo>
                      <a:pt x="27" y="13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46" name="Freeform 342"/>
              <p:cNvSpPr>
                <a:spLocks/>
              </p:cNvSpPr>
              <p:nvPr/>
            </p:nvSpPr>
            <p:spPr bwMode="auto">
              <a:xfrm>
                <a:off x="753" y="832"/>
                <a:ext cx="20" cy="22"/>
              </a:xfrm>
              <a:custGeom>
                <a:avLst/>
                <a:gdLst>
                  <a:gd name="T0" fmla="*/ 5 w 22"/>
                  <a:gd name="T1" fmla="*/ 16 h 22"/>
                  <a:gd name="T2" fmla="*/ 5 w 22"/>
                  <a:gd name="T3" fmla="*/ 22 h 22"/>
                  <a:gd name="T4" fmla="*/ 0 w 22"/>
                  <a:gd name="T5" fmla="*/ 13 h 22"/>
                  <a:gd name="T6" fmla="*/ 5 w 22"/>
                  <a:gd name="T7" fmla="*/ 0 h 22"/>
                  <a:gd name="T8" fmla="*/ 5 w 22"/>
                  <a:gd name="T9" fmla="*/ 16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"/>
                  <a:gd name="T16" fmla="*/ 0 h 22"/>
                  <a:gd name="T17" fmla="*/ 22 w 22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" h="22">
                    <a:moveTo>
                      <a:pt x="22" y="16"/>
                    </a:moveTo>
                    <a:lnTo>
                      <a:pt x="12" y="22"/>
                    </a:lnTo>
                    <a:lnTo>
                      <a:pt x="0" y="13"/>
                    </a:lnTo>
                    <a:lnTo>
                      <a:pt x="22" y="0"/>
                    </a:lnTo>
                    <a:lnTo>
                      <a:pt x="22" y="16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47" name="Freeform 343"/>
              <p:cNvSpPr>
                <a:spLocks/>
              </p:cNvSpPr>
              <p:nvPr/>
            </p:nvSpPr>
            <p:spPr bwMode="auto">
              <a:xfrm>
                <a:off x="1083" y="874"/>
                <a:ext cx="21" cy="22"/>
              </a:xfrm>
              <a:custGeom>
                <a:avLst/>
                <a:gdLst>
                  <a:gd name="T0" fmla="*/ 41 w 20"/>
                  <a:gd name="T1" fmla="*/ 20 h 22"/>
                  <a:gd name="T2" fmla="*/ 35 w 20"/>
                  <a:gd name="T3" fmla="*/ 15 h 22"/>
                  <a:gd name="T4" fmla="*/ 9 w 20"/>
                  <a:gd name="T5" fmla="*/ 7 h 22"/>
                  <a:gd name="T6" fmla="*/ 45 w 20"/>
                  <a:gd name="T7" fmla="*/ 11 h 22"/>
                  <a:gd name="T8" fmla="*/ 43 w 20"/>
                  <a:gd name="T9" fmla="*/ 7 h 22"/>
                  <a:gd name="T10" fmla="*/ 33 w 20"/>
                  <a:gd name="T11" fmla="*/ 7 h 22"/>
                  <a:gd name="T12" fmla="*/ 41 w 20"/>
                  <a:gd name="T13" fmla="*/ 0 h 22"/>
                  <a:gd name="T14" fmla="*/ 6 w 20"/>
                  <a:gd name="T15" fmla="*/ 5 h 22"/>
                  <a:gd name="T16" fmla="*/ 6 w 20"/>
                  <a:gd name="T17" fmla="*/ 11 h 22"/>
                  <a:gd name="T18" fmla="*/ 0 w 20"/>
                  <a:gd name="T19" fmla="*/ 11 h 22"/>
                  <a:gd name="T20" fmla="*/ 4 w 20"/>
                  <a:gd name="T21" fmla="*/ 22 h 22"/>
                  <a:gd name="T22" fmla="*/ 6 w 20"/>
                  <a:gd name="T23" fmla="*/ 12 h 22"/>
                  <a:gd name="T24" fmla="*/ 41 w 20"/>
                  <a:gd name="T25" fmla="*/ 20 h 2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0"/>
                  <a:gd name="T40" fmla="*/ 0 h 22"/>
                  <a:gd name="T41" fmla="*/ 20 w 20"/>
                  <a:gd name="T42" fmla="*/ 22 h 22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0" h="22">
                    <a:moveTo>
                      <a:pt x="18" y="20"/>
                    </a:moveTo>
                    <a:lnTo>
                      <a:pt x="15" y="15"/>
                    </a:lnTo>
                    <a:lnTo>
                      <a:pt x="9" y="7"/>
                    </a:lnTo>
                    <a:lnTo>
                      <a:pt x="20" y="11"/>
                    </a:lnTo>
                    <a:lnTo>
                      <a:pt x="19" y="7"/>
                    </a:lnTo>
                    <a:lnTo>
                      <a:pt x="14" y="7"/>
                    </a:lnTo>
                    <a:lnTo>
                      <a:pt x="18" y="0"/>
                    </a:lnTo>
                    <a:lnTo>
                      <a:pt x="6" y="5"/>
                    </a:lnTo>
                    <a:lnTo>
                      <a:pt x="6" y="11"/>
                    </a:lnTo>
                    <a:lnTo>
                      <a:pt x="0" y="11"/>
                    </a:lnTo>
                    <a:lnTo>
                      <a:pt x="4" y="22"/>
                    </a:lnTo>
                    <a:lnTo>
                      <a:pt x="6" y="12"/>
                    </a:lnTo>
                    <a:lnTo>
                      <a:pt x="18" y="20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48" name="Freeform 344"/>
              <p:cNvSpPr>
                <a:spLocks/>
              </p:cNvSpPr>
              <p:nvPr/>
            </p:nvSpPr>
            <p:spPr bwMode="auto">
              <a:xfrm>
                <a:off x="1081" y="888"/>
                <a:ext cx="19" cy="24"/>
              </a:xfrm>
              <a:custGeom>
                <a:avLst/>
                <a:gdLst>
                  <a:gd name="T0" fmla="*/ 0 w 21"/>
                  <a:gd name="T1" fmla="*/ 47 h 23"/>
                  <a:gd name="T2" fmla="*/ 5 w 21"/>
                  <a:gd name="T3" fmla="*/ 0 h 23"/>
                  <a:gd name="T4" fmla="*/ 5 w 21"/>
                  <a:gd name="T5" fmla="*/ 4 h 23"/>
                  <a:gd name="T6" fmla="*/ 0 w 21"/>
                  <a:gd name="T7" fmla="*/ 47 h 2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"/>
                  <a:gd name="T13" fmla="*/ 0 h 23"/>
                  <a:gd name="T14" fmla="*/ 21 w 21"/>
                  <a:gd name="T15" fmla="*/ 23 h 2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" h="23">
                    <a:moveTo>
                      <a:pt x="0" y="23"/>
                    </a:moveTo>
                    <a:lnTo>
                      <a:pt x="21" y="0"/>
                    </a:lnTo>
                    <a:lnTo>
                      <a:pt x="7" y="4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49" name="Freeform 345"/>
              <p:cNvSpPr>
                <a:spLocks/>
              </p:cNvSpPr>
              <p:nvPr/>
            </p:nvSpPr>
            <p:spPr bwMode="auto">
              <a:xfrm>
                <a:off x="1098" y="898"/>
                <a:ext cx="21" cy="22"/>
              </a:xfrm>
              <a:custGeom>
                <a:avLst/>
                <a:gdLst>
                  <a:gd name="T0" fmla="*/ 20 w 21"/>
                  <a:gd name="T1" fmla="*/ 6 h 24"/>
                  <a:gd name="T2" fmla="*/ 21 w 21"/>
                  <a:gd name="T3" fmla="*/ 6 h 24"/>
                  <a:gd name="T4" fmla="*/ 8 w 21"/>
                  <a:gd name="T5" fmla="*/ 0 h 24"/>
                  <a:gd name="T6" fmla="*/ 0 w 21"/>
                  <a:gd name="T7" fmla="*/ 6 h 24"/>
                  <a:gd name="T8" fmla="*/ 8 w 21"/>
                  <a:gd name="T9" fmla="*/ 6 h 24"/>
                  <a:gd name="T10" fmla="*/ 15 w 21"/>
                  <a:gd name="T11" fmla="*/ 6 h 24"/>
                  <a:gd name="T12" fmla="*/ 20 w 21"/>
                  <a:gd name="T13" fmla="*/ 6 h 2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1"/>
                  <a:gd name="T22" fmla="*/ 0 h 24"/>
                  <a:gd name="T23" fmla="*/ 21 w 21"/>
                  <a:gd name="T24" fmla="*/ 24 h 2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" h="24">
                    <a:moveTo>
                      <a:pt x="20" y="15"/>
                    </a:moveTo>
                    <a:lnTo>
                      <a:pt x="21" y="10"/>
                    </a:lnTo>
                    <a:lnTo>
                      <a:pt x="8" y="0"/>
                    </a:lnTo>
                    <a:lnTo>
                      <a:pt x="0" y="18"/>
                    </a:lnTo>
                    <a:lnTo>
                      <a:pt x="8" y="24"/>
                    </a:lnTo>
                    <a:lnTo>
                      <a:pt x="15" y="13"/>
                    </a:lnTo>
                    <a:lnTo>
                      <a:pt x="20" y="15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50" name="Freeform 346"/>
              <p:cNvSpPr>
                <a:spLocks/>
              </p:cNvSpPr>
              <p:nvPr/>
            </p:nvSpPr>
            <p:spPr bwMode="auto">
              <a:xfrm>
                <a:off x="1087" y="902"/>
                <a:ext cx="19" cy="22"/>
              </a:xfrm>
              <a:custGeom>
                <a:avLst/>
                <a:gdLst>
                  <a:gd name="T0" fmla="*/ 5 w 21"/>
                  <a:gd name="T1" fmla="*/ 8 h 22"/>
                  <a:gd name="T2" fmla="*/ 0 w 21"/>
                  <a:gd name="T3" fmla="*/ 22 h 22"/>
                  <a:gd name="T4" fmla="*/ 5 w 21"/>
                  <a:gd name="T5" fmla="*/ 0 h 22"/>
                  <a:gd name="T6" fmla="*/ 5 w 21"/>
                  <a:gd name="T7" fmla="*/ 8 h 2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"/>
                  <a:gd name="T13" fmla="*/ 0 h 22"/>
                  <a:gd name="T14" fmla="*/ 21 w 21"/>
                  <a:gd name="T15" fmla="*/ 22 h 2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" h="22">
                    <a:moveTo>
                      <a:pt x="21" y="8"/>
                    </a:moveTo>
                    <a:lnTo>
                      <a:pt x="0" y="22"/>
                    </a:lnTo>
                    <a:lnTo>
                      <a:pt x="10" y="0"/>
                    </a:lnTo>
                    <a:lnTo>
                      <a:pt x="21" y="8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51" name="Freeform 347"/>
              <p:cNvSpPr>
                <a:spLocks/>
              </p:cNvSpPr>
              <p:nvPr/>
            </p:nvSpPr>
            <p:spPr bwMode="auto">
              <a:xfrm>
                <a:off x="1720" y="1221"/>
                <a:ext cx="32" cy="22"/>
              </a:xfrm>
              <a:custGeom>
                <a:avLst/>
                <a:gdLst>
                  <a:gd name="T0" fmla="*/ 16 w 33"/>
                  <a:gd name="T1" fmla="*/ 3 h 22"/>
                  <a:gd name="T2" fmla="*/ 16 w 33"/>
                  <a:gd name="T3" fmla="*/ 9 h 22"/>
                  <a:gd name="T4" fmla="*/ 16 w 33"/>
                  <a:gd name="T5" fmla="*/ 0 h 22"/>
                  <a:gd name="T6" fmla="*/ 0 w 33"/>
                  <a:gd name="T7" fmla="*/ 22 h 22"/>
                  <a:gd name="T8" fmla="*/ 16 w 33"/>
                  <a:gd name="T9" fmla="*/ 13 h 22"/>
                  <a:gd name="T10" fmla="*/ 16 w 33"/>
                  <a:gd name="T11" fmla="*/ 3 h 2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3"/>
                  <a:gd name="T19" fmla="*/ 0 h 22"/>
                  <a:gd name="T20" fmla="*/ 33 w 33"/>
                  <a:gd name="T21" fmla="*/ 22 h 2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3" h="22">
                    <a:moveTo>
                      <a:pt x="33" y="3"/>
                    </a:moveTo>
                    <a:lnTo>
                      <a:pt x="24" y="9"/>
                    </a:lnTo>
                    <a:lnTo>
                      <a:pt x="26" y="0"/>
                    </a:lnTo>
                    <a:lnTo>
                      <a:pt x="0" y="22"/>
                    </a:lnTo>
                    <a:lnTo>
                      <a:pt x="16" y="13"/>
                    </a:lnTo>
                    <a:lnTo>
                      <a:pt x="33" y="3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1" name="Group 348"/>
            <p:cNvGrpSpPr>
              <a:grpSpLocks/>
            </p:cNvGrpSpPr>
            <p:nvPr/>
          </p:nvGrpSpPr>
          <p:grpSpPr bwMode="auto">
            <a:xfrm>
              <a:off x="5803" y="110"/>
              <a:ext cx="369" cy="445"/>
              <a:chOff x="3586" y="970"/>
              <a:chExt cx="1762" cy="2124"/>
            </a:xfrm>
          </p:grpSpPr>
          <p:sp>
            <p:nvSpPr>
              <p:cNvPr id="20511" name="Freeform 349"/>
              <p:cNvSpPr>
                <a:spLocks/>
              </p:cNvSpPr>
              <p:nvPr/>
            </p:nvSpPr>
            <p:spPr bwMode="auto">
              <a:xfrm>
                <a:off x="4536" y="2264"/>
                <a:ext cx="57" cy="42"/>
              </a:xfrm>
              <a:custGeom>
                <a:avLst/>
                <a:gdLst>
                  <a:gd name="T0" fmla="*/ 19 w 61"/>
                  <a:gd name="T1" fmla="*/ 0 h 42"/>
                  <a:gd name="T2" fmla="*/ 13 w 61"/>
                  <a:gd name="T3" fmla="*/ 1 h 42"/>
                  <a:gd name="T4" fmla="*/ 7 w 61"/>
                  <a:gd name="T5" fmla="*/ 10 h 42"/>
                  <a:gd name="T6" fmla="*/ 7 w 61"/>
                  <a:gd name="T7" fmla="*/ 20 h 42"/>
                  <a:gd name="T8" fmla="*/ 1 w 61"/>
                  <a:gd name="T9" fmla="*/ 34 h 42"/>
                  <a:gd name="T10" fmla="*/ 0 w 61"/>
                  <a:gd name="T11" fmla="*/ 38 h 42"/>
                  <a:gd name="T12" fmla="*/ 3 w 61"/>
                  <a:gd name="T13" fmla="*/ 42 h 42"/>
                  <a:gd name="T14" fmla="*/ 7 w 61"/>
                  <a:gd name="T15" fmla="*/ 28 h 42"/>
                  <a:gd name="T16" fmla="*/ 13 w 61"/>
                  <a:gd name="T17" fmla="*/ 13 h 42"/>
                  <a:gd name="T18" fmla="*/ 19 w 61"/>
                  <a:gd name="T19" fmla="*/ 0 h 4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1"/>
                  <a:gd name="T31" fmla="*/ 0 h 42"/>
                  <a:gd name="T32" fmla="*/ 61 w 61"/>
                  <a:gd name="T33" fmla="*/ 42 h 4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1" h="42">
                    <a:moveTo>
                      <a:pt x="61" y="0"/>
                    </a:moveTo>
                    <a:lnTo>
                      <a:pt x="41" y="1"/>
                    </a:lnTo>
                    <a:lnTo>
                      <a:pt x="25" y="10"/>
                    </a:lnTo>
                    <a:lnTo>
                      <a:pt x="10" y="20"/>
                    </a:lnTo>
                    <a:lnTo>
                      <a:pt x="1" y="34"/>
                    </a:lnTo>
                    <a:lnTo>
                      <a:pt x="0" y="38"/>
                    </a:lnTo>
                    <a:lnTo>
                      <a:pt x="3" y="42"/>
                    </a:lnTo>
                    <a:lnTo>
                      <a:pt x="21" y="28"/>
                    </a:lnTo>
                    <a:lnTo>
                      <a:pt x="42" y="13"/>
                    </a:lnTo>
                    <a:lnTo>
                      <a:pt x="61" y="0"/>
                    </a:lnTo>
                    <a:close/>
                  </a:path>
                </a:pathLst>
              </a:custGeom>
              <a:solidFill>
                <a:srgbClr val="0000FF"/>
              </a:solidFill>
              <a:ln w="3175" cmpd="sng">
                <a:solidFill>
                  <a:srgbClr val="0033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512" name="Freeform 350"/>
              <p:cNvSpPr>
                <a:spLocks/>
              </p:cNvSpPr>
              <p:nvPr/>
            </p:nvSpPr>
            <p:spPr bwMode="auto">
              <a:xfrm>
                <a:off x="4471" y="2284"/>
                <a:ext cx="26" cy="24"/>
              </a:xfrm>
              <a:custGeom>
                <a:avLst/>
                <a:gdLst>
                  <a:gd name="T0" fmla="*/ 4 w 29"/>
                  <a:gd name="T1" fmla="*/ 37 h 23"/>
                  <a:gd name="T2" fmla="*/ 4 w 29"/>
                  <a:gd name="T3" fmla="*/ 47 h 23"/>
                  <a:gd name="T4" fmla="*/ 3 w 29"/>
                  <a:gd name="T5" fmla="*/ 8 h 23"/>
                  <a:gd name="T6" fmla="*/ 0 w 29"/>
                  <a:gd name="T7" fmla="*/ 0 h 23"/>
                  <a:gd name="T8" fmla="*/ 4 w 29"/>
                  <a:gd name="T9" fmla="*/ 0 h 23"/>
                  <a:gd name="T10" fmla="*/ 4 w 29"/>
                  <a:gd name="T11" fmla="*/ 37 h 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9"/>
                  <a:gd name="T19" fmla="*/ 0 h 23"/>
                  <a:gd name="T20" fmla="*/ 29 w 29"/>
                  <a:gd name="T21" fmla="*/ 23 h 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9" h="23">
                    <a:moveTo>
                      <a:pt x="29" y="18"/>
                    </a:moveTo>
                    <a:lnTo>
                      <a:pt x="17" y="23"/>
                    </a:lnTo>
                    <a:lnTo>
                      <a:pt x="3" y="8"/>
                    </a:lnTo>
                    <a:lnTo>
                      <a:pt x="0" y="0"/>
                    </a:lnTo>
                    <a:lnTo>
                      <a:pt x="17" y="0"/>
                    </a:lnTo>
                    <a:lnTo>
                      <a:pt x="29" y="18"/>
                    </a:lnTo>
                    <a:close/>
                  </a:path>
                </a:pathLst>
              </a:custGeom>
              <a:solidFill>
                <a:srgbClr val="0000FF"/>
              </a:solidFill>
              <a:ln w="3175" cmpd="sng">
                <a:solidFill>
                  <a:srgbClr val="0033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513" name="Freeform 351"/>
              <p:cNvSpPr>
                <a:spLocks/>
              </p:cNvSpPr>
              <p:nvPr/>
            </p:nvSpPr>
            <p:spPr bwMode="auto">
              <a:xfrm>
                <a:off x="4938" y="2296"/>
                <a:ext cx="21" cy="22"/>
              </a:xfrm>
              <a:custGeom>
                <a:avLst/>
                <a:gdLst>
                  <a:gd name="T0" fmla="*/ 21 w 21"/>
                  <a:gd name="T1" fmla="*/ 8 h 22"/>
                  <a:gd name="T2" fmla="*/ 10 w 21"/>
                  <a:gd name="T3" fmla="*/ 22 h 22"/>
                  <a:gd name="T4" fmla="*/ 0 w 21"/>
                  <a:gd name="T5" fmla="*/ 0 h 22"/>
                  <a:gd name="T6" fmla="*/ 21 w 21"/>
                  <a:gd name="T7" fmla="*/ 8 h 2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"/>
                  <a:gd name="T13" fmla="*/ 0 h 22"/>
                  <a:gd name="T14" fmla="*/ 21 w 21"/>
                  <a:gd name="T15" fmla="*/ 22 h 2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" h="22">
                    <a:moveTo>
                      <a:pt x="21" y="8"/>
                    </a:moveTo>
                    <a:lnTo>
                      <a:pt x="10" y="22"/>
                    </a:lnTo>
                    <a:lnTo>
                      <a:pt x="0" y="0"/>
                    </a:lnTo>
                    <a:lnTo>
                      <a:pt x="21" y="8"/>
                    </a:lnTo>
                    <a:close/>
                  </a:path>
                </a:pathLst>
              </a:custGeom>
              <a:solidFill>
                <a:srgbClr val="0000FF"/>
              </a:solidFill>
              <a:ln w="3175" cmpd="sng">
                <a:solidFill>
                  <a:srgbClr val="0033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514" name="Freeform 352"/>
              <p:cNvSpPr>
                <a:spLocks/>
              </p:cNvSpPr>
              <p:nvPr/>
            </p:nvSpPr>
            <p:spPr bwMode="auto">
              <a:xfrm>
                <a:off x="5068" y="2284"/>
                <a:ext cx="19" cy="22"/>
              </a:xfrm>
              <a:custGeom>
                <a:avLst/>
                <a:gdLst>
                  <a:gd name="T0" fmla="*/ 5 w 21"/>
                  <a:gd name="T1" fmla="*/ 22 h 22"/>
                  <a:gd name="T2" fmla="*/ 5 w 21"/>
                  <a:gd name="T3" fmla="*/ 22 h 22"/>
                  <a:gd name="T4" fmla="*/ 4 w 21"/>
                  <a:gd name="T5" fmla="*/ 0 h 22"/>
                  <a:gd name="T6" fmla="*/ 0 w 21"/>
                  <a:gd name="T7" fmla="*/ 9 h 22"/>
                  <a:gd name="T8" fmla="*/ 5 w 21"/>
                  <a:gd name="T9" fmla="*/ 22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"/>
                  <a:gd name="T16" fmla="*/ 0 h 22"/>
                  <a:gd name="T17" fmla="*/ 21 w 21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" h="22">
                    <a:moveTo>
                      <a:pt x="18" y="22"/>
                    </a:moveTo>
                    <a:lnTo>
                      <a:pt x="21" y="22"/>
                    </a:lnTo>
                    <a:lnTo>
                      <a:pt x="4" y="0"/>
                    </a:lnTo>
                    <a:lnTo>
                      <a:pt x="0" y="9"/>
                    </a:lnTo>
                    <a:lnTo>
                      <a:pt x="18" y="22"/>
                    </a:lnTo>
                    <a:close/>
                  </a:path>
                </a:pathLst>
              </a:custGeom>
              <a:solidFill>
                <a:srgbClr val="0000FF"/>
              </a:solidFill>
              <a:ln w="3175" cmpd="sng">
                <a:solidFill>
                  <a:srgbClr val="0033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515" name="Freeform 353"/>
              <p:cNvSpPr>
                <a:spLocks/>
              </p:cNvSpPr>
              <p:nvPr/>
            </p:nvSpPr>
            <p:spPr bwMode="auto">
              <a:xfrm>
                <a:off x="5093" y="2302"/>
                <a:ext cx="20" cy="22"/>
              </a:xfrm>
              <a:custGeom>
                <a:avLst/>
                <a:gdLst>
                  <a:gd name="T0" fmla="*/ 5 w 22"/>
                  <a:gd name="T1" fmla="*/ 22 h 22"/>
                  <a:gd name="T2" fmla="*/ 0 w 22"/>
                  <a:gd name="T3" fmla="*/ 6 h 22"/>
                  <a:gd name="T4" fmla="*/ 0 w 22"/>
                  <a:gd name="T5" fmla="*/ 0 h 22"/>
                  <a:gd name="T6" fmla="*/ 5 w 22"/>
                  <a:gd name="T7" fmla="*/ 16 h 22"/>
                  <a:gd name="T8" fmla="*/ 5 w 22"/>
                  <a:gd name="T9" fmla="*/ 22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"/>
                  <a:gd name="T16" fmla="*/ 0 h 22"/>
                  <a:gd name="T17" fmla="*/ 22 w 22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" h="22">
                    <a:moveTo>
                      <a:pt x="19" y="22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22" y="16"/>
                    </a:lnTo>
                    <a:lnTo>
                      <a:pt x="19" y="22"/>
                    </a:lnTo>
                    <a:close/>
                  </a:path>
                </a:pathLst>
              </a:custGeom>
              <a:solidFill>
                <a:srgbClr val="0000FF"/>
              </a:solidFill>
              <a:ln w="3175" cmpd="sng">
                <a:solidFill>
                  <a:srgbClr val="0033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516" name="Line 354"/>
              <p:cNvSpPr>
                <a:spLocks noChangeShapeType="1"/>
              </p:cNvSpPr>
              <p:nvPr/>
            </p:nvSpPr>
            <p:spPr bwMode="auto">
              <a:xfrm flipH="1">
                <a:off x="5316" y="2347"/>
                <a:ext cx="6" cy="2"/>
              </a:xfrm>
              <a:prstGeom prst="line">
                <a:avLst/>
              </a:prstGeom>
              <a:noFill/>
              <a:ln w="3175">
                <a:solidFill>
                  <a:srgbClr val="0033C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2" name="Group 355"/>
              <p:cNvGrpSpPr>
                <a:grpSpLocks/>
              </p:cNvGrpSpPr>
              <p:nvPr/>
            </p:nvGrpSpPr>
            <p:grpSpPr bwMode="auto">
              <a:xfrm>
                <a:off x="3586" y="970"/>
                <a:ext cx="1762" cy="2124"/>
                <a:chOff x="3586" y="970"/>
                <a:chExt cx="1762" cy="2124"/>
              </a:xfrm>
            </p:grpSpPr>
            <p:sp>
              <p:nvSpPr>
                <p:cNvPr id="20518" name="Freeform 356"/>
                <p:cNvSpPr>
                  <a:spLocks/>
                </p:cNvSpPr>
                <p:nvPr/>
              </p:nvSpPr>
              <p:spPr bwMode="auto">
                <a:xfrm>
                  <a:off x="3586" y="1305"/>
                  <a:ext cx="216" cy="282"/>
                </a:xfrm>
                <a:custGeom>
                  <a:avLst/>
                  <a:gdLst>
                    <a:gd name="T0" fmla="*/ 28 w 232"/>
                    <a:gd name="T1" fmla="*/ 292 h 280"/>
                    <a:gd name="T2" fmla="*/ 32 w 232"/>
                    <a:gd name="T3" fmla="*/ 311 h 280"/>
                    <a:gd name="T4" fmla="*/ 37 w 232"/>
                    <a:gd name="T5" fmla="*/ 313 h 280"/>
                    <a:gd name="T6" fmla="*/ 41 w 232"/>
                    <a:gd name="T7" fmla="*/ 305 h 280"/>
                    <a:gd name="T8" fmla="*/ 46 w 232"/>
                    <a:gd name="T9" fmla="*/ 303 h 280"/>
                    <a:gd name="T10" fmla="*/ 43 w 232"/>
                    <a:gd name="T11" fmla="*/ 275 h 280"/>
                    <a:gd name="T12" fmla="*/ 38 w 232"/>
                    <a:gd name="T13" fmla="*/ 254 h 280"/>
                    <a:gd name="T14" fmla="*/ 43 w 232"/>
                    <a:gd name="T15" fmla="*/ 215 h 280"/>
                    <a:gd name="T16" fmla="*/ 49 w 232"/>
                    <a:gd name="T17" fmla="*/ 194 h 280"/>
                    <a:gd name="T18" fmla="*/ 53 w 232"/>
                    <a:gd name="T19" fmla="*/ 159 h 280"/>
                    <a:gd name="T20" fmla="*/ 54 w 232"/>
                    <a:gd name="T21" fmla="*/ 131 h 280"/>
                    <a:gd name="T22" fmla="*/ 56 w 232"/>
                    <a:gd name="T23" fmla="*/ 116 h 280"/>
                    <a:gd name="T24" fmla="*/ 53 w 232"/>
                    <a:gd name="T25" fmla="*/ 102 h 280"/>
                    <a:gd name="T26" fmla="*/ 51 w 232"/>
                    <a:gd name="T27" fmla="*/ 66 h 280"/>
                    <a:gd name="T28" fmla="*/ 49 w 232"/>
                    <a:gd name="T29" fmla="*/ 50 h 280"/>
                    <a:gd name="T30" fmla="*/ 61 w 232"/>
                    <a:gd name="T31" fmla="*/ 46 h 280"/>
                    <a:gd name="T32" fmla="*/ 57 w 232"/>
                    <a:gd name="T33" fmla="*/ 24 h 280"/>
                    <a:gd name="T34" fmla="*/ 53 w 232"/>
                    <a:gd name="T35" fmla="*/ 6 h 280"/>
                    <a:gd name="T36" fmla="*/ 43 w 232"/>
                    <a:gd name="T37" fmla="*/ 5 h 280"/>
                    <a:gd name="T38" fmla="*/ 37 w 232"/>
                    <a:gd name="T39" fmla="*/ 22 h 280"/>
                    <a:gd name="T40" fmla="*/ 37 w 232"/>
                    <a:gd name="T41" fmla="*/ 55 h 280"/>
                    <a:gd name="T42" fmla="*/ 33 w 232"/>
                    <a:gd name="T43" fmla="*/ 66 h 280"/>
                    <a:gd name="T44" fmla="*/ 32 w 232"/>
                    <a:gd name="T45" fmla="*/ 109 h 280"/>
                    <a:gd name="T46" fmla="*/ 28 w 232"/>
                    <a:gd name="T47" fmla="*/ 131 h 280"/>
                    <a:gd name="T48" fmla="*/ 22 w 232"/>
                    <a:gd name="T49" fmla="*/ 143 h 280"/>
                    <a:gd name="T50" fmla="*/ 22 w 232"/>
                    <a:gd name="T51" fmla="*/ 170 h 280"/>
                    <a:gd name="T52" fmla="*/ 14 w 232"/>
                    <a:gd name="T53" fmla="*/ 178 h 280"/>
                    <a:gd name="T54" fmla="*/ 7 w 232"/>
                    <a:gd name="T55" fmla="*/ 175 h 280"/>
                    <a:gd name="T56" fmla="*/ 7 w 232"/>
                    <a:gd name="T57" fmla="*/ 184 h 280"/>
                    <a:gd name="T58" fmla="*/ 8 w 232"/>
                    <a:gd name="T59" fmla="*/ 205 h 280"/>
                    <a:gd name="T60" fmla="*/ 12 w 232"/>
                    <a:gd name="T61" fmla="*/ 245 h 280"/>
                    <a:gd name="T62" fmla="*/ 7 w 232"/>
                    <a:gd name="T63" fmla="*/ 261 h 280"/>
                    <a:gd name="T64" fmla="*/ 7 w 232"/>
                    <a:gd name="T65" fmla="*/ 286 h 280"/>
                    <a:gd name="T66" fmla="*/ 15 w 232"/>
                    <a:gd name="T67" fmla="*/ 284 h 280"/>
                    <a:gd name="T68" fmla="*/ 22 w 232"/>
                    <a:gd name="T69" fmla="*/ 282 h 280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232"/>
                    <a:gd name="T106" fmla="*/ 0 h 280"/>
                    <a:gd name="T107" fmla="*/ 232 w 232"/>
                    <a:gd name="T108" fmla="*/ 280 h 280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232" h="280">
                      <a:moveTo>
                        <a:pt x="94" y="245"/>
                      </a:moveTo>
                      <a:lnTo>
                        <a:pt x="101" y="256"/>
                      </a:lnTo>
                      <a:lnTo>
                        <a:pt x="106" y="258"/>
                      </a:lnTo>
                      <a:lnTo>
                        <a:pt x="115" y="275"/>
                      </a:lnTo>
                      <a:lnTo>
                        <a:pt x="128" y="280"/>
                      </a:lnTo>
                      <a:lnTo>
                        <a:pt x="134" y="277"/>
                      </a:lnTo>
                      <a:lnTo>
                        <a:pt x="134" y="268"/>
                      </a:lnTo>
                      <a:lnTo>
                        <a:pt x="147" y="269"/>
                      </a:lnTo>
                      <a:lnTo>
                        <a:pt x="162" y="267"/>
                      </a:lnTo>
                      <a:lnTo>
                        <a:pt x="167" y="267"/>
                      </a:lnTo>
                      <a:lnTo>
                        <a:pt x="158" y="239"/>
                      </a:lnTo>
                      <a:lnTo>
                        <a:pt x="153" y="239"/>
                      </a:lnTo>
                      <a:lnTo>
                        <a:pt x="150" y="225"/>
                      </a:lnTo>
                      <a:lnTo>
                        <a:pt x="137" y="218"/>
                      </a:lnTo>
                      <a:lnTo>
                        <a:pt x="147" y="192"/>
                      </a:lnTo>
                      <a:lnTo>
                        <a:pt x="153" y="195"/>
                      </a:lnTo>
                      <a:lnTo>
                        <a:pt x="167" y="195"/>
                      </a:lnTo>
                      <a:lnTo>
                        <a:pt x="176" y="176"/>
                      </a:lnTo>
                      <a:lnTo>
                        <a:pt x="186" y="158"/>
                      </a:lnTo>
                      <a:lnTo>
                        <a:pt x="196" y="141"/>
                      </a:lnTo>
                      <a:lnTo>
                        <a:pt x="201" y="127"/>
                      </a:lnTo>
                      <a:lnTo>
                        <a:pt x="197" y="113"/>
                      </a:lnTo>
                      <a:lnTo>
                        <a:pt x="207" y="103"/>
                      </a:lnTo>
                      <a:lnTo>
                        <a:pt x="201" y="98"/>
                      </a:lnTo>
                      <a:lnTo>
                        <a:pt x="196" y="89"/>
                      </a:lnTo>
                      <a:lnTo>
                        <a:pt x="188" y="84"/>
                      </a:lnTo>
                      <a:lnTo>
                        <a:pt x="185" y="73"/>
                      </a:lnTo>
                      <a:lnTo>
                        <a:pt x="185" y="66"/>
                      </a:lnTo>
                      <a:lnTo>
                        <a:pt x="176" y="56"/>
                      </a:lnTo>
                      <a:lnTo>
                        <a:pt x="176" y="50"/>
                      </a:lnTo>
                      <a:lnTo>
                        <a:pt x="200" y="54"/>
                      </a:lnTo>
                      <a:lnTo>
                        <a:pt x="217" y="46"/>
                      </a:lnTo>
                      <a:lnTo>
                        <a:pt x="232" y="32"/>
                      </a:lnTo>
                      <a:lnTo>
                        <a:pt x="210" y="24"/>
                      </a:lnTo>
                      <a:lnTo>
                        <a:pt x="200" y="18"/>
                      </a:lnTo>
                      <a:lnTo>
                        <a:pt x="192" y="6"/>
                      </a:lnTo>
                      <a:lnTo>
                        <a:pt x="175" y="0"/>
                      </a:lnTo>
                      <a:lnTo>
                        <a:pt x="157" y="5"/>
                      </a:lnTo>
                      <a:lnTo>
                        <a:pt x="140" y="11"/>
                      </a:lnTo>
                      <a:lnTo>
                        <a:pt x="132" y="22"/>
                      </a:lnTo>
                      <a:lnTo>
                        <a:pt x="140" y="40"/>
                      </a:lnTo>
                      <a:lnTo>
                        <a:pt x="136" y="55"/>
                      </a:lnTo>
                      <a:lnTo>
                        <a:pt x="134" y="65"/>
                      </a:lnTo>
                      <a:lnTo>
                        <a:pt x="120" y="66"/>
                      </a:lnTo>
                      <a:lnTo>
                        <a:pt x="129" y="77"/>
                      </a:lnTo>
                      <a:lnTo>
                        <a:pt x="117" y="91"/>
                      </a:lnTo>
                      <a:lnTo>
                        <a:pt x="117" y="114"/>
                      </a:lnTo>
                      <a:lnTo>
                        <a:pt x="101" y="113"/>
                      </a:lnTo>
                      <a:lnTo>
                        <a:pt x="97" y="119"/>
                      </a:lnTo>
                      <a:lnTo>
                        <a:pt x="82" y="125"/>
                      </a:lnTo>
                      <a:lnTo>
                        <a:pt x="80" y="142"/>
                      </a:lnTo>
                      <a:lnTo>
                        <a:pt x="80" y="152"/>
                      </a:lnTo>
                      <a:lnTo>
                        <a:pt x="64" y="157"/>
                      </a:lnTo>
                      <a:lnTo>
                        <a:pt x="47" y="160"/>
                      </a:lnTo>
                      <a:lnTo>
                        <a:pt x="26" y="160"/>
                      </a:lnTo>
                      <a:lnTo>
                        <a:pt x="13" y="157"/>
                      </a:lnTo>
                      <a:lnTo>
                        <a:pt x="0" y="151"/>
                      </a:lnTo>
                      <a:lnTo>
                        <a:pt x="10" y="166"/>
                      </a:lnTo>
                      <a:lnTo>
                        <a:pt x="21" y="180"/>
                      </a:lnTo>
                      <a:lnTo>
                        <a:pt x="32" y="187"/>
                      </a:lnTo>
                      <a:lnTo>
                        <a:pt x="37" y="208"/>
                      </a:lnTo>
                      <a:lnTo>
                        <a:pt x="43" y="210"/>
                      </a:lnTo>
                      <a:lnTo>
                        <a:pt x="43" y="219"/>
                      </a:lnTo>
                      <a:lnTo>
                        <a:pt x="28" y="225"/>
                      </a:lnTo>
                      <a:lnTo>
                        <a:pt x="24" y="234"/>
                      </a:lnTo>
                      <a:lnTo>
                        <a:pt x="22" y="250"/>
                      </a:lnTo>
                      <a:lnTo>
                        <a:pt x="37" y="248"/>
                      </a:lnTo>
                      <a:lnTo>
                        <a:pt x="50" y="248"/>
                      </a:lnTo>
                      <a:lnTo>
                        <a:pt x="63" y="247"/>
                      </a:lnTo>
                      <a:lnTo>
                        <a:pt x="79" y="246"/>
                      </a:lnTo>
                      <a:lnTo>
                        <a:pt x="94" y="245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 cmpd="sng">
                  <a:solidFill>
                    <a:srgbClr val="0033CC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13" name="Group 357"/>
                <p:cNvGrpSpPr>
                  <a:grpSpLocks/>
                </p:cNvGrpSpPr>
                <p:nvPr/>
              </p:nvGrpSpPr>
              <p:grpSpPr bwMode="auto">
                <a:xfrm>
                  <a:off x="3706" y="970"/>
                  <a:ext cx="1642" cy="2124"/>
                  <a:chOff x="3706" y="970"/>
                  <a:chExt cx="1642" cy="2124"/>
                </a:xfrm>
              </p:grpSpPr>
              <p:sp>
                <p:nvSpPr>
                  <p:cNvPr id="20520" name="Freeform 358"/>
                  <p:cNvSpPr>
                    <a:spLocks/>
                  </p:cNvSpPr>
                  <p:nvPr/>
                </p:nvSpPr>
                <p:spPr bwMode="auto">
                  <a:xfrm>
                    <a:off x="4330" y="1995"/>
                    <a:ext cx="146" cy="175"/>
                  </a:xfrm>
                  <a:custGeom>
                    <a:avLst/>
                    <a:gdLst>
                      <a:gd name="T0" fmla="*/ 39 w 158"/>
                      <a:gd name="T1" fmla="*/ 72 h 174"/>
                      <a:gd name="T2" fmla="*/ 34 w 158"/>
                      <a:gd name="T3" fmla="*/ 70 h 174"/>
                      <a:gd name="T4" fmla="*/ 34 w 158"/>
                      <a:gd name="T5" fmla="*/ 70 h 174"/>
                      <a:gd name="T6" fmla="*/ 33 w 158"/>
                      <a:gd name="T7" fmla="*/ 116 h 174"/>
                      <a:gd name="T8" fmla="*/ 33 w 158"/>
                      <a:gd name="T9" fmla="*/ 118 h 174"/>
                      <a:gd name="T10" fmla="*/ 32 w 158"/>
                      <a:gd name="T11" fmla="*/ 127 h 174"/>
                      <a:gd name="T12" fmla="*/ 30 w 158"/>
                      <a:gd name="T13" fmla="*/ 133 h 174"/>
                      <a:gd name="T14" fmla="*/ 28 w 158"/>
                      <a:gd name="T15" fmla="*/ 145 h 174"/>
                      <a:gd name="T16" fmla="*/ 28 w 158"/>
                      <a:gd name="T17" fmla="*/ 155 h 174"/>
                      <a:gd name="T18" fmla="*/ 29 w 158"/>
                      <a:gd name="T19" fmla="*/ 155 h 174"/>
                      <a:gd name="T20" fmla="*/ 28 w 158"/>
                      <a:gd name="T21" fmla="*/ 159 h 174"/>
                      <a:gd name="T22" fmla="*/ 27 w 158"/>
                      <a:gd name="T23" fmla="*/ 167 h 174"/>
                      <a:gd name="T24" fmla="*/ 26 w 158"/>
                      <a:gd name="T25" fmla="*/ 183 h 174"/>
                      <a:gd name="T26" fmla="*/ 21 w 158"/>
                      <a:gd name="T27" fmla="*/ 192 h 174"/>
                      <a:gd name="T28" fmla="*/ 20 w 158"/>
                      <a:gd name="T29" fmla="*/ 182 h 174"/>
                      <a:gd name="T30" fmla="*/ 19 w 158"/>
                      <a:gd name="T31" fmla="*/ 177 h 174"/>
                      <a:gd name="T32" fmla="*/ 17 w 158"/>
                      <a:gd name="T33" fmla="*/ 177 h 174"/>
                      <a:gd name="T34" fmla="*/ 15 w 158"/>
                      <a:gd name="T35" fmla="*/ 172 h 174"/>
                      <a:gd name="T36" fmla="*/ 14 w 158"/>
                      <a:gd name="T37" fmla="*/ 177 h 174"/>
                      <a:gd name="T38" fmla="*/ 11 w 158"/>
                      <a:gd name="T39" fmla="*/ 178 h 174"/>
                      <a:gd name="T40" fmla="*/ 10 w 158"/>
                      <a:gd name="T41" fmla="*/ 167 h 174"/>
                      <a:gd name="T42" fmla="*/ 6 w 158"/>
                      <a:gd name="T43" fmla="*/ 170 h 174"/>
                      <a:gd name="T44" fmla="*/ 6 w 158"/>
                      <a:gd name="T45" fmla="*/ 168 h 174"/>
                      <a:gd name="T46" fmla="*/ 6 w 158"/>
                      <a:gd name="T47" fmla="*/ 170 h 174"/>
                      <a:gd name="T48" fmla="*/ 6 w 158"/>
                      <a:gd name="T49" fmla="*/ 167 h 174"/>
                      <a:gd name="T50" fmla="*/ 6 w 158"/>
                      <a:gd name="T51" fmla="*/ 148 h 174"/>
                      <a:gd name="T52" fmla="*/ 6 w 158"/>
                      <a:gd name="T53" fmla="*/ 132 h 174"/>
                      <a:gd name="T54" fmla="*/ 6 w 158"/>
                      <a:gd name="T55" fmla="*/ 123 h 174"/>
                      <a:gd name="T56" fmla="*/ 6 w 158"/>
                      <a:gd name="T57" fmla="*/ 123 h 174"/>
                      <a:gd name="T58" fmla="*/ 4 w 158"/>
                      <a:gd name="T59" fmla="*/ 113 h 174"/>
                      <a:gd name="T60" fmla="*/ 5 w 158"/>
                      <a:gd name="T61" fmla="*/ 106 h 174"/>
                      <a:gd name="T62" fmla="*/ 0 w 158"/>
                      <a:gd name="T63" fmla="*/ 73 h 174"/>
                      <a:gd name="T64" fmla="*/ 5 w 158"/>
                      <a:gd name="T65" fmla="*/ 62 h 174"/>
                      <a:gd name="T66" fmla="*/ 2 w 158"/>
                      <a:gd name="T67" fmla="*/ 62 h 174"/>
                      <a:gd name="T68" fmla="*/ 6 w 158"/>
                      <a:gd name="T69" fmla="*/ 46 h 174"/>
                      <a:gd name="T70" fmla="*/ 6 w 158"/>
                      <a:gd name="T71" fmla="*/ 60 h 174"/>
                      <a:gd name="T72" fmla="*/ 6 w 158"/>
                      <a:gd name="T73" fmla="*/ 72 h 174"/>
                      <a:gd name="T74" fmla="*/ 12 w 158"/>
                      <a:gd name="T75" fmla="*/ 66 h 174"/>
                      <a:gd name="T76" fmla="*/ 14 w 158"/>
                      <a:gd name="T77" fmla="*/ 57 h 174"/>
                      <a:gd name="T78" fmla="*/ 18 w 158"/>
                      <a:gd name="T79" fmla="*/ 64 h 174"/>
                      <a:gd name="T80" fmla="*/ 21 w 158"/>
                      <a:gd name="T81" fmla="*/ 57 h 174"/>
                      <a:gd name="T82" fmla="*/ 24 w 158"/>
                      <a:gd name="T83" fmla="*/ 39 h 174"/>
                      <a:gd name="T84" fmla="*/ 24 w 158"/>
                      <a:gd name="T85" fmla="*/ 29 h 174"/>
                      <a:gd name="T86" fmla="*/ 25 w 158"/>
                      <a:gd name="T87" fmla="*/ 15 h 174"/>
                      <a:gd name="T88" fmla="*/ 26 w 158"/>
                      <a:gd name="T89" fmla="*/ 0 h 174"/>
                      <a:gd name="T90" fmla="*/ 29 w 158"/>
                      <a:gd name="T91" fmla="*/ 2 h 174"/>
                      <a:gd name="T92" fmla="*/ 33 w 158"/>
                      <a:gd name="T93" fmla="*/ 4 h 174"/>
                      <a:gd name="T94" fmla="*/ 31 w 158"/>
                      <a:gd name="T95" fmla="*/ 6 h 174"/>
                      <a:gd name="T96" fmla="*/ 32 w 158"/>
                      <a:gd name="T97" fmla="*/ 9 h 174"/>
                      <a:gd name="T98" fmla="*/ 33 w 158"/>
                      <a:gd name="T99" fmla="*/ 15 h 174"/>
                      <a:gd name="T100" fmla="*/ 32 w 158"/>
                      <a:gd name="T101" fmla="*/ 15 h 174"/>
                      <a:gd name="T102" fmla="*/ 30 w 158"/>
                      <a:gd name="T103" fmla="*/ 16 h 174"/>
                      <a:gd name="T104" fmla="*/ 31 w 158"/>
                      <a:gd name="T105" fmla="*/ 24 h 174"/>
                      <a:gd name="T106" fmla="*/ 34 w 158"/>
                      <a:gd name="T107" fmla="*/ 44 h 174"/>
                      <a:gd name="T108" fmla="*/ 33 w 158"/>
                      <a:gd name="T109" fmla="*/ 50 h 174"/>
                      <a:gd name="T110" fmla="*/ 36 w 158"/>
                      <a:gd name="T111" fmla="*/ 62 h 174"/>
                      <a:gd name="T112" fmla="*/ 39 w 158"/>
                      <a:gd name="T113" fmla="*/ 72 h 174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w 158"/>
                      <a:gd name="T172" fmla="*/ 0 h 174"/>
                      <a:gd name="T173" fmla="*/ 158 w 158"/>
                      <a:gd name="T174" fmla="*/ 174 h 174"/>
                    </a:gdLst>
                    <a:ahLst/>
                    <a:cxnLst>
                      <a:cxn ang="T114">
                        <a:pos x="T0" y="T1"/>
                      </a:cxn>
                      <a:cxn ang="T115">
                        <a:pos x="T2" y="T3"/>
                      </a:cxn>
                      <a:cxn ang="T116">
                        <a:pos x="T4" y="T5"/>
                      </a:cxn>
                      <a:cxn ang="T117">
                        <a:pos x="T6" y="T7"/>
                      </a:cxn>
                      <a:cxn ang="T118">
                        <a:pos x="T8" y="T9"/>
                      </a:cxn>
                      <a:cxn ang="T119">
                        <a:pos x="T10" y="T11"/>
                      </a:cxn>
                      <a:cxn ang="T120">
                        <a:pos x="T12" y="T13"/>
                      </a:cxn>
                      <a:cxn ang="T121">
                        <a:pos x="T14" y="T15"/>
                      </a:cxn>
                      <a:cxn ang="T122">
                        <a:pos x="T16" y="T17"/>
                      </a:cxn>
                      <a:cxn ang="T123">
                        <a:pos x="T18" y="T19"/>
                      </a:cxn>
                      <a:cxn ang="T124">
                        <a:pos x="T20" y="T21"/>
                      </a:cxn>
                      <a:cxn ang="T125">
                        <a:pos x="T22" y="T23"/>
                      </a:cxn>
                      <a:cxn ang="T126">
                        <a:pos x="T24" y="T25"/>
                      </a:cxn>
                      <a:cxn ang="T127">
                        <a:pos x="T26" y="T27"/>
                      </a:cxn>
                      <a:cxn ang="T128">
                        <a:pos x="T28" y="T29"/>
                      </a:cxn>
                      <a:cxn ang="T129">
                        <a:pos x="T30" y="T31"/>
                      </a:cxn>
                      <a:cxn ang="T130">
                        <a:pos x="T32" y="T33"/>
                      </a:cxn>
                      <a:cxn ang="T131">
                        <a:pos x="T34" y="T35"/>
                      </a:cxn>
                      <a:cxn ang="T132">
                        <a:pos x="T36" y="T37"/>
                      </a:cxn>
                      <a:cxn ang="T133">
                        <a:pos x="T38" y="T39"/>
                      </a:cxn>
                      <a:cxn ang="T134">
                        <a:pos x="T40" y="T41"/>
                      </a:cxn>
                      <a:cxn ang="T135">
                        <a:pos x="T42" y="T43"/>
                      </a:cxn>
                      <a:cxn ang="T136">
                        <a:pos x="T44" y="T45"/>
                      </a:cxn>
                      <a:cxn ang="T137">
                        <a:pos x="T46" y="T47"/>
                      </a:cxn>
                      <a:cxn ang="T138">
                        <a:pos x="T48" y="T49"/>
                      </a:cxn>
                      <a:cxn ang="T139">
                        <a:pos x="T50" y="T51"/>
                      </a:cxn>
                      <a:cxn ang="T140">
                        <a:pos x="T52" y="T53"/>
                      </a:cxn>
                      <a:cxn ang="T141">
                        <a:pos x="T54" y="T55"/>
                      </a:cxn>
                      <a:cxn ang="T142">
                        <a:pos x="T56" y="T57"/>
                      </a:cxn>
                      <a:cxn ang="T143">
                        <a:pos x="T58" y="T59"/>
                      </a:cxn>
                      <a:cxn ang="T144">
                        <a:pos x="T60" y="T61"/>
                      </a:cxn>
                      <a:cxn ang="T145">
                        <a:pos x="T62" y="T63"/>
                      </a:cxn>
                      <a:cxn ang="T146">
                        <a:pos x="T64" y="T65"/>
                      </a:cxn>
                      <a:cxn ang="T147">
                        <a:pos x="T66" y="T67"/>
                      </a:cxn>
                      <a:cxn ang="T148">
                        <a:pos x="T68" y="T69"/>
                      </a:cxn>
                      <a:cxn ang="T149">
                        <a:pos x="T70" y="T71"/>
                      </a:cxn>
                      <a:cxn ang="T150">
                        <a:pos x="T72" y="T73"/>
                      </a:cxn>
                      <a:cxn ang="T151">
                        <a:pos x="T74" y="T75"/>
                      </a:cxn>
                      <a:cxn ang="T152">
                        <a:pos x="T76" y="T77"/>
                      </a:cxn>
                      <a:cxn ang="T153">
                        <a:pos x="T78" y="T79"/>
                      </a:cxn>
                      <a:cxn ang="T154">
                        <a:pos x="T80" y="T81"/>
                      </a:cxn>
                      <a:cxn ang="T155">
                        <a:pos x="T82" y="T83"/>
                      </a:cxn>
                      <a:cxn ang="T156">
                        <a:pos x="T84" y="T85"/>
                      </a:cxn>
                      <a:cxn ang="T157">
                        <a:pos x="T86" y="T87"/>
                      </a:cxn>
                      <a:cxn ang="T158">
                        <a:pos x="T88" y="T89"/>
                      </a:cxn>
                      <a:cxn ang="T159">
                        <a:pos x="T90" y="T91"/>
                      </a:cxn>
                      <a:cxn ang="T160">
                        <a:pos x="T92" y="T93"/>
                      </a:cxn>
                      <a:cxn ang="T161">
                        <a:pos x="T94" y="T95"/>
                      </a:cxn>
                      <a:cxn ang="T162">
                        <a:pos x="T96" y="T97"/>
                      </a:cxn>
                      <a:cxn ang="T163">
                        <a:pos x="T98" y="T99"/>
                      </a:cxn>
                      <a:cxn ang="T164">
                        <a:pos x="T100" y="T101"/>
                      </a:cxn>
                      <a:cxn ang="T165">
                        <a:pos x="T102" y="T103"/>
                      </a:cxn>
                      <a:cxn ang="T166">
                        <a:pos x="T104" y="T105"/>
                      </a:cxn>
                      <a:cxn ang="T167">
                        <a:pos x="T106" y="T107"/>
                      </a:cxn>
                      <a:cxn ang="T168">
                        <a:pos x="T108" y="T109"/>
                      </a:cxn>
                      <a:cxn ang="T169">
                        <a:pos x="T110" y="T111"/>
                      </a:cxn>
                      <a:cxn ang="T170">
                        <a:pos x="T112" y="T113"/>
                      </a:cxn>
                    </a:cxnLst>
                    <a:rect l="T171" t="T172" r="T173" b="T174"/>
                    <a:pathLst>
                      <a:path w="158" h="174">
                        <a:moveTo>
                          <a:pt x="158" y="72"/>
                        </a:moveTo>
                        <a:lnTo>
                          <a:pt x="143" y="70"/>
                        </a:lnTo>
                        <a:lnTo>
                          <a:pt x="142" y="70"/>
                        </a:lnTo>
                        <a:lnTo>
                          <a:pt x="135" y="98"/>
                        </a:lnTo>
                        <a:lnTo>
                          <a:pt x="136" y="100"/>
                        </a:lnTo>
                        <a:lnTo>
                          <a:pt x="133" y="109"/>
                        </a:lnTo>
                        <a:lnTo>
                          <a:pt x="124" y="115"/>
                        </a:lnTo>
                        <a:lnTo>
                          <a:pt x="116" y="127"/>
                        </a:lnTo>
                        <a:lnTo>
                          <a:pt x="117" y="137"/>
                        </a:lnTo>
                        <a:lnTo>
                          <a:pt x="119" y="137"/>
                        </a:lnTo>
                        <a:lnTo>
                          <a:pt x="116" y="141"/>
                        </a:lnTo>
                        <a:lnTo>
                          <a:pt x="113" y="149"/>
                        </a:lnTo>
                        <a:lnTo>
                          <a:pt x="109" y="165"/>
                        </a:lnTo>
                        <a:lnTo>
                          <a:pt x="89" y="174"/>
                        </a:lnTo>
                        <a:lnTo>
                          <a:pt x="86" y="164"/>
                        </a:lnTo>
                        <a:lnTo>
                          <a:pt x="82" y="159"/>
                        </a:lnTo>
                        <a:lnTo>
                          <a:pt x="73" y="159"/>
                        </a:lnTo>
                        <a:lnTo>
                          <a:pt x="62" y="154"/>
                        </a:lnTo>
                        <a:lnTo>
                          <a:pt x="54" y="159"/>
                        </a:lnTo>
                        <a:lnTo>
                          <a:pt x="44" y="160"/>
                        </a:lnTo>
                        <a:lnTo>
                          <a:pt x="42" y="149"/>
                        </a:lnTo>
                        <a:lnTo>
                          <a:pt x="28" y="152"/>
                        </a:lnTo>
                        <a:lnTo>
                          <a:pt x="29" y="150"/>
                        </a:lnTo>
                        <a:lnTo>
                          <a:pt x="26" y="152"/>
                        </a:lnTo>
                        <a:lnTo>
                          <a:pt x="18" y="149"/>
                        </a:lnTo>
                        <a:lnTo>
                          <a:pt x="16" y="130"/>
                        </a:lnTo>
                        <a:lnTo>
                          <a:pt x="16" y="114"/>
                        </a:lnTo>
                        <a:lnTo>
                          <a:pt x="6" y="105"/>
                        </a:lnTo>
                        <a:lnTo>
                          <a:pt x="9" y="105"/>
                        </a:lnTo>
                        <a:lnTo>
                          <a:pt x="4" y="95"/>
                        </a:lnTo>
                        <a:lnTo>
                          <a:pt x="5" y="88"/>
                        </a:lnTo>
                        <a:lnTo>
                          <a:pt x="0" y="73"/>
                        </a:lnTo>
                        <a:lnTo>
                          <a:pt x="5" y="62"/>
                        </a:lnTo>
                        <a:lnTo>
                          <a:pt x="2" y="62"/>
                        </a:lnTo>
                        <a:lnTo>
                          <a:pt x="10" y="46"/>
                        </a:lnTo>
                        <a:lnTo>
                          <a:pt x="13" y="60"/>
                        </a:lnTo>
                        <a:lnTo>
                          <a:pt x="28" y="72"/>
                        </a:lnTo>
                        <a:lnTo>
                          <a:pt x="49" y="66"/>
                        </a:lnTo>
                        <a:lnTo>
                          <a:pt x="56" y="57"/>
                        </a:lnTo>
                        <a:lnTo>
                          <a:pt x="77" y="64"/>
                        </a:lnTo>
                        <a:lnTo>
                          <a:pt x="89" y="57"/>
                        </a:lnTo>
                        <a:lnTo>
                          <a:pt x="97" y="39"/>
                        </a:lnTo>
                        <a:lnTo>
                          <a:pt x="99" y="29"/>
                        </a:lnTo>
                        <a:lnTo>
                          <a:pt x="103" y="15"/>
                        </a:lnTo>
                        <a:lnTo>
                          <a:pt x="108" y="0"/>
                        </a:lnTo>
                        <a:lnTo>
                          <a:pt x="120" y="2"/>
                        </a:lnTo>
                        <a:lnTo>
                          <a:pt x="135" y="4"/>
                        </a:lnTo>
                        <a:lnTo>
                          <a:pt x="132" y="6"/>
                        </a:lnTo>
                        <a:lnTo>
                          <a:pt x="133" y="9"/>
                        </a:lnTo>
                        <a:lnTo>
                          <a:pt x="137" y="15"/>
                        </a:lnTo>
                        <a:lnTo>
                          <a:pt x="133" y="15"/>
                        </a:lnTo>
                        <a:lnTo>
                          <a:pt x="128" y="16"/>
                        </a:lnTo>
                        <a:lnTo>
                          <a:pt x="131" y="24"/>
                        </a:lnTo>
                        <a:lnTo>
                          <a:pt x="143" y="44"/>
                        </a:lnTo>
                        <a:lnTo>
                          <a:pt x="138" y="50"/>
                        </a:lnTo>
                        <a:lnTo>
                          <a:pt x="149" y="62"/>
                        </a:lnTo>
                        <a:lnTo>
                          <a:pt x="158" y="72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21" name="Freeform 359"/>
                  <p:cNvSpPr>
                    <a:spLocks/>
                  </p:cNvSpPr>
                  <p:nvPr/>
                </p:nvSpPr>
                <p:spPr bwMode="auto">
                  <a:xfrm>
                    <a:off x="4125" y="1971"/>
                    <a:ext cx="162" cy="239"/>
                  </a:xfrm>
                  <a:custGeom>
                    <a:avLst/>
                    <a:gdLst>
                      <a:gd name="T0" fmla="*/ 53 w 173"/>
                      <a:gd name="T1" fmla="*/ 183 h 239"/>
                      <a:gd name="T2" fmla="*/ 52 w 173"/>
                      <a:gd name="T3" fmla="*/ 186 h 239"/>
                      <a:gd name="T4" fmla="*/ 51 w 173"/>
                      <a:gd name="T5" fmla="*/ 212 h 239"/>
                      <a:gd name="T6" fmla="*/ 51 w 173"/>
                      <a:gd name="T7" fmla="*/ 239 h 239"/>
                      <a:gd name="T8" fmla="*/ 49 w 173"/>
                      <a:gd name="T9" fmla="*/ 231 h 239"/>
                      <a:gd name="T10" fmla="*/ 48 w 173"/>
                      <a:gd name="T11" fmla="*/ 237 h 239"/>
                      <a:gd name="T12" fmla="*/ 46 w 173"/>
                      <a:gd name="T13" fmla="*/ 232 h 239"/>
                      <a:gd name="T14" fmla="*/ 46 w 173"/>
                      <a:gd name="T15" fmla="*/ 239 h 239"/>
                      <a:gd name="T16" fmla="*/ 41 w 173"/>
                      <a:gd name="T17" fmla="*/ 221 h 239"/>
                      <a:gd name="T18" fmla="*/ 38 w 173"/>
                      <a:gd name="T19" fmla="*/ 211 h 239"/>
                      <a:gd name="T20" fmla="*/ 36 w 173"/>
                      <a:gd name="T21" fmla="*/ 200 h 239"/>
                      <a:gd name="T22" fmla="*/ 33 w 173"/>
                      <a:gd name="T23" fmla="*/ 190 h 239"/>
                      <a:gd name="T24" fmla="*/ 31 w 173"/>
                      <a:gd name="T25" fmla="*/ 179 h 239"/>
                      <a:gd name="T26" fmla="*/ 29 w 173"/>
                      <a:gd name="T27" fmla="*/ 163 h 239"/>
                      <a:gd name="T28" fmla="*/ 27 w 173"/>
                      <a:gd name="T29" fmla="*/ 146 h 239"/>
                      <a:gd name="T30" fmla="*/ 27 w 173"/>
                      <a:gd name="T31" fmla="*/ 142 h 239"/>
                      <a:gd name="T32" fmla="*/ 23 w 173"/>
                      <a:gd name="T33" fmla="*/ 129 h 239"/>
                      <a:gd name="T34" fmla="*/ 21 w 173"/>
                      <a:gd name="T35" fmla="*/ 112 h 239"/>
                      <a:gd name="T36" fmla="*/ 20 w 173"/>
                      <a:gd name="T37" fmla="*/ 98 h 239"/>
                      <a:gd name="T38" fmla="*/ 18 w 173"/>
                      <a:gd name="T39" fmla="*/ 84 h 239"/>
                      <a:gd name="T40" fmla="*/ 15 w 173"/>
                      <a:gd name="T41" fmla="*/ 69 h 239"/>
                      <a:gd name="T42" fmla="*/ 11 w 173"/>
                      <a:gd name="T43" fmla="*/ 53 h 239"/>
                      <a:gd name="T44" fmla="*/ 7 w 173"/>
                      <a:gd name="T45" fmla="*/ 40 h 239"/>
                      <a:gd name="T46" fmla="*/ 7 w 173"/>
                      <a:gd name="T47" fmla="*/ 26 h 239"/>
                      <a:gd name="T48" fmla="*/ 0 w 173"/>
                      <a:gd name="T49" fmla="*/ 0 h 239"/>
                      <a:gd name="T50" fmla="*/ 7 w 173"/>
                      <a:gd name="T51" fmla="*/ 3 h 239"/>
                      <a:gd name="T52" fmla="*/ 7 w 173"/>
                      <a:gd name="T53" fmla="*/ 4 h 239"/>
                      <a:gd name="T54" fmla="*/ 11 w 173"/>
                      <a:gd name="T55" fmla="*/ 8 h 239"/>
                      <a:gd name="T56" fmla="*/ 16 w 173"/>
                      <a:gd name="T57" fmla="*/ 27 h 239"/>
                      <a:gd name="T58" fmla="*/ 17 w 173"/>
                      <a:gd name="T59" fmla="*/ 32 h 239"/>
                      <a:gd name="T60" fmla="*/ 20 w 173"/>
                      <a:gd name="T61" fmla="*/ 48 h 239"/>
                      <a:gd name="T62" fmla="*/ 24 w 173"/>
                      <a:gd name="T63" fmla="*/ 62 h 239"/>
                      <a:gd name="T64" fmla="*/ 29 w 173"/>
                      <a:gd name="T65" fmla="*/ 76 h 239"/>
                      <a:gd name="T66" fmla="*/ 28 w 173"/>
                      <a:gd name="T67" fmla="*/ 69 h 239"/>
                      <a:gd name="T68" fmla="*/ 33 w 173"/>
                      <a:gd name="T69" fmla="*/ 82 h 239"/>
                      <a:gd name="T70" fmla="*/ 35 w 173"/>
                      <a:gd name="T71" fmla="*/ 93 h 239"/>
                      <a:gd name="T72" fmla="*/ 38 w 173"/>
                      <a:gd name="T73" fmla="*/ 107 h 239"/>
                      <a:gd name="T74" fmla="*/ 39 w 173"/>
                      <a:gd name="T75" fmla="*/ 108 h 239"/>
                      <a:gd name="T76" fmla="*/ 42 w 173"/>
                      <a:gd name="T77" fmla="*/ 118 h 239"/>
                      <a:gd name="T78" fmla="*/ 41 w 173"/>
                      <a:gd name="T79" fmla="*/ 122 h 239"/>
                      <a:gd name="T80" fmla="*/ 41 w 173"/>
                      <a:gd name="T81" fmla="*/ 127 h 239"/>
                      <a:gd name="T82" fmla="*/ 41 w 173"/>
                      <a:gd name="T83" fmla="*/ 129 h 239"/>
                      <a:gd name="T84" fmla="*/ 41 w 173"/>
                      <a:gd name="T85" fmla="*/ 135 h 239"/>
                      <a:gd name="T86" fmla="*/ 45 w 173"/>
                      <a:gd name="T87" fmla="*/ 139 h 239"/>
                      <a:gd name="T88" fmla="*/ 46 w 173"/>
                      <a:gd name="T89" fmla="*/ 153 h 239"/>
                      <a:gd name="T90" fmla="*/ 47 w 173"/>
                      <a:gd name="T91" fmla="*/ 160 h 239"/>
                      <a:gd name="T92" fmla="*/ 47 w 173"/>
                      <a:gd name="T93" fmla="*/ 168 h 239"/>
                      <a:gd name="T94" fmla="*/ 51 w 173"/>
                      <a:gd name="T95" fmla="*/ 168 h 239"/>
                      <a:gd name="T96" fmla="*/ 53 w 173"/>
                      <a:gd name="T97" fmla="*/ 183 h 239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w 173"/>
                      <a:gd name="T148" fmla="*/ 0 h 239"/>
                      <a:gd name="T149" fmla="*/ 173 w 173"/>
                      <a:gd name="T150" fmla="*/ 239 h 239"/>
                    </a:gdLst>
                    <a:ahLst/>
                    <a:cxnLst>
                      <a:cxn ang="T98">
                        <a:pos x="T0" y="T1"/>
                      </a:cxn>
                      <a:cxn ang="T99">
                        <a:pos x="T2" y="T3"/>
                      </a:cxn>
                      <a:cxn ang="T100">
                        <a:pos x="T4" y="T5"/>
                      </a:cxn>
                      <a:cxn ang="T101">
                        <a:pos x="T6" y="T7"/>
                      </a:cxn>
                      <a:cxn ang="T102">
                        <a:pos x="T8" y="T9"/>
                      </a:cxn>
                      <a:cxn ang="T103">
                        <a:pos x="T10" y="T11"/>
                      </a:cxn>
                      <a:cxn ang="T104">
                        <a:pos x="T12" y="T13"/>
                      </a:cxn>
                      <a:cxn ang="T105">
                        <a:pos x="T14" y="T15"/>
                      </a:cxn>
                      <a:cxn ang="T106">
                        <a:pos x="T16" y="T17"/>
                      </a:cxn>
                      <a:cxn ang="T107">
                        <a:pos x="T18" y="T19"/>
                      </a:cxn>
                      <a:cxn ang="T108">
                        <a:pos x="T20" y="T21"/>
                      </a:cxn>
                      <a:cxn ang="T109">
                        <a:pos x="T22" y="T23"/>
                      </a:cxn>
                      <a:cxn ang="T110">
                        <a:pos x="T24" y="T25"/>
                      </a:cxn>
                      <a:cxn ang="T111">
                        <a:pos x="T26" y="T27"/>
                      </a:cxn>
                      <a:cxn ang="T112">
                        <a:pos x="T28" y="T29"/>
                      </a:cxn>
                      <a:cxn ang="T113">
                        <a:pos x="T30" y="T31"/>
                      </a:cxn>
                      <a:cxn ang="T114">
                        <a:pos x="T32" y="T33"/>
                      </a:cxn>
                      <a:cxn ang="T115">
                        <a:pos x="T34" y="T35"/>
                      </a:cxn>
                      <a:cxn ang="T116">
                        <a:pos x="T36" y="T37"/>
                      </a:cxn>
                      <a:cxn ang="T117">
                        <a:pos x="T38" y="T39"/>
                      </a:cxn>
                      <a:cxn ang="T118">
                        <a:pos x="T40" y="T41"/>
                      </a:cxn>
                      <a:cxn ang="T119">
                        <a:pos x="T42" y="T43"/>
                      </a:cxn>
                      <a:cxn ang="T120">
                        <a:pos x="T44" y="T45"/>
                      </a:cxn>
                      <a:cxn ang="T121">
                        <a:pos x="T46" y="T47"/>
                      </a:cxn>
                      <a:cxn ang="T122">
                        <a:pos x="T48" y="T49"/>
                      </a:cxn>
                      <a:cxn ang="T123">
                        <a:pos x="T50" y="T51"/>
                      </a:cxn>
                      <a:cxn ang="T124">
                        <a:pos x="T52" y="T53"/>
                      </a:cxn>
                      <a:cxn ang="T125">
                        <a:pos x="T54" y="T55"/>
                      </a:cxn>
                      <a:cxn ang="T126">
                        <a:pos x="T56" y="T57"/>
                      </a:cxn>
                      <a:cxn ang="T127">
                        <a:pos x="T58" y="T59"/>
                      </a:cxn>
                      <a:cxn ang="T128">
                        <a:pos x="T60" y="T61"/>
                      </a:cxn>
                      <a:cxn ang="T129">
                        <a:pos x="T62" y="T63"/>
                      </a:cxn>
                      <a:cxn ang="T130">
                        <a:pos x="T64" y="T65"/>
                      </a:cxn>
                      <a:cxn ang="T131">
                        <a:pos x="T66" y="T67"/>
                      </a:cxn>
                      <a:cxn ang="T132">
                        <a:pos x="T68" y="T69"/>
                      </a:cxn>
                      <a:cxn ang="T133">
                        <a:pos x="T70" y="T71"/>
                      </a:cxn>
                      <a:cxn ang="T134">
                        <a:pos x="T72" y="T73"/>
                      </a:cxn>
                      <a:cxn ang="T135">
                        <a:pos x="T74" y="T75"/>
                      </a:cxn>
                      <a:cxn ang="T136">
                        <a:pos x="T76" y="T77"/>
                      </a:cxn>
                      <a:cxn ang="T137">
                        <a:pos x="T78" y="T79"/>
                      </a:cxn>
                      <a:cxn ang="T138">
                        <a:pos x="T80" y="T81"/>
                      </a:cxn>
                      <a:cxn ang="T139">
                        <a:pos x="T82" y="T83"/>
                      </a:cxn>
                      <a:cxn ang="T140">
                        <a:pos x="T84" y="T85"/>
                      </a:cxn>
                      <a:cxn ang="T141">
                        <a:pos x="T86" y="T87"/>
                      </a:cxn>
                      <a:cxn ang="T142">
                        <a:pos x="T88" y="T89"/>
                      </a:cxn>
                      <a:cxn ang="T143">
                        <a:pos x="T90" y="T91"/>
                      </a:cxn>
                      <a:cxn ang="T144">
                        <a:pos x="T92" y="T93"/>
                      </a:cxn>
                      <a:cxn ang="T145">
                        <a:pos x="T94" y="T95"/>
                      </a:cxn>
                      <a:cxn ang="T146">
                        <a:pos x="T96" y="T97"/>
                      </a:cxn>
                    </a:cxnLst>
                    <a:rect l="T147" t="T148" r="T149" b="T150"/>
                    <a:pathLst>
                      <a:path w="173" h="239">
                        <a:moveTo>
                          <a:pt x="173" y="183"/>
                        </a:moveTo>
                        <a:lnTo>
                          <a:pt x="171" y="186"/>
                        </a:lnTo>
                        <a:lnTo>
                          <a:pt x="168" y="212"/>
                        </a:lnTo>
                        <a:lnTo>
                          <a:pt x="167" y="239"/>
                        </a:lnTo>
                        <a:lnTo>
                          <a:pt x="158" y="231"/>
                        </a:lnTo>
                        <a:lnTo>
                          <a:pt x="156" y="237"/>
                        </a:lnTo>
                        <a:lnTo>
                          <a:pt x="150" y="232"/>
                        </a:lnTo>
                        <a:lnTo>
                          <a:pt x="150" y="239"/>
                        </a:lnTo>
                        <a:lnTo>
                          <a:pt x="134" y="221"/>
                        </a:lnTo>
                        <a:lnTo>
                          <a:pt x="125" y="211"/>
                        </a:lnTo>
                        <a:lnTo>
                          <a:pt x="117" y="200"/>
                        </a:lnTo>
                        <a:lnTo>
                          <a:pt x="108" y="190"/>
                        </a:lnTo>
                        <a:lnTo>
                          <a:pt x="100" y="179"/>
                        </a:lnTo>
                        <a:lnTo>
                          <a:pt x="93" y="163"/>
                        </a:lnTo>
                        <a:lnTo>
                          <a:pt x="86" y="146"/>
                        </a:lnTo>
                        <a:lnTo>
                          <a:pt x="85" y="142"/>
                        </a:lnTo>
                        <a:lnTo>
                          <a:pt x="75" y="129"/>
                        </a:lnTo>
                        <a:lnTo>
                          <a:pt x="68" y="112"/>
                        </a:lnTo>
                        <a:lnTo>
                          <a:pt x="63" y="98"/>
                        </a:lnTo>
                        <a:lnTo>
                          <a:pt x="57" y="84"/>
                        </a:lnTo>
                        <a:lnTo>
                          <a:pt x="46" y="69"/>
                        </a:lnTo>
                        <a:lnTo>
                          <a:pt x="35" y="53"/>
                        </a:lnTo>
                        <a:lnTo>
                          <a:pt x="22" y="40"/>
                        </a:lnTo>
                        <a:lnTo>
                          <a:pt x="11" y="26"/>
                        </a:lnTo>
                        <a:lnTo>
                          <a:pt x="0" y="0"/>
                        </a:lnTo>
                        <a:lnTo>
                          <a:pt x="11" y="3"/>
                        </a:lnTo>
                        <a:lnTo>
                          <a:pt x="22" y="4"/>
                        </a:lnTo>
                        <a:lnTo>
                          <a:pt x="35" y="8"/>
                        </a:lnTo>
                        <a:lnTo>
                          <a:pt x="49" y="27"/>
                        </a:lnTo>
                        <a:lnTo>
                          <a:pt x="51" y="32"/>
                        </a:lnTo>
                        <a:lnTo>
                          <a:pt x="65" y="48"/>
                        </a:lnTo>
                        <a:lnTo>
                          <a:pt x="79" y="62"/>
                        </a:lnTo>
                        <a:lnTo>
                          <a:pt x="91" y="76"/>
                        </a:lnTo>
                        <a:lnTo>
                          <a:pt x="90" y="69"/>
                        </a:lnTo>
                        <a:lnTo>
                          <a:pt x="104" y="82"/>
                        </a:lnTo>
                        <a:lnTo>
                          <a:pt x="113" y="93"/>
                        </a:lnTo>
                        <a:lnTo>
                          <a:pt x="125" y="107"/>
                        </a:lnTo>
                        <a:lnTo>
                          <a:pt x="128" y="108"/>
                        </a:lnTo>
                        <a:lnTo>
                          <a:pt x="137" y="118"/>
                        </a:lnTo>
                        <a:lnTo>
                          <a:pt x="133" y="122"/>
                        </a:lnTo>
                        <a:lnTo>
                          <a:pt x="134" y="127"/>
                        </a:lnTo>
                        <a:lnTo>
                          <a:pt x="133" y="129"/>
                        </a:lnTo>
                        <a:lnTo>
                          <a:pt x="134" y="135"/>
                        </a:lnTo>
                        <a:lnTo>
                          <a:pt x="147" y="139"/>
                        </a:lnTo>
                        <a:lnTo>
                          <a:pt x="148" y="153"/>
                        </a:lnTo>
                        <a:lnTo>
                          <a:pt x="152" y="160"/>
                        </a:lnTo>
                        <a:lnTo>
                          <a:pt x="152" y="168"/>
                        </a:lnTo>
                        <a:lnTo>
                          <a:pt x="166" y="168"/>
                        </a:lnTo>
                        <a:lnTo>
                          <a:pt x="173" y="183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22" name="Freeform 360"/>
                  <p:cNvSpPr>
                    <a:spLocks/>
                  </p:cNvSpPr>
                  <p:nvPr/>
                </p:nvSpPr>
                <p:spPr bwMode="auto">
                  <a:xfrm>
                    <a:off x="4657" y="2097"/>
                    <a:ext cx="146" cy="181"/>
                  </a:xfrm>
                  <a:custGeom>
                    <a:avLst/>
                    <a:gdLst>
                      <a:gd name="T0" fmla="*/ 45 w 154"/>
                      <a:gd name="T1" fmla="*/ 150 h 181"/>
                      <a:gd name="T2" fmla="*/ 44 w 154"/>
                      <a:gd name="T3" fmla="*/ 161 h 181"/>
                      <a:gd name="T4" fmla="*/ 46 w 154"/>
                      <a:gd name="T5" fmla="*/ 159 h 181"/>
                      <a:gd name="T6" fmla="*/ 51 w 154"/>
                      <a:gd name="T7" fmla="*/ 156 h 181"/>
                      <a:gd name="T8" fmla="*/ 53 w 154"/>
                      <a:gd name="T9" fmla="*/ 167 h 181"/>
                      <a:gd name="T10" fmla="*/ 57 w 154"/>
                      <a:gd name="T11" fmla="*/ 181 h 181"/>
                      <a:gd name="T12" fmla="*/ 57 w 154"/>
                      <a:gd name="T13" fmla="*/ 162 h 181"/>
                      <a:gd name="T14" fmla="*/ 57 w 154"/>
                      <a:gd name="T15" fmla="*/ 146 h 181"/>
                      <a:gd name="T16" fmla="*/ 58 w 154"/>
                      <a:gd name="T17" fmla="*/ 129 h 181"/>
                      <a:gd name="T18" fmla="*/ 59 w 154"/>
                      <a:gd name="T19" fmla="*/ 112 h 181"/>
                      <a:gd name="T20" fmla="*/ 59 w 154"/>
                      <a:gd name="T21" fmla="*/ 95 h 181"/>
                      <a:gd name="T22" fmla="*/ 59 w 154"/>
                      <a:gd name="T23" fmla="*/ 78 h 181"/>
                      <a:gd name="T24" fmla="*/ 59 w 154"/>
                      <a:gd name="T25" fmla="*/ 59 h 181"/>
                      <a:gd name="T26" fmla="*/ 59 w 154"/>
                      <a:gd name="T27" fmla="*/ 42 h 181"/>
                      <a:gd name="T28" fmla="*/ 55 w 154"/>
                      <a:gd name="T29" fmla="*/ 40 h 181"/>
                      <a:gd name="T30" fmla="*/ 48 w 154"/>
                      <a:gd name="T31" fmla="*/ 30 h 181"/>
                      <a:gd name="T32" fmla="*/ 41 w 154"/>
                      <a:gd name="T33" fmla="*/ 19 h 181"/>
                      <a:gd name="T34" fmla="*/ 36 w 154"/>
                      <a:gd name="T35" fmla="*/ 30 h 181"/>
                      <a:gd name="T36" fmla="*/ 31 w 154"/>
                      <a:gd name="T37" fmla="*/ 40 h 181"/>
                      <a:gd name="T38" fmla="*/ 25 w 154"/>
                      <a:gd name="T39" fmla="*/ 58 h 181"/>
                      <a:gd name="T40" fmla="*/ 23 w 154"/>
                      <a:gd name="T41" fmla="*/ 51 h 181"/>
                      <a:gd name="T42" fmla="*/ 21 w 154"/>
                      <a:gd name="T43" fmla="*/ 41 h 181"/>
                      <a:gd name="T44" fmla="*/ 21 w 154"/>
                      <a:gd name="T45" fmla="*/ 46 h 181"/>
                      <a:gd name="T46" fmla="*/ 19 w 154"/>
                      <a:gd name="T47" fmla="*/ 24 h 181"/>
                      <a:gd name="T48" fmla="*/ 19 w 154"/>
                      <a:gd name="T49" fmla="*/ 14 h 181"/>
                      <a:gd name="T50" fmla="*/ 18 w 154"/>
                      <a:gd name="T51" fmla="*/ 4 h 181"/>
                      <a:gd name="T52" fmla="*/ 11 w 154"/>
                      <a:gd name="T53" fmla="*/ 2 h 181"/>
                      <a:gd name="T54" fmla="*/ 9 w 154"/>
                      <a:gd name="T55" fmla="*/ 0 h 181"/>
                      <a:gd name="T56" fmla="*/ 2 w 154"/>
                      <a:gd name="T57" fmla="*/ 9 h 181"/>
                      <a:gd name="T58" fmla="*/ 0 w 154"/>
                      <a:gd name="T59" fmla="*/ 19 h 181"/>
                      <a:gd name="T60" fmla="*/ 9 w 154"/>
                      <a:gd name="T61" fmla="*/ 25 h 181"/>
                      <a:gd name="T62" fmla="*/ 9 w 154"/>
                      <a:gd name="T63" fmla="*/ 37 h 181"/>
                      <a:gd name="T64" fmla="*/ 11 w 154"/>
                      <a:gd name="T65" fmla="*/ 36 h 181"/>
                      <a:gd name="T66" fmla="*/ 17 w 154"/>
                      <a:gd name="T67" fmla="*/ 36 h 181"/>
                      <a:gd name="T68" fmla="*/ 17 w 154"/>
                      <a:gd name="T69" fmla="*/ 40 h 181"/>
                      <a:gd name="T70" fmla="*/ 16 w 154"/>
                      <a:gd name="T71" fmla="*/ 40 h 181"/>
                      <a:gd name="T72" fmla="*/ 15 w 154"/>
                      <a:gd name="T73" fmla="*/ 41 h 181"/>
                      <a:gd name="T74" fmla="*/ 13 w 154"/>
                      <a:gd name="T75" fmla="*/ 40 h 181"/>
                      <a:gd name="T76" fmla="*/ 9 w 154"/>
                      <a:gd name="T77" fmla="*/ 46 h 181"/>
                      <a:gd name="T78" fmla="*/ 9 w 154"/>
                      <a:gd name="T79" fmla="*/ 50 h 181"/>
                      <a:gd name="T80" fmla="*/ 9 w 154"/>
                      <a:gd name="T81" fmla="*/ 62 h 181"/>
                      <a:gd name="T82" fmla="*/ 9 w 154"/>
                      <a:gd name="T83" fmla="*/ 72 h 181"/>
                      <a:gd name="T84" fmla="*/ 12 w 154"/>
                      <a:gd name="T85" fmla="*/ 72 h 181"/>
                      <a:gd name="T86" fmla="*/ 17 w 154"/>
                      <a:gd name="T87" fmla="*/ 52 h 181"/>
                      <a:gd name="T88" fmla="*/ 16 w 154"/>
                      <a:gd name="T89" fmla="*/ 66 h 181"/>
                      <a:gd name="T90" fmla="*/ 21 w 154"/>
                      <a:gd name="T91" fmla="*/ 70 h 181"/>
                      <a:gd name="T92" fmla="*/ 23 w 154"/>
                      <a:gd name="T93" fmla="*/ 70 h 181"/>
                      <a:gd name="T94" fmla="*/ 22 w 154"/>
                      <a:gd name="T95" fmla="*/ 78 h 181"/>
                      <a:gd name="T96" fmla="*/ 26 w 154"/>
                      <a:gd name="T97" fmla="*/ 83 h 181"/>
                      <a:gd name="T98" fmla="*/ 30 w 154"/>
                      <a:gd name="T99" fmla="*/ 89 h 181"/>
                      <a:gd name="T100" fmla="*/ 36 w 154"/>
                      <a:gd name="T101" fmla="*/ 93 h 181"/>
                      <a:gd name="T102" fmla="*/ 40 w 154"/>
                      <a:gd name="T103" fmla="*/ 99 h 181"/>
                      <a:gd name="T104" fmla="*/ 42 w 154"/>
                      <a:gd name="T105" fmla="*/ 108 h 181"/>
                      <a:gd name="T106" fmla="*/ 44 w 154"/>
                      <a:gd name="T107" fmla="*/ 132 h 181"/>
                      <a:gd name="T108" fmla="*/ 46 w 154"/>
                      <a:gd name="T109" fmla="*/ 137 h 181"/>
                      <a:gd name="T110" fmla="*/ 44 w 154"/>
                      <a:gd name="T111" fmla="*/ 137 h 181"/>
                      <a:gd name="T112" fmla="*/ 46 w 154"/>
                      <a:gd name="T113" fmla="*/ 141 h 181"/>
                      <a:gd name="T114" fmla="*/ 44 w 154"/>
                      <a:gd name="T115" fmla="*/ 141 h 181"/>
                      <a:gd name="T116" fmla="*/ 44 w 154"/>
                      <a:gd name="T117" fmla="*/ 148 h 181"/>
                      <a:gd name="T118" fmla="*/ 41 w 154"/>
                      <a:gd name="T119" fmla="*/ 144 h 181"/>
                      <a:gd name="T120" fmla="*/ 38 w 154"/>
                      <a:gd name="T121" fmla="*/ 163 h 181"/>
                      <a:gd name="T122" fmla="*/ 43 w 154"/>
                      <a:gd name="T123" fmla="*/ 161 h 181"/>
                      <a:gd name="T124" fmla="*/ 45 w 154"/>
                      <a:gd name="T125" fmla="*/ 150 h 181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  <a:gd name="T183" fmla="*/ 0 60000 65536"/>
                      <a:gd name="T184" fmla="*/ 0 60000 65536"/>
                      <a:gd name="T185" fmla="*/ 0 60000 65536"/>
                      <a:gd name="T186" fmla="*/ 0 60000 65536"/>
                      <a:gd name="T187" fmla="*/ 0 60000 65536"/>
                      <a:gd name="T188" fmla="*/ 0 60000 65536"/>
                      <a:gd name="T189" fmla="*/ 0 w 154"/>
                      <a:gd name="T190" fmla="*/ 0 h 181"/>
                      <a:gd name="T191" fmla="*/ 154 w 154"/>
                      <a:gd name="T192" fmla="*/ 181 h 181"/>
                    </a:gdLst>
                    <a:ahLst/>
                    <a:cxnLst>
                      <a:cxn ang="T126">
                        <a:pos x="T0" y="T1"/>
                      </a:cxn>
                      <a:cxn ang="T127">
                        <a:pos x="T2" y="T3"/>
                      </a:cxn>
                      <a:cxn ang="T128">
                        <a:pos x="T4" y="T5"/>
                      </a:cxn>
                      <a:cxn ang="T129">
                        <a:pos x="T6" y="T7"/>
                      </a:cxn>
                      <a:cxn ang="T130">
                        <a:pos x="T8" y="T9"/>
                      </a:cxn>
                      <a:cxn ang="T131">
                        <a:pos x="T10" y="T11"/>
                      </a:cxn>
                      <a:cxn ang="T132">
                        <a:pos x="T12" y="T13"/>
                      </a:cxn>
                      <a:cxn ang="T133">
                        <a:pos x="T14" y="T15"/>
                      </a:cxn>
                      <a:cxn ang="T134">
                        <a:pos x="T16" y="T17"/>
                      </a:cxn>
                      <a:cxn ang="T135">
                        <a:pos x="T18" y="T19"/>
                      </a:cxn>
                      <a:cxn ang="T136">
                        <a:pos x="T20" y="T21"/>
                      </a:cxn>
                      <a:cxn ang="T137">
                        <a:pos x="T22" y="T23"/>
                      </a:cxn>
                      <a:cxn ang="T138">
                        <a:pos x="T24" y="T25"/>
                      </a:cxn>
                      <a:cxn ang="T139">
                        <a:pos x="T26" y="T27"/>
                      </a:cxn>
                      <a:cxn ang="T140">
                        <a:pos x="T28" y="T29"/>
                      </a:cxn>
                      <a:cxn ang="T141">
                        <a:pos x="T30" y="T31"/>
                      </a:cxn>
                      <a:cxn ang="T142">
                        <a:pos x="T32" y="T33"/>
                      </a:cxn>
                      <a:cxn ang="T143">
                        <a:pos x="T34" y="T35"/>
                      </a:cxn>
                      <a:cxn ang="T144">
                        <a:pos x="T36" y="T37"/>
                      </a:cxn>
                      <a:cxn ang="T145">
                        <a:pos x="T38" y="T39"/>
                      </a:cxn>
                      <a:cxn ang="T146">
                        <a:pos x="T40" y="T41"/>
                      </a:cxn>
                      <a:cxn ang="T147">
                        <a:pos x="T42" y="T43"/>
                      </a:cxn>
                      <a:cxn ang="T148">
                        <a:pos x="T44" y="T45"/>
                      </a:cxn>
                      <a:cxn ang="T149">
                        <a:pos x="T46" y="T47"/>
                      </a:cxn>
                      <a:cxn ang="T150">
                        <a:pos x="T48" y="T49"/>
                      </a:cxn>
                      <a:cxn ang="T151">
                        <a:pos x="T50" y="T51"/>
                      </a:cxn>
                      <a:cxn ang="T152">
                        <a:pos x="T52" y="T53"/>
                      </a:cxn>
                      <a:cxn ang="T153">
                        <a:pos x="T54" y="T55"/>
                      </a:cxn>
                      <a:cxn ang="T154">
                        <a:pos x="T56" y="T57"/>
                      </a:cxn>
                      <a:cxn ang="T155">
                        <a:pos x="T58" y="T59"/>
                      </a:cxn>
                      <a:cxn ang="T156">
                        <a:pos x="T60" y="T61"/>
                      </a:cxn>
                      <a:cxn ang="T157">
                        <a:pos x="T62" y="T63"/>
                      </a:cxn>
                      <a:cxn ang="T158">
                        <a:pos x="T64" y="T65"/>
                      </a:cxn>
                      <a:cxn ang="T159">
                        <a:pos x="T66" y="T67"/>
                      </a:cxn>
                      <a:cxn ang="T160">
                        <a:pos x="T68" y="T69"/>
                      </a:cxn>
                      <a:cxn ang="T161">
                        <a:pos x="T70" y="T71"/>
                      </a:cxn>
                      <a:cxn ang="T162">
                        <a:pos x="T72" y="T73"/>
                      </a:cxn>
                      <a:cxn ang="T163">
                        <a:pos x="T74" y="T75"/>
                      </a:cxn>
                      <a:cxn ang="T164">
                        <a:pos x="T76" y="T77"/>
                      </a:cxn>
                      <a:cxn ang="T165">
                        <a:pos x="T78" y="T79"/>
                      </a:cxn>
                      <a:cxn ang="T166">
                        <a:pos x="T80" y="T81"/>
                      </a:cxn>
                      <a:cxn ang="T167">
                        <a:pos x="T82" y="T83"/>
                      </a:cxn>
                      <a:cxn ang="T168">
                        <a:pos x="T84" y="T85"/>
                      </a:cxn>
                      <a:cxn ang="T169">
                        <a:pos x="T86" y="T87"/>
                      </a:cxn>
                      <a:cxn ang="T170">
                        <a:pos x="T88" y="T89"/>
                      </a:cxn>
                      <a:cxn ang="T171">
                        <a:pos x="T90" y="T91"/>
                      </a:cxn>
                      <a:cxn ang="T172">
                        <a:pos x="T92" y="T93"/>
                      </a:cxn>
                      <a:cxn ang="T173">
                        <a:pos x="T94" y="T95"/>
                      </a:cxn>
                      <a:cxn ang="T174">
                        <a:pos x="T96" y="T97"/>
                      </a:cxn>
                      <a:cxn ang="T175">
                        <a:pos x="T98" y="T99"/>
                      </a:cxn>
                      <a:cxn ang="T176">
                        <a:pos x="T100" y="T101"/>
                      </a:cxn>
                      <a:cxn ang="T177">
                        <a:pos x="T102" y="T103"/>
                      </a:cxn>
                      <a:cxn ang="T178">
                        <a:pos x="T104" y="T105"/>
                      </a:cxn>
                      <a:cxn ang="T179">
                        <a:pos x="T106" y="T107"/>
                      </a:cxn>
                      <a:cxn ang="T180">
                        <a:pos x="T108" y="T109"/>
                      </a:cxn>
                      <a:cxn ang="T181">
                        <a:pos x="T110" y="T111"/>
                      </a:cxn>
                      <a:cxn ang="T182">
                        <a:pos x="T112" y="T113"/>
                      </a:cxn>
                      <a:cxn ang="T183">
                        <a:pos x="T114" y="T115"/>
                      </a:cxn>
                      <a:cxn ang="T184">
                        <a:pos x="T116" y="T117"/>
                      </a:cxn>
                      <a:cxn ang="T185">
                        <a:pos x="T118" y="T119"/>
                      </a:cxn>
                      <a:cxn ang="T186">
                        <a:pos x="T120" y="T121"/>
                      </a:cxn>
                      <a:cxn ang="T187">
                        <a:pos x="T122" y="T123"/>
                      </a:cxn>
                      <a:cxn ang="T188">
                        <a:pos x="T124" y="T125"/>
                      </a:cxn>
                    </a:cxnLst>
                    <a:rect l="T189" t="T190" r="T191" b="T192"/>
                    <a:pathLst>
                      <a:path w="154" h="181">
                        <a:moveTo>
                          <a:pt x="117" y="150"/>
                        </a:moveTo>
                        <a:lnTo>
                          <a:pt x="116" y="161"/>
                        </a:lnTo>
                        <a:lnTo>
                          <a:pt x="121" y="159"/>
                        </a:lnTo>
                        <a:lnTo>
                          <a:pt x="133" y="156"/>
                        </a:lnTo>
                        <a:lnTo>
                          <a:pt x="138" y="167"/>
                        </a:lnTo>
                        <a:lnTo>
                          <a:pt x="147" y="181"/>
                        </a:lnTo>
                        <a:lnTo>
                          <a:pt x="148" y="162"/>
                        </a:lnTo>
                        <a:lnTo>
                          <a:pt x="149" y="146"/>
                        </a:lnTo>
                        <a:lnTo>
                          <a:pt x="150" y="129"/>
                        </a:lnTo>
                        <a:lnTo>
                          <a:pt x="152" y="112"/>
                        </a:lnTo>
                        <a:lnTo>
                          <a:pt x="152" y="95"/>
                        </a:lnTo>
                        <a:lnTo>
                          <a:pt x="152" y="78"/>
                        </a:lnTo>
                        <a:lnTo>
                          <a:pt x="154" y="59"/>
                        </a:lnTo>
                        <a:lnTo>
                          <a:pt x="154" y="42"/>
                        </a:lnTo>
                        <a:lnTo>
                          <a:pt x="143" y="40"/>
                        </a:lnTo>
                        <a:lnTo>
                          <a:pt x="125" y="30"/>
                        </a:lnTo>
                        <a:lnTo>
                          <a:pt x="105" y="19"/>
                        </a:lnTo>
                        <a:lnTo>
                          <a:pt x="94" y="30"/>
                        </a:lnTo>
                        <a:lnTo>
                          <a:pt x="81" y="40"/>
                        </a:lnTo>
                        <a:lnTo>
                          <a:pt x="64" y="58"/>
                        </a:lnTo>
                        <a:lnTo>
                          <a:pt x="57" y="51"/>
                        </a:lnTo>
                        <a:lnTo>
                          <a:pt x="53" y="41"/>
                        </a:lnTo>
                        <a:lnTo>
                          <a:pt x="51" y="46"/>
                        </a:lnTo>
                        <a:lnTo>
                          <a:pt x="46" y="24"/>
                        </a:lnTo>
                        <a:lnTo>
                          <a:pt x="46" y="14"/>
                        </a:lnTo>
                        <a:lnTo>
                          <a:pt x="45" y="4"/>
                        </a:lnTo>
                        <a:lnTo>
                          <a:pt x="31" y="2"/>
                        </a:lnTo>
                        <a:lnTo>
                          <a:pt x="17" y="0"/>
                        </a:lnTo>
                        <a:lnTo>
                          <a:pt x="2" y="9"/>
                        </a:lnTo>
                        <a:lnTo>
                          <a:pt x="0" y="19"/>
                        </a:lnTo>
                        <a:lnTo>
                          <a:pt x="11" y="25"/>
                        </a:lnTo>
                        <a:lnTo>
                          <a:pt x="20" y="37"/>
                        </a:lnTo>
                        <a:lnTo>
                          <a:pt x="31" y="36"/>
                        </a:lnTo>
                        <a:lnTo>
                          <a:pt x="42" y="36"/>
                        </a:lnTo>
                        <a:lnTo>
                          <a:pt x="42" y="40"/>
                        </a:lnTo>
                        <a:lnTo>
                          <a:pt x="40" y="40"/>
                        </a:lnTo>
                        <a:lnTo>
                          <a:pt x="39" y="41"/>
                        </a:lnTo>
                        <a:lnTo>
                          <a:pt x="34" y="40"/>
                        </a:lnTo>
                        <a:lnTo>
                          <a:pt x="21" y="46"/>
                        </a:lnTo>
                        <a:lnTo>
                          <a:pt x="12" y="50"/>
                        </a:lnTo>
                        <a:lnTo>
                          <a:pt x="27" y="62"/>
                        </a:lnTo>
                        <a:lnTo>
                          <a:pt x="24" y="72"/>
                        </a:lnTo>
                        <a:lnTo>
                          <a:pt x="32" y="72"/>
                        </a:lnTo>
                        <a:lnTo>
                          <a:pt x="42" y="52"/>
                        </a:lnTo>
                        <a:lnTo>
                          <a:pt x="40" y="66"/>
                        </a:lnTo>
                        <a:lnTo>
                          <a:pt x="53" y="70"/>
                        </a:lnTo>
                        <a:lnTo>
                          <a:pt x="57" y="70"/>
                        </a:lnTo>
                        <a:lnTo>
                          <a:pt x="56" y="78"/>
                        </a:lnTo>
                        <a:lnTo>
                          <a:pt x="69" y="83"/>
                        </a:lnTo>
                        <a:lnTo>
                          <a:pt x="80" y="89"/>
                        </a:lnTo>
                        <a:lnTo>
                          <a:pt x="92" y="93"/>
                        </a:lnTo>
                        <a:lnTo>
                          <a:pt x="103" y="99"/>
                        </a:lnTo>
                        <a:lnTo>
                          <a:pt x="109" y="108"/>
                        </a:lnTo>
                        <a:lnTo>
                          <a:pt x="116" y="132"/>
                        </a:lnTo>
                        <a:lnTo>
                          <a:pt x="121" y="137"/>
                        </a:lnTo>
                        <a:lnTo>
                          <a:pt x="113" y="137"/>
                        </a:lnTo>
                        <a:lnTo>
                          <a:pt x="122" y="141"/>
                        </a:lnTo>
                        <a:lnTo>
                          <a:pt x="114" y="141"/>
                        </a:lnTo>
                        <a:lnTo>
                          <a:pt x="116" y="148"/>
                        </a:lnTo>
                        <a:lnTo>
                          <a:pt x="106" y="144"/>
                        </a:lnTo>
                        <a:lnTo>
                          <a:pt x="97" y="163"/>
                        </a:lnTo>
                        <a:lnTo>
                          <a:pt x="111" y="161"/>
                        </a:lnTo>
                        <a:lnTo>
                          <a:pt x="117" y="150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23" name="Freeform 361"/>
                  <p:cNvSpPr>
                    <a:spLocks/>
                  </p:cNvSpPr>
                  <p:nvPr/>
                </p:nvSpPr>
                <p:spPr bwMode="auto">
                  <a:xfrm>
                    <a:off x="4476" y="2051"/>
                    <a:ext cx="92" cy="155"/>
                  </a:xfrm>
                  <a:custGeom>
                    <a:avLst/>
                    <a:gdLst>
                      <a:gd name="T0" fmla="*/ 27 w 99"/>
                      <a:gd name="T1" fmla="*/ 5 h 154"/>
                      <a:gd name="T2" fmla="*/ 25 w 99"/>
                      <a:gd name="T3" fmla="*/ 0 h 154"/>
                      <a:gd name="T4" fmla="*/ 21 w 99"/>
                      <a:gd name="T5" fmla="*/ 18 h 154"/>
                      <a:gd name="T6" fmla="*/ 17 w 99"/>
                      <a:gd name="T7" fmla="*/ 16 h 154"/>
                      <a:gd name="T8" fmla="*/ 11 w 99"/>
                      <a:gd name="T9" fmla="*/ 11 h 154"/>
                      <a:gd name="T10" fmla="*/ 7 w 99"/>
                      <a:gd name="T11" fmla="*/ 10 h 154"/>
                      <a:gd name="T12" fmla="*/ 7 w 99"/>
                      <a:gd name="T13" fmla="*/ 20 h 154"/>
                      <a:gd name="T14" fmla="*/ 7 w 99"/>
                      <a:gd name="T15" fmla="*/ 18 h 154"/>
                      <a:gd name="T16" fmla="*/ 7 w 99"/>
                      <a:gd name="T17" fmla="*/ 37 h 154"/>
                      <a:gd name="T18" fmla="*/ 7 w 99"/>
                      <a:gd name="T19" fmla="*/ 54 h 154"/>
                      <a:gd name="T20" fmla="*/ 7 w 99"/>
                      <a:gd name="T21" fmla="*/ 50 h 154"/>
                      <a:gd name="T22" fmla="*/ 6 w 99"/>
                      <a:gd name="T23" fmla="*/ 72 h 154"/>
                      <a:gd name="T24" fmla="*/ 0 w 99"/>
                      <a:gd name="T25" fmla="*/ 110 h 154"/>
                      <a:gd name="T26" fmla="*/ 1 w 99"/>
                      <a:gd name="T27" fmla="*/ 127 h 154"/>
                      <a:gd name="T28" fmla="*/ 7 w 99"/>
                      <a:gd name="T29" fmla="*/ 129 h 154"/>
                      <a:gd name="T30" fmla="*/ 7 w 99"/>
                      <a:gd name="T31" fmla="*/ 144 h 154"/>
                      <a:gd name="T32" fmla="*/ 7 w 99"/>
                      <a:gd name="T33" fmla="*/ 160 h 154"/>
                      <a:gd name="T34" fmla="*/ 7 w 99"/>
                      <a:gd name="T35" fmla="*/ 172 h 154"/>
                      <a:gd name="T36" fmla="*/ 7 w 99"/>
                      <a:gd name="T37" fmla="*/ 170 h 154"/>
                      <a:gd name="T38" fmla="*/ 7 w 99"/>
                      <a:gd name="T39" fmla="*/ 143 h 154"/>
                      <a:gd name="T40" fmla="*/ 7 w 99"/>
                      <a:gd name="T41" fmla="*/ 117 h 154"/>
                      <a:gd name="T42" fmla="*/ 7 w 99"/>
                      <a:gd name="T43" fmla="*/ 110 h 154"/>
                      <a:gd name="T44" fmla="*/ 8 w 99"/>
                      <a:gd name="T45" fmla="*/ 122 h 154"/>
                      <a:gd name="T46" fmla="*/ 8 w 99"/>
                      <a:gd name="T47" fmla="*/ 132 h 154"/>
                      <a:gd name="T48" fmla="*/ 11 w 99"/>
                      <a:gd name="T49" fmla="*/ 143 h 154"/>
                      <a:gd name="T50" fmla="*/ 12 w 99"/>
                      <a:gd name="T51" fmla="*/ 155 h 154"/>
                      <a:gd name="T52" fmla="*/ 13 w 99"/>
                      <a:gd name="T53" fmla="*/ 153 h 154"/>
                      <a:gd name="T54" fmla="*/ 16 w 99"/>
                      <a:gd name="T55" fmla="*/ 144 h 154"/>
                      <a:gd name="T56" fmla="*/ 17 w 99"/>
                      <a:gd name="T57" fmla="*/ 143 h 154"/>
                      <a:gd name="T58" fmla="*/ 15 w 99"/>
                      <a:gd name="T59" fmla="*/ 124 h 154"/>
                      <a:gd name="T60" fmla="*/ 15 w 99"/>
                      <a:gd name="T61" fmla="*/ 120 h 154"/>
                      <a:gd name="T62" fmla="*/ 13 w 99"/>
                      <a:gd name="T63" fmla="*/ 105 h 154"/>
                      <a:gd name="T64" fmla="*/ 11 w 99"/>
                      <a:gd name="T65" fmla="*/ 75 h 154"/>
                      <a:gd name="T66" fmla="*/ 13 w 99"/>
                      <a:gd name="T67" fmla="*/ 75 h 154"/>
                      <a:gd name="T68" fmla="*/ 15 w 99"/>
                      <a:gd name="T69" fmla="*/ 65 h 154"/>
                      <a:gd name="T70" fmla="*/ 18 w 99"/>
                      <a:gd name="T71" fmla="*/ 55 h 154"/>
                      <a:gd name="T72" fmla="*/ 19 w 99"/>
                      <a:gd name="T73" fmla="*/ 55 h 154"/>
                      <a:gd name="T74" fmla="*/ 18 w 99"/>
                      <a:gd name="T75" fmla="*/ 49 h 154"/>
                      <a:gd name="T76" fmla="*/ 17 w 99"/>
                      <a:gd name="T77" fmla="*/ 50 h 154"/>
                      <a:gd name="T78" fmla="*/ 12 w 99"/>
                      <a:gd name="T79" fmla="*/ 55 h 154"/>
                      <a:gd name="T80" fmla="*/ 7 w 99"/>
                      <a:gd name="T81" fmla="*/ 65 h 154"/>
                      <a:gd name="T82" fmla="*/ 7 w 99"/>
                      <a:gd name="T83" fmla="*/ 45 h 154"/>
                      <a:gd name="T84" fmla="*/ 7 w 99"/>
                      <a:gd name="T85" fmla="*/ 27 h 154"/>
                      <a:gd name="T86" fmla="*/ 13 w 99"/>
                      <a:gd name="T87" fmla="*/ 28 h 154"/>
                      <a:gd name="T88" fmla="*/ 18 w 99"/>
                      <a:gd name="T89" fmla="*/ 28 h 154"/>
                      <a:gd name="T90" fmla="*/ 24 w 99"/>
                      <a:gd name="T91" fmla="*/ 24 h 154"/>
                      <a:gd name="T92" fmla="*/ 27 w 99"/>
                      <a:gd name="T93" fmla="*/ 5 h 154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w 99"/>
                      <a:gd name="T142" fmla="*/ 0 h 154"/>
                      <a:gd name="T143" fmla="*/ 99 w 99"/>
                      <a:gd name="T144" fmla="*/ 154 h 154"/>
                    </a:gdLst>
                    <a:ahLst/>
                    <a:cxnLst>
                      <a:cxn ang="T94">
                        <a:pos x="T0" y="T1"/>
                      </a:cxn>
                      <a:cxn ang="T95">
                        <a:pos x="T2" y="T3"/>
                      </a:cxn>
                      <a:cxn ang="T96">
                        <a:pos x="T4" y="T5"/>
                      </a:cxn>
                      <a:cxn ang="T97">
                        <a:pos x="T6" y="T7"/>
                      </a:cxn>
                      <a:cxn ang="T98">
                        <a:pos x="T8" y="T9"/>
                      </a:cxn>
                      <a:cxn ang="T99">
                        <a:pos x="T10" y="T11"/>
                      </a:cxn>
                      <a:cxn ang="T100">
                        <a:pos x="T12" y="T13"/>
                      </a:cxn>
                      <a:cxn ang="T101">
                        <a:pos x="T14" y="T15"/>
                      </a:cxn>
                      <a:cxn ang="T102">
                        <a:pos x="T16" y="T17"/>
                      </a:cxn>
                      <a:cxn ang="T103">
                        <a:pos x="T18" y="T19"/>
                      </a:cxn>
                      <a:cxn ang="T104">
                        <a:pos x="T20" y="T21"/>
                      </a:cxn>
                      <a:cxn ang="T105">
                        <a:pos x="T22" y="T23"/>
                      </a:cxn>
                      <a:cxn ang="T106">
                        <a:pos x="T24" y="T25"/>
                      </a:cxn>
                      <a:cxn ang="T107">
                        <a:pos x="T26" y="T27"/>
                      </a:cxn>
                      <a:cxn ang="T108">
                        <a:pos x="T28" y="T29"/>
                      </a:cxn>
                      <a:cxn ang="T109">
                        <a:pos x="T30" y="T31"/>
                      </a:cxn>
                      <a:cxn ang="T110">
                        <a:pos x="T32" y="T33"/>
                      </a:cxn>
                      <a:cxn ang="T111">
                        <a:pos x="T34" y="T35"/>
                      </a:cxn>
                      <a:cxn ang="T112">
                        <a:pos x="T36" y="T37"/>
                      </a:cxn>
                      <a:cxn ang="T113">
                        <a:pos x="T38" y="T39"/>
                      </a:cxn>
                      <a:cxn ang="T114">
                        <a:pos x="T40" y="T41"/>
                      </a:cxn>
                      <a:cxn ang="T115">
                        <a:pos x="T42" y="T43"/>
                      </a:cxn>
                      <a:cxn ang="T116">
                        <a:pos x="T44" y="T45"/>
                      </a:cxn>
                      <a:cxn ang="T117">
                        <a:pos x="T46" y="T47"/>
                      </a:cxn>
                      <a:cxn ang="T118">
                        <a:pos x="T48" y="T49"/>
                      </a:cxn>
                      <a:cxn ang="T119">
                        <a:pos x="T50" y="T51"/>
                      </a:cxn>
                      <a:cxn ang="T120">
                        <a:pos x="T52" y="T53"/>
                      </a:cxn>
                      <a:cxn ang="T121">
                        <a:pos x="T54" y="T55"/>
                      </a:cxn>
                      <a:cxn ang="T122">
                        <a:pos x="T56" y="T57"/>
                      </a:cxn>
                      <a:cxn ang="T123">
                        <a:pos x="T58" y="T59"/>
                      </a:cxn>
                      <a:cxn ang="T124">
                        <a:pos x="T60" y="T61"/>
                      </a:cxn>
                      <a:cxn ang="T125">
                        <a:pos x="T62" y="T63"/>
                      </a:cxn>
                      <a:cxn ang="T126">
                        <a:pos x="T64" y="T65"/>
                      </a:cxn>
                      <a:cxn ang="T127">
                        <a:pos x="T66" y="T67"/>
                      </a:cxn>
                      <a:cxn ang="T128">
                        <a:pos x="T68" y="T69"/>
                      </a:cxn>
                      <a:cxn ang="T129">
                        <a:pos x="T70" y="T71"/>
                      </a:cxn>
                      <a:cxn ang="T130">
                        <a:pos x="T72" y="T73"/>
                      </a:cxn>
                      <a:cxn ang="T131">
                        <a:pos x="T74" y="T75"/>
                      </a:cxn>
                      <a:cxn ang="T132">
                        <a:pos x="T76" y="T77"/>
                      </a:cxn>
                      <a:cxn ang="T133">
                        <a:pos x="T78" y="T79"/>
                      </a:cxn>
                      <a:cxn ang="T134">
                        <a:pos x="T80" y="T81"/>
                      </a:cxn>
                      <a:cxn ang="T135">
                        <a:pos x="T82" y="T83"/>
                      </a:cxn>
                      <a:cxn ang="T136">
                        <a:pos x="T84" y="T85"/>
                      </a:cxn>
                      <a:cxn ang="T137">
                        <a:pos x="T86" y="T87"/>
                      </a:cxn>
                      <a:cxn ang="T138">
                        <a:pos x="T88" y="T89"/>
                      </a:cxn>
                      <a:cxn ang="T139">
                        <a:pos x="T90" y="T91"/>
                      </a:cxn>
                      <a:cxn ang="T140">
                        <a:pos x="T92" y="T93"/>
                      </a:cxn>
                    </a:cxnLst>
                    <a:rect l="T141" t="T142" r="T143" b="T144"/>
                    <a:pathLst>
                      <a:path w="99" h="154">
                        <a:moveTo>
                          <a:pt x="99" y="5"/>
                        </a:moveTo>
                        <a:lnTo>
                          <a:pt x="93" y="0"/>
                        </a:lnTo>
                        <a:lnTo>
                          <a:pt x="79" y="18"/>
                        </a:lnTo>
                        <a:lnTo>
                          <a:pt x="60" y="16"/>
                        </a:lnTo>
                        <a:lnTo>
                          <a:pt x="40" y="11"/>
                        </a:lnTo>
                        <a:lnTo>
                          <a:pt x="30" y="10"/>
                        </a:lnTo>
                        <a:lnTo>
                          <a:pt x="23" y="20"/>
                        </a:lnTo>
                        <a:lnTo>
                          <a:pt x="22" y="18"/>
                        </a:lnTo>
                        <a:lnTo>
                          <a:pt x="12" y="37"/>
                        </a:lnTo>
                        <a:lnTo>
                          <a:pt x="13" y="54"/>
                        </a:lnTo>
                        <a:lnTo>
                          <a:pt x="12" y="50"/>
                        </a:lnTo>
                        <a:lnTo>
                          <a:pt x="6" y="72"/>
                        </a:lnTo>
                        <a:lnTo>
                          <a:pt x="0" y="92"/>
                        </a:lnTo>
                        <a:lnTo>
                          <a:pt x="1" y="109"/>
                        </a:lnTo>
                        <a:lnTo>
                          <a:pt x="7" y="111"/>
                        </a:lnTo>
                        <a:lnTo>
                          <a:pt x="7" y="126"/>
                        </a:lnTo>
                        <a:lnTo>
                          <a:pt x="7" y="142"/>
                        </a:lnTo>
                        <a:lnTo>
                          <a:pt x="7" y="154"/>
                        </a:lnTo>
                        <a:lnTo>
                          <a:pt x="22" y="152"/>
                        </a:lnTo>
                        <a:lnTo>
                          <a:pt x="22" y="125"/>
                        </a:lnTo>
                        <a:lnTo>
                          <a:pt x="20" y="99"/>
                        </a:lnTo>
                        <a:lnTo>
                          <a:pt x="30" y="92"/>
                        </a:lnTo>
                        <a:lnTo>
                          <a:pt x="31" y="104"/>
                        </a:lnTo>
                        <a:lnTo>
                          <a:pt x="31" y="114"/>
                        </a:lnTo>
                        <a:lnTo>
                          <a:pt x="40" y="125"/>
                        </a:lnTo>
                        <a:lnTo>
                          <a:pt x="42" y="137"/>
                        </a:lnTo>
                        <a:lnTo>
                          <a:pt x="46" y="135"/>
                        </a:lnTo>
                        <a:lnTo>
                          <a:pt x="56" y="126"/>
                        </a:lnTo>
                        <a:lnTo>
                          <a:pt x="61" y="125"/>
                        </a:lnTo>
                        <a:lnTo>
                          <a:pt x="51" y="106"/>
                        </a:lnTo>
                        <a:lnTo>
                          <a:pt x="52" y="102"/>
                        </a:lnTo>
                        <a:lnTo>
                          <a:pt x="45" y="87"/>
                        </a:lnTo>
                        <a:lnTo>
                          <a:pt x="38" y="75"/>
                        </a:lnTo>
                        <a:lnTo>
                          <a:pt x="44" y="75"/>
                        </a:lnTo>
                        <a:lnTo>
                          <a:pt x="53" y="65"/>
                        </a:lnTo>
                        <a:lnTo>
                          <a:pt x="66" y="55"/>
                        </a:lnTo>
                        <a:lnTo>
                          <a:pt x="71" y="55"/>
                        </a:lnTo>
                        <a:lnTo>
                          <a:pt x="67" y="49"/>
                        </a:lnTo>
                        <a:lnTo>
                          <a:pt x="62" y="50"/>
                        </a:lnTo>
                        <a:lnTo>
                          <a:pt x="42" y="55"/>
                        </a:lnTo>
                        <a:lnTo>
                          <a:pt x="30" y="65"/>
                        </a:lnTo>
                        <a:lnTo>
                          <a:pt x="17" y="45"/>
                        </a:lnTo>
                        <a:lnTo>
                          <a:pt x="23" y="27"/>
                        </a:lnTo>
                        <a:lnTo>
                          <a:pt x="45" y="28"/>
                        </a:lnTo>
                        <a:lnTo>
                          <a:pt x="67" y="28"/>
                        </a:lnTo>
                        <a:lnTo>
                          <a:pt x="88" y="24"/>
                        </a:lnTo>
                        <a:lnTo>
                          <a:pt x="99" y="5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24" name="Freeform 362"/>
                  <p:cNvSpPr>
                    <a:spLocks/>
                  </p:cNvSpPr>
                  <p:nvPr/>
                </p:nvSpPr>
                <p:spPr bwMode="auto">
                  <a:xfrm>
                    <a:off x="4273" y="2212"/>
                    <a:ext cx="132" cy="60"/>
                  </a:xfrm>
                  <a:custGeom>
                    <a:avLst/>
                    <a:gdLst>
                      <a:gd name="T0" fmla="*/ 38 w 142"/>
                      <a:gd name="T1" fmla="*/ 104 h 58"/>
                      <a:gd name="T2" fmla="*/ 38 w 142"/>
                      <a:gd name="T3" fmla="*/ 101 h 58"/>
                      <a:gd name="T4" fmla="*/ 38 w 142"/>
                      <a:gd name="T5" fmla="*/ 70 h 58"/>
                      <a:gd name="T6" fmla="*/ 35 w 142"/>
                      <a:gd name="T7" fmla="*/ 64 h 58"/>
                      <a:gd name="T8" fmla="*/ 32 w 142"/>
                      <a:gd name="T9" fmla="*/ 62 h 58"/>
                      <a:gd name="T10" fmla="*/ 31 w 142"/>
                      <a:gd name="T11" fmla="*/ 41 h 58"/>
                      <a:gd name="T12" fmla="*/ 26 w 142"/>
                      <a:gd name="T13" fmla="*/ 33 h 58"/>
                      <a:gd name="T14" fmla="*/ 24 w 142"/>
                      <a:gd name="T15" fmla="*/ 9 h 58"/>
                      <a:gd name="T16" fmla="*/ 22 w 142"/>
                      <a:gd name="T17" fmla="*/ 37 h 58"/>
                      <a:gd name="T18" fmla="*/ 19 w 142"/>
                      <a:gd name="T19" fmla="*/ 37 h 58"/>
                      <a:gd name="T20" fmla="*/ 16 w 142"/>
                      <a:gd name="T21" fmla="*/ 37 h 58"/>
                      <a:gd name="T22" fmla="*/ 15 w 142"/>
                      <a:gd name="T23" fmla="*/ 11 h 58"/>
                      <a:gd name="T24" fmla="*/ 9 w 142"/>
                      <a:gd name="T25" fmla="*/ 1 h 58"/>
                      <a:gd name="T26" fmla="*/ 7 w 142"/>
                      <a:gd name="T27" fmla="*/ 0 h 58"/>
                      <a:gd name="T28" fmla="*/ 5 w 142"/>
                      <a:gd name="T29" fmla="*/ 13 h 58"/>
                      <a:gd name="T30" fmla="*/ 0 w 142"/>
                      <a:gd name="T31" fmla="*/ 35 h 58"/>
                      <a:gd name="T32" fmla="*/ 7 w 142"/>
                      <a:gd name="T33" fmla="*/ 40 h 58"/>
                      <a:gd name="T34" fmla="*/ 7 w 142"/>
                      <a:gd name="T35" fmla="*/ 48 h 58"/>
                      <a:gd name="T36" fmla="*/ 9 w 142"/>
                      <a:gd name="T37" fmla="*/ 52 h 58"/>
                      <a:gd name="T38" fmla="*/ 14 w 142"/>
                      <a:gd name="T39" fmla="*/ 64 h 58"/>
                      <a:gd name="T40" fmla="*/ 18 w 142"/>
                      <a:gd name="T41" fmla="*/ 72 h 58"/>
                      <a:gd name="T42" fmla="*/ 20 w 142"/>
                      <a:gd name="T43" fmla="*/ 77 h 58"/>
                      <a:gd name="T44" fmla="*/ 27 w 142"/>
                      <a:gd name="T45" fmla="*/ 86 h 58"/>
                      <a:gd name="T46" fmla="*/ 32 w 142"/>
                      <a:gd name="T47" fmla="*/ 89 h 58"/>
                      <a:gd name="T48" fmla="*/ 35 w 142"/>
                      <a:gd name="T49" fmla="*/ 100 h 58"/>
                      <a:gd name="T50" fmla="*/ 38 w 142"/>
                      <a:gd name="T51" fmla="*/ 104 h 58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w 142"/>
                      <a:gd name="T79" fmla="*/ 0 h 58"/>
                      <a:gd name="T80" fmla="*/ 142 w 142"/>
                      <a:gd name="T81" fmla="*/ 58 h 58"/>
                    </a:gdLst>
                    <a:ahLst/>
                    <a:cxnLst>
                      <a:cxn ang="T52">
                        <a:pos x="T0" y="T1"/>
                      </a:cxn>
                      <a:cxn ang="T53">
                        <a:pos x="T2" y="T3"/>
                      </a:cxn>
                      <a:cxn ang="T54">
                        <a:pos x="T4" y="T5"/>
                      </a:cxn>
                      <a:cxn ang="T55">
                        <a:pos x="T6" y="T7"/>
                      </a:cxn>
                      <a:cxn ang="T56">
                        <a:pos x="T8" y="T9"/>
                      </a:cxn>
                      <a:cxn ang="T57">
                        <a:pos x="T10" y="T11"/>
                      </a:cxn>
                      <a:cxn ang="T58">
                        <a:pos x="T12" y="T13"/>
                      </a:cxn>
                      <a:cxn ang="T59">
                        <a:pos x="T14" y="T15"/>
                      </a:cxn>
                      <a:cxn ang="T60">
                        <a:pos x="T16" y="T17"/>
                      </a:cxn>
                      <a:cxn ang="T61">
                        <a:pos x="T18" y="T19"/>
                      </a:cxn>
                      <a:cxn ang="T62">
                        <a:pos x="T20" y="T21"/>
                      </a:cxn>
                      <a:cxn ang="T63">
                        <a:pos x="T22" y="T23"/>
                      </a:cxn>
                      <a:cxn ang="T64">
                        <a:pos x="T24" y="T25"/>
                      </a:cxn>
                      <a:cxn ang="T65">
                        <a:pos x="T26" y="T27"/>
                      </a:cxn>
                      <a:cxn ang="T66">
                        <a:pos x="T28" y="T29"/>
                      </a:cxn>
                      <a:cxn ang="T67">
                        <a:pos x="T30" y="T31"/>
                      </a:cxn>
                      <a:cxn ang="T68">
                        <a:pos x="T32" y="T33"/>
                      </a:cxn>
                      <a:cxn ang="T69">
                        <a:pos x="T34" y="T35"/>
                      </a:cxn>
                      <a:cxn ang="T70">
                        <a:pos x="T36" y="T37"/>
                      </a:cxn>
                      <a:cxn ang="T71">
                        <a:pos x="T38" y="T39"/>
                      </a:cxn>
                      <a:cxn ang="T72">
                        <a:pos x="T40" y="T41"/>
                      </a:cxn>
                      <a:cxn ang="T73">
                        <a:pos x="T42" y="T43"/>
                      </a:cxn>
                      <a:cxn ang="T74">
                        <a:pos x="T44" y="T45"/>
                      </a:cxn>
                      <a:cxn ang="T75">
                        <a:pos x="T46" y="T47"/>
                      </a:cxn>
                      <a:cxn ang="T76">
                        <a:pos x="T48" y="T49"/>
                      </a:cxn>
                      <a:cxn ang="T77">
                        <a:pos x="T50" y="T51"/>
                      </a:cxn>
                    </a:cxnLst>
                    <a:rect l="T78" t="T79" r="T80" b="T81"/>
                    <a:pathLst>
                      <a:path w="142" h="58">
                        <a:moveTo>
                          <a:pt x="142" y="58"/>
                        </a:moveTo>
                        <a:lnTo>
                          <a:pt x="141" y="56"/>
                        </a:lnTo>
                        <a:lnTo>
                          <a:pt x="141" y="39"/>
                        </a:lnTo>
                        <a:lnTo>
                          <a:pt x="129" y="36"/>
                        </a:lnTo>
                        <a:lnTo>
                          <a:pt x="119" y="35"/>
                        </a:lnTo>
                        <a:lnTo>
                          <a:pt x="114" y="23"/>
                        </a:lnTo>
                        <a:lnTo>
                          <a:pt x="95" y="15"/>
                        </a:lnTo>
                        <a:lnTo>
                          <a:pt x="88" y="9"/>
                        </a:lnTo>
                        <a:lnTo>
                          <a:pt x="82" y="19"/>
                        </a:lnTo>
                        <a:lnTo>
                          <a:pt x="69" y="19"/>
                        </a:lnTo>
                        <a:lnTo>
                          <a:pt x="56" y="19"/>
                        </a:lnTo>
                        <a:lnTo>
                          <a:pt x="51" y="11"/>
                        </a:lnTo>
                        <a:lnTo>
                          <a:pt x="34" y="1"/>
                        </a:lnTo>
                        <a:lnTo>
                          <a:pt x="15" y="0"/>
                        </a:lnTo>
                        <a:lnTo>
                          <a:pt x="5" y="13"/>
                        </a:lnTo>
                        <a:lnTo>
                          <a:pt x="0" y="17"/>
                        </a:lnTo>
                        <a:lnTo>
                          <a:pt x="17" y="22"/>
                        </a:lnTo>
                        <a:lnTo>
                          <a:pt x="17" y="28"/>
                        </a:lnTo>
                        <a:lnTo>
                          <a:pt x="33" y="30"/>
                        </a:lnTo>
                        <a:lnTo>
                          <a:pt x="49" y="36"/>
                        </a:lnTo>
                        <a:lnTo>
                          <a:pt x="64" y="40"/>
                        </a:lnTo>
                        <a:lnTo>
                          <a:pt x="77" y="42"/>
                        </a:lnTo>
                        <a:lnTo>
                          <a:pt x="98" y="46"/>
                        </a:lnTo>
                        <a:lnTo>
                          <a:pt x="119" y="48"/>
                        </a:lnTo>
                        <a:lnTo>
                          <a:pt x="130" y="55"/>
                        </a:lnTo>
                        <a:lnTo>
                          <a:pt x="142" y="58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25" name="Freeform 363"/>
                  <p:cNvSpPr>
                    <a:spLocks/>
                  </p:cNvSpPr>
                  <p:nvPr/>
                </p:nvSpPr>
                <p:spPr bwMode="auto">
                  <a:xfrm>
                    <a:off x="4602" y="2041"/>
                    <a:ext cx="23" cy="66"/>
                  </a:xfrm>
                  <a:custGeom>
                    <a:avLst/>
                    <a:gdLst>
                      <a:gd name="T0" fmla="*/ 23 w 23"/>
                      <a:gd name="T1" fmla="*/ 60 h 65"/>
                      <a:gd name="T2" fmla="*/ 14 w 23"/>
                      <a:gd name="T3" fmla="*/ 26 h 65"/>
                      <a:gd name="T4" fmla="*/ 21 w 23"/>
                      <a:gd name="T5" fmla="*/ 16 h 65"/>
                      <a:gd name="T6" fmla="*/ 16 w 23"/>
                      <a:gd name="T7" fmla="*/ 13 h 65"/>
                      <a:gd name="T8" fmla="*/ 10 w 23"/>
                      <a:gd name="T9" fmla="*/ 19 h 65"/>
                      <a:gd name="T10" fmla="*/ 6 w 23"/>
                      <a:gd name="T11" fmla="*/ 30 h 65"/>
                      <a:gd name="T12" fmla="*/ 4 w 23"/>
                      <a:gd name="T13" fmla="*/ 22 h 65"/>
                      <a:gd name="T14" fmla="*/ 9 w 23"/>
                      <a:gd name="T15" fmla="*/ 8 h 65"/>
                      <a:gd name="T16" fmla="*/ 9 w 23"/>
                      <a:gd name="T17" fmla="*/ 0 h 65"/>
                      <a:gd name="T18" fmla="*/ 0 w 23"/>
                      <a:gd name="T19" fmla="*/ 15 h 65"/>
                      <a:gd name="T20" fmla="*/ 1 w 23"/>
                      <a:gd name="T21" fmla="*/ 31 h 65"/>
                      <a:gd name="T22" fmla="*/ 4 w 23"/>
                      <a:gd name="T23" fmla="*/ 64 h 65"/>
                      <a:gd name="T24" fmla="*/ 14 w 23"/>
                      <a:gd name="T25" fmla="*/ 83 h 65"/>
                      <a:gd name="T26" fmla="*/ 8 w 23"/>
                      <a:gd name="T27" fmla="*/ 58 h 65"/>
                      <a:gd name="T28" fmla="*/ 23 w 23"/>
                      <a:gd name="T29" fmla="*/ 60 h 65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23"/>
                      <a:gd name="T46" fmla="*/ 0 h 65"/>
                      <a:gd name="T47" fmla="*/ 23 w 23"/>
                      <a:gd name="T48" fmla="*/ 65 h 65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23" h="65">
                        <a:moveTo>
                          <a:pt x="23" y="42"/>
                        </a:moveTo>
                        <a:lnTo>
                          <a:pt x="14" y="26"/>
                        </a:lnTo>
                        <a:lnTo>
                          <a:pt x="21" y="16"/>
                        </a:lnTo>
                        <a:lnTo>
                          <a:pt x="16" y="13"/>
                        </a:lnTo>
                        <a:lnTo>
                          <a:pt x="10" y="19"/>
                        </a:lnTo>
                        <a:lnTo>
                          <a:pt x="6" y="30"/>
                        </a:lnTo>
                        <a:lnTo>
                          <a:pt x="4" y="22"/>
                        </a:lnTo>
                        <a:lnTo>
                          <a:pt x="9" y="8"/>
                        </a:lnTo>
                        <a:lnTo>
                          <a:pt x="9" y="0"/>
                        </a:lnTo>
                        <a:lnTo>
                          <a:pt x="0" y="15"/>
                        </a:lnTo>
                        <a:lnTo>
                          <a:pt x="1" y="31"/>
                        </a:lnTo>
                        <a:lnTo>
                          <a:pt x="4" y="46"/>
                        </a:lnTo>
                        <a:lnTo>
                          <a:pt x="14" y="65"/>
                        </a:lnTo>
                        <a:lnTo>
                          <a:pt x="8" y="40"/>
                        </a:lnTo>
                        <a:lnTo>
                          <a:pt x="23" y="42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26" name="Freeform 364"/>
                  <p:cNvSpPr>
                    <a:spLocks/>
                  </p:cNvSpPr>
                  <p:nvPr/>
                </p:nvSpPr>
                <p:spPr bwMode="auto">
                  <a:xfrm>
                    <a:off x="4610" y="2147"/>
                    <a:ext cx="41" cy="23"/>
                  </a:xfrm>
                  <a:custGeom>
                    <a:avLst/>
                    <a:gdLst>
                      <a:gd name="T0" fmla="*/ 13 w 44"/>
                      <a:gd name="T1" fmla="*/ 37 h 22"/>
                      <a:gd name="T2" fmla="*/ 12 w 44"/>
                      <a:gd name="T3" fmla="*/ 47 h 22"/>
                      <a:gd name="T4" fmla="*/ 7 w 44"/>
                      <a:gd name="T5" fmla="*/ 9 h 22"/>
                      <a:gd name="T6" fmla="*/ 7 w 44"/>
                      <a:gd name="T7" fmla="*/ 29 h 22"/>
                      <a:gd name="T8" fmla="*/ 1 w 44"/>
                      <a:gd name="T9" fmla="*/ 7 h 22"/>
                      <a:gd name="T10" fmla="*/ 0 w 44"/>
                      <a:gd name="T11" fmla="*/ 29 h 22"/>
                      <a:gd name="T12" fmla="*/ 1 w 44"/>
                      <a:gd name="T13" fmla="*/ 3 h 22"/>
                      <a:gd name="T14" fmla="*/ 7 w 44"/>
                      <a:gd name="T15" fmla="*/ 0 h 22"/>
                      <a:gd name="T16" fmla="*/ 7 w 44"/>
                      <a:gd name="T17" fmla="*/ 1 h 22"/>
                      <a:gd name="T18" fmla="*/ 11 w 44"/>
                      <a:gd name="T19" fmla="*/ 2 h 22"/>
                      <a:gd name="T20" fmla="*/ 13 w 44"/>
                      <a:gd name="T21" fmla="*/ 37 h 22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w 44"/>
                      <a:gd name="T34" fmla="*/ 0 h 22"/>
                      <a:gd name="T35" fmla="*/ 44 w 44"/>
                      <a:gd name="T36" fmla="*/ 22 h 22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T33" t="T34" r="T35" b="T36"/>
                    <a:pathLst>
                      <a:path w="44" h="22">
                        <a:moveTo>
                          <a:pt x="44" y="17"/>
                        </a:moveTo>
                        <a:lnTo>
                          <a:pt x="41" y="22"/>
                        </a:lnTo>
                        <a:lnTo>
                          <a:pt x="23" y="9"/>
                        </a:lnTo>
                        <a:lnTo>
                          <a:pt x="9" y="11"/>
                        </a:lnTo>
                        <a:lnTo>
                          <a:pt x="1" y="7"/>
                        </a:lnTo>
                        <a:lnTo>
                          <a:pt x="0" y="11"/>
                        </a:lnTo>
                        <a:lnTo>
                          <a:pt x="1" y="3"/>
                        </a:lnTo>
                        <a:lnTo>
                          <a:pt x="8" y="0"/>
                        </a:lnTo>
                        <a:lnTo>
                          <a:pt x="22" y="1"/>
                        </a:lnTo>
                        <a:lnTo>
                          <a:pt x="38" y="2"/>
                        </a:lnTo>
                        <a:lnTo>
                          <a:pt x="44" y="17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27" name="Freeform 365"/>
                  <p:cNvSpPr>
                    <a:spLocks/>
                  </p:cNvSpPr>
                  <p:nvPr/>
                </p:nvSpPr>
                <p:spPr bwMode="auto">
                  <a:xfrm>
                    <a:off x="4484" y="2260"/>
                    <a:ext cx="49" cy="24"/>
                  </a:xfrm>
                  <a:custGeom>
                    <a:avLst/>
                    <a:gdLst>
                      <a:gd name="T0" fmla="*/ 19 w 52"/>
                      <a:gd name="T1" fmla="*/ 3 h 24"/>
                      <a:gd name="T2" fmla="*/ 19 w 52"/>
                      <a:gd name="T3" fmla="*/ 0 h 24"/>
                      <a:gd name="T4" fmla="*/ 17 w 52"/>
                      <a:gd name="T5" fmla="*/ 0 h 24"/>
                      <a:gd name="T6" fmla="*/ 16 w 52"/>
                      <a:gd name="T7" fmla="*/ 10 h 24"/>
                      <a:gd name="T8" fmla="*/ 12 w 52"/>
                      <a:gd name="T9" fmla="*/ 10 h 24"/>
                      <a:gd name="T10" fmla="*/ 8 w 52"/>
                      <a:gd name="T11" fmla="*/ 5 h 24"/>
                      <a:gd name="T12" fmla="*/ 8 w 52"/>
                      <a:gd name="T13" fmla="*/ 0 h 24"/>
                      <a:gd name="T14" fmla="*/ 0 w 52"/>
                      <a:gd name="T15" fmla="*/ 17 h 24"/>
                      <a:gd name="T16" fmla="*/ 6 w 52"/>
                      <a:gd name="T17" fmla="*/ 24 h 24"/>
                      <a:gd name="T18" fmla="*/ 8 w 52"/>
                      <a:gd name="T19" fmla="*/ 20 h 24"/>
                      <a:gd name="T20" fmla="*/ 14 w 52"/>
                      <a:gd name="T21" fmla="*/ 20 h 24"/>
                      <a:gd name="T22" fmla="*/ 19 w 52"/>
                      <a:gd name="T23" fmla="*/ 3 h 24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52"/>
                      <a:gd name="T37" fmla="*/ 0 h 24"/>
                      <a:gd name="T38" fmla="*/ 52 w 52"/>
                      <a:gd name="T39" fmla="*/ 24 h 24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52" h="24">
                        <a:moveTo>
                          <a:pt x="52" y="3"/>
                        </a:moveTo>
                        <a:lnTo>
                          <a:pt x="52" y="0"/>
                        </a:lnTo>
                        <a:lnTo>
                          <a:pt x="47" y="0"/>
                        </a:lnTo>
                        <a:lnTo>
                          <a:pt x="43" y="10"/>
                        </a:lnTo>
                        <a:lnTo>
                          <a:pt x="34" y="10"/>
                        </a:lnTo>
                        <a:lnTo>
                          <a:pt x="21" y="5"/>
                        </a:lnTo>
                        <a:lnTo>
                          <a:pt x="8" y="0"/>
                        </a:lnTo>
                        <a:lnTo>
                          <a:pt x="0" y="17"/>
                        </a:lnTo>
                        <a:lnTo>
                          <a:pt x="6" y="24"/>
                        </a:lnTo>
                        <a:lnTo>
                          <a:pt x="23" y="20"/>
                        </a:lnTo>
                        <a:lnTo>
                          <a:pt x="38" y="20"/>
                        </a:lnTo>
                        <a:lnTo>
                          <a:pt x="52" y="3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28" name="Freeform 366"/>
                  <p:cNvSpPr>
                    <a:spLocks/>
                  </p:cNvSpPr>
                  <p:nvPr/>
                </p:nvSpPr>
                <p:spPr bwMode="auto">
                  <a:xfrm>
                    <a:off x="4273" y="2119"/>
                    <a:ext cx="27" cy="30"/>
                  </a:xfrm>
                  <a:custGeom>
                    <a:avLst/>
                    <a:gdLst>
                      <a:gd name="T0" fmla="*/ 27 w 27"/>
                      <a:gd name="T1" fmla="*/ 20 h 30"/>
                      <a:gd name="T2" fmla="*/ 26 w 27"/>
                      <a:gd name="T3" fmla="*/ 30 h 30"/>
                      <a:gd name="T4" fmla="*/ 13 w 27"/>
                      <a:gd name="T5" fmla="*/ 20 h 30"/>
                      <a:gd name="T6" fmla="*/ 8 w 27"/>
                      <a:gd name="T7" fmla="*/ 12 h 30"/>
                      <a:gd name="T8" fmla="*/ 0 w 27"/>
                      <a:gd name="T9" fmla="*/ 8 h 30"/>
                      <a:gd name="T10" fmla="*/ 9 w 27"/>
                      <a:gd name="T11" fmla="*/ 2 h 30"/>
                      <a:gd name="T12" fmla="*/ 11 w 27"/>
                      <a:gd name="T13" fmla="*/ 0 h 30"/>
                      <a:gd name="T14" fmla="*/ 17 w 27"/>
                      <a:gd name="T15" fmla="*/ 17 h 30"/>
                      <a:gd name="T16" fmla="*/ 27 w 27"/>
                      <a:gd name="T17" fmla="*/ 20 h 30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27"/>
                      <a:gd name="T28" fmla="*/ 0 h 30"/>
                      <a:gd name="T29" fmla="*/ 27 w 27"/>
                      <a:gd name="T30" fmla="*/ 30 h 30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27" h="30">
                        <a:moveTo>
                          <a:pt x="27" y="20"/>
                        </a:moveTo>
                        <a:lnTo>
                          <a:pt x="26" y="30"/>
                        </a:lnTo>
                        <a:lnTo>
                          <a:pt x="13" y="20"/>
                        </a:lnTo>
                        <a:lnTo>
                          <a:pt x="8" y="12"/>
                        </a:lnTo>
                        <a:lnTo>
                          <a:pt x="0" y="8"/>
                        </a:lnTo>
                        <a:lnTo>
                          <a:pt x="9" y="2"/>
                        </a:lnTo>
                        <a:lnTo>
                          <a:pt x="11" y="0"/>
                        </a:lnTo>
                        <a:lnTo>
                          <a:pt x="17" y="17"/>
                        </a:lnTo>
                        <a:lnTo>
                          <a:pt x="27" y="20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29" name="Freeform 367"/>
                  <p:cNvSpPr>
                    <a:spLocks/>
                  </p:cNvSpPr>
                  <p:nvPr/>
                </p:nvSpPr>
                <p:spPr bwMode="auto">
                  <a:xfrm>
                    <a:off x="4439" y="2256"/>
                    <a:ext cx="37" cy="22"/>
                  </a:xfrm>
                  <a:custGeom>
                    <a:avLst/>
                    <a:gdLst>
                      <a:gd name="T0" fmla="*/ 10 w 40"/>
                      <a:gd name="T1" fmla="*/ 12 h 22"/>
                      <a:gd name="T2" fmla="*/ 9 w 40"/>
                      <a:gd name="T3" fmla="*/ 6 h 22"/>
                      <a:gd name="T4" fmla="*/ 7 w 40"/>
                      <a:gd name="T5" fmla="*/ 7 h 22"/>
                      <a:gd name="T6" fmla="*/ 6 w 40"/>
                      <a:gd name="T7" fmla="*/ 0 h 22"/>
                      <a:gd name="T8" fmla="*/ 6 w 40"/>
                      <a:gd name="T9" fmla="*/ 11 h 22"/>
                      <a:gd name="T10" fmla="*/ 6 w 40"/>
                      <a:gd name="T11" fmla="*/ 11 h 22"/>
                      <a:gd name="T12" fmla="*/ 3 w 40"/>
                      <a:gd name="T13" fmla="*/ 9 h 22"/>
                      <a:gd name="T14" fmla="*/ 0 w 40"/>
                      <a:gd name="T15" fmla="*/ 22 h 22"/>
                      <a:gd name="T16" fmla="*/ 6 w 40"/>
                      <a:gd name="T17" fmla="*/ 18 h 22"/>
                      <a:gd name="T18" fmla="*/ 6 w 40"/>
                      <a:gd name="T19" fmla="*/ 16 h 22"/>
                      <a:gd name="T20" fmla="*/ 8 w 40"/>
                      <a:gd name="T21" fmla="*/ 17 h 22"/>
                      <a:gd name="T22" fmla="*/ 8 w 40"/>
                      <a:gd name="T23" fmla="*/ 16 h 22"/>
                      <a:gd name="T24" fmla="*/ 10 w 40"/>
                      <a:gd name="T25" fmla="*/ 12 h 22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40"/>
                      <a:gd name="T40" fmla="*/ 0 h 22"/>
                      <a:gd name="T41" fmla="*/ 40 w 40"/>
                      <a:gd name="T42" fmla="*/ 22 h 22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40" h="22">
                        <a:moveTo>
                          <a:pt x="40" y="12"/>
                        </a:moveTo>
                        <a:lnTo>
                          <a:pt x="36" y="6"/>
                        </a:lnTo>
                        <a:lnTo>
                          <a:pt x="31" y="7"/>
                        </a:lnTo>
                        <a:lnTo>
                          <a:pt x="18" y="0"/>
                        </a:lnTo>
                        <a:lnTo>
                          <a:pt x="24" y="11"/>
                        </a:lnTo>
                        <a:lnTo>
                          <a:pt x="16" y="11"/>
                        </a:lnTo>
                        <a:lnTo>
                          <a:pt x="3" y="9"/>
                        </a:lnTo>
                        <a:lnTo>
                          <a:pt x="0" y="22"/>
                        </a:lnTo>
                        <a:lnTo>
                          <a:pt x="11" y="18"/>
                        </a:lnTo>
                        <a:lnTo>
                          <a:pt x="27" y="16"/>
                        </a:lnTo>
                        <a:lnTo>
                          <a:pt x="32" y="17"/>
                        </a:lnTo>
                        <a:lnTo>
                          <a:pt x="32" y="16"/>
                        </a:lnTo>
                        <a:lnTo>
                          <a:pt x="40" y="12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30" name="Freeform 368"/>
                  <p:cNvSpPr>
                    <a:spLocks/>
                  </p:cNvSpPr>
                  <p:nvPr/>
                </p:nvSpPr>
                <p:spPr bwMode="auto">
                  <a:xfrm>
                    <a:off x="4580" y="2149"/>
                    <a:ext cx="20" cy="25"/>
                  </a:xfrm>
                  <a:custGeom>
                    <a:avLst/>
                    <a:gdLst>
                      <a:gd name="T0" fmla="*/ 10 w 21"/>
                      <a:gd name="T1" fmla="*/ 46 h 23"/>
                      <a:gd name="T2" fmla="*/ 10 w 21"/>
                      <a:gd name="T3" fmla="*/ 103 h 23"/>
                      <a:gd name="T4" fmla="*/ 0 w 21"/>
                      <a:gd name="T5" fmla="*/ 39 h 23"/>
                      <a:gd name="T6" fmla="*/ 6 w 21"/>
                      <a:gd name="T7" fmla="*/ 0 h 23"/>
                      <a:gd name="T8" fmla="*/ 10 w 21"/>
                      <a:gd name="T9" fmla="*/ 46 h 2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1"/>
                      <a:gd name="T16" fmla="*/ 0 h 23"/>
                      <a:gd name="T17" fmla="*/ 21 w 21"/>
                      <a:gd name="T18" fmla="*/ 23 h 2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1" h="23">
                        <a:moveTo>
                          <a:pt x="21" y="11"/>
                        </a:moveTo>
                        <a:lnTo>
                          <a:pt x="12" y="23"/>
                        </a:lnTo>
                        <a:lnTo>
                          <a:pt x="0" y="9"/>
                        </a:lnTo>
                        <a:lnTo>
                          <a:pt x="6" y="0"/>
                        </a:lnTo>
                        <a:lnTo>
                          <a:pt x="21" y="11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31" name="Freeform 369"/>
                  <p:cNvSpPr>
                    <a:spLocks/>
                  </p:cNvSpPr>
                  <p:nvPr/>
                </p:nvSpPr>
                <p:spPr bwMode="auto">
                  <a:xfrm>
                    <a:off x="4405" y="2258"/>
                    <a:ext cx="23" cy="22"/>
                  </a:xfrm>
                  <a:custGeom>
                    <a:avLst/>
                    <a:gdLst>
                      <a:gd name="T0" fmla="*/ 47 w 22"/>
                      <a:gd name="T1" fmla="*/ 10 h 22"/>
                      <a:gd name="T2" fmla="*/ 45 w 22"/>
                      <a:gd name="T3" fmla="*/ 5 h 22"/>
                      <a:gd name="T4" fmla="*/ 0 w 22"/>
                      <a:gd name="T5" fmla="*/ 0 h 22"/>
                      <a:gd name="T6" fmla="*/ 29 w 22"/>
                      <a:gd name="T7" fmla="*/ 22 h 22"/>
                      <a:gd name="T8" fmla="*/ 47 w 22"/>
                      <a:gd name="T9" fmla="*/ 10 h 2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2"/>
                      <a:gd name="T16" fmla="*/ 0 h 22"/>
                      <a:gd name="T17" fmla="*/ 22 w 22"/>
                      <a:gd name="T18" fmla="*/ 22 h 2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2" h="22">
                        <a:moveTo>
                          <a:pt x="22" y="10"/>
                        </a:moveTo>
                        <a:lnTo>
                          <a:pt x="21" y="5"/>
                        </a:lnTo>
                        <a:lnTo>
                          <a:pt x="0" y="0"/>
                        </a:lnTo>
                        <a:lnTo>
                          <a:pt x="11" y="22"/>
                        </a:lnTo>
                        <a:lnTo>
                          <a:pt x="22" y="10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32" name="Freeform 370"/>
                  <p:cNvSpPr>
                    <a:spLocks/>
                  </p:cNvSpPr>
                  <p:nvPr/>
                </p:nvSpPr>
                <p:spPr bwMode="auto">
                  <a:xfrm>
                    <a:off x="4155" y="2057"/>
                    <a:ext cx="21" cy="22"/>
                  </a:xfrm>
                  <a:custGeom>
                    <a:avLst/>
                    <a:gdLst>
                      <a:gd name="T0" fmla="*/ 21 w 21"/>
                      <a:gd name="T1" fmla="*/ 11 h 22"/>
                      <a:gd name="T2" fmla="*/ 19 w 21"/>
                      <a:gd name="T3" fmla="*/ 22 h 22"/>
                      <a:gd name="T4" fmla="*/ 0 w 21"/>
                      <a:gd name="T5" fmla="*/ 3 h 22"/>
                      <a:gd name="T6" fmla="*/ 4 w 21"/>
                      <a:gd name="T7" fmla="*/ 0 h 22"/>
                      <a:gd name="T8" fmla="*/ 21 w 21"/>
                      <a:gd name="T9" fmla="*/ 11 h 2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1"/>
                      <a:gd name="T16" fmla="*/ 0 h 22"/>
                      <a:gd name="T17" fmla="*/ 21 w 21"/>
                      <a:gd name="T18" fmla="*/ 22 h 2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1" h="22">
                        <a:moveTo>
                          <a:pt x="21" y="11"/>
                        </a:moveTo>
                        <a:lnTo>
                          <a:pt x="19" y="22"/>
                        </a:lnTo>
                        <a:lnTo>
                          <a:pt x="0" y="3"/>
                        </a:lnTo>
                        <a:lnTo>
                          <a:pt x="4" y="0"/>
                        </a:lnTo>
                        <a:lnTo>
                          <a:pt x="21" y="11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33" name="Freeform 371"/>
                  <p:cNvSpPr>
                    <a:spLocks/>
                  </p:cNvSpPr>
                  <p:nvPr/>
                </p:nvSpPr>
                <p:spPr bwMode="auto">
                  <a:xfrm>
                    <a:off x="4428" y="2260"/>
                    <a:ext cx="20" cy="22"/>
                  </a:xfrm>
                  <a:custGeom>
                    <a:avLst/>
                    <a:gdLst>
                      <a:gd name="T0" fmla="*/ 10 w 21"/>
                      <a:gd name="T1" fmla="*/ 4 h 23"/>
                      <a:gd name="T2" fmla="*/ 10 w 21"/>
                      <a:gd name="T3" fmla="*/ 0 h 23"/>
                      <a:gd name="T4" fmla="*/ 0 w 21"/>
                      <a:gd name="T5" fmla="*/ 11 h 23"/>
                      <a:gd name="T6" fmla="*/ 10 w 21"/>
                      <a:gd name="T7" fmla="*/ 11 h 23"/>
                      <a:gd name="T8" fmla="*/ 10 w 21"/>
                      <a:gd name="T9" fmla="*/ 4 h 2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1"/>
                      <a:gd name="T16" fmla="*/ 0 h 23"/>
                      <a:gd name="T17" fmla="*/ 21 w 21"/>
                      <a:gd name="T18" fmla="*/ 23 h 2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1" h="23">
                        <a:moveTo>
                          <a:pt x="21" y="4"/>
                        </a:moveTo>
                        <a:lnTo>
                          <a:pt x="15" y="0"/>
                        </a:lnTo>
                        <a:lnTo>
                          <a:pt x="0" y="18"/>
                        </a:lnTo>
                        <a:lnTo>
                          <a:pt x="10" y="23"/>
                        </a:lnTo>
                        <a:lnTo>
                          <a:pt x="21" y="4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34" name="Freeform 372"/>
                  <p:cNvSpPr>
                    <a:spLocks/>
                  </p:cNvSpPr>
                  <p:nvPr/>
                </p:nvSpPr>
                <p:spPr bwMode="auto">
                  <a:xfrm>
                    <a:off x="4309" y="2141"/>
                    <a:ext cx="21" cy="23"/>
                  </a:xfrm>
                  <a:custGeom>
                    <a:avLst/>
                    <a:gdLst>
                      <a:gd name="T0" fmla="*/ 21 w 21"/>
                      <a:gd name="T1" fmla="*/ 10 h 22"/>
                      <a:gd name="T2" fmla="*/ 11 w 21"/>
                      <a:gd name="T3" fmla="*/ 41 h 22"/>
                      <a:gd name="T4" fmla="*/ 0 w 21"/>
                      <a:gd name="T5" fmla="*/ 47 h 22"/>
                      <a:gd name="T6" fmla="*/ 0 w 21"/>
                      <a:gd name="T7" fmla="*/ 0 h 22"/>
                      <a:gd name="T8" fmla="*/ 21 w 21"/>
                      <a:gd name="T9" fmla="*/ 10 h 2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1"/>
                      <a:gd name="T16" fmla="*/ 0 h 22"/>
                      <a:gd name="T17" fmla="*/ 21 w 21"/>
                      <a:gd name="T18" fmla="*/ 22 h 2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1" h="22">
                        <a:moveTo>
                          <a:pt x="21" y="10"/>
                        </a:moveTo>
                        <a:lnTo>
                          <a:pt x="11" y="19"/>
                        </a:lnTo>
                        <a:lnTo>
                          <a:pt x="0" y="22"/>
                        </a:lnTo>
                        <a:lnTo>
                          <a:pt x="0" y="0"/>
                        </a:lnTo>
                        <a:lnTo>
                          <a:pt x="21" y="10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35" name="Freeform 373"/>
                  <p:cNvSpPr>
                    <a:spLocks/>
                  </p:cNvSpPr>
                  <p:nvPr/>
                </p:nvSpPr>
                <p:spPr bwMode="auto">
                  <a:xfrm>
                    <a:off x="4531" y="2180"/>
                    <a:ext cx="19" cy="26"/>
                  </a:xfrm>
                  <a:custGeom>
                    <a:avLst/>
                    <a:gdLst>
                      <a:gd name="T0" fmla="*/ 5 w 21"/>
                      <a:gd name="T1" fmla="*/ 35 h 25"/>
                      <a:gd name="T2" fmla="*/ 5 w 21"/>
                      <a:gd name="T3" fmla="*/ 34 h 25"/>
                      <a:gd name="T4" fmla="*/ 5 w 21"/>
                      <a:gd name="T5" fmla="*/ 7 h 25"/>
                      <a:gd name="T6" fmla="*/ 5 w 21"/>
                      <a:gd name="T7" fmla="*/ 0 h 25"/>
                      <a:gd name="T8" fmla="*/ 0 w 21"/>
                      <a:gd name="T9" fmla="*/ 48 h 25"/>
                      <a:gd name="T10" fmla="*/ 5 w 21"/>
                      <a:gd name="T11" fmla="*/ 35 h 25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1"/>
                      <a:gd name="T19" fmla="*/ 0 h 25"/>
                      <a:gd name="T20" fmla="*/ 21 w 21"/>
                      <a:gd name="T21" fmla="*/ 25 h 25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1" h="25">
                        <a:moveTo>
                          <a:pt x="21" y="17"/>
                        </a:moveTo>
                        <a:lnTo>
                          <a:pt x="15" y="16"/>
                        </a:lnTo>
                        <a:lnTo>
                          <a:pt x="15" y="7"/>
                        </a:lnTo>
                        <a:lnTo>
                          <a:pt x="17" y="0"/>
                        </a:lnTo>
                        <a:lnTo>
                          <a:pt x="0" y="25"/>
                        </a:lnTo>
                        <a:lnTo>
                          <a:pt x="21" y="17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36" name="Freeform 374"/>
                  <p:cNvSpPr>
                    <a:spLocks/>
                  </p:cNvSpPr>
                  <p:nvPr/>
                </p:nvSpPr>
                <p:spPr bwMode="auto">
                  <a:xfrm>
                    <a:off x="4702" y="2206"/>
                    <a:ext cx="20" cy="22"/>
                  </a:xfrm>
                  <a:custGeom>
                    <a:avLst/>
                    <a:gdLst>
                      <a:gd name="T0" fmla="*/ 10 w 21"/>
                      <a:gd name="T1" fmla="*/ 19 h 22"/>
                      <a:gd name="T2" fmla="*/ 10 w 21"/>
                      <a:gd name="T3" fmla="*/ 0 h 22"/>
                      <a:gd name="T4" fmla="*/ 0 w 21"/>
                      <a:gd name="T5" fmla="*/ 4 h 22"/>
                      <a:gd name="T6" fmla="*/ 0 w 21"/>
                      <a:gd name="T7" fmla="*/ 22 h 22"/>
                      <a:gd name="T8" fmla="*/ 10 w 21"/>
                      <a:gd name="T9" fmla="*/ 19 h 2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1"/>
                      <a:gd name="T16" fmla="*/ 0 h 22"/>
                      <a:gd name="T17" fmla="*/ 21 w 21"/>
                      <a:gd name="T18" fmla="*/ 22 h 2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1" h="22">
                        <a:moveTo>
                          <a:pt x="21" y="19"/>
                        </a:moveTo>
                        <a:lnTo>
                          <a:pt x="14" y="0"/>
                        </a:lnTo>
                        <a:lnTo>
                          <a:pt x="0" y="4"/>
                        </a:lnTo>
                        <a:lnTo>
                          <a:pt x="0" y="22"/>
                        </a:lnTo>
                        <a:lnTo>
                          <a:pt x="21" y="19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37" name="Freeform 375"/>
                  <p:cNvSpPr>
                    <a:spLocks/>
                  </p:cNvSpPr>
                  <p:nvPr/>
                </p:nvSpPr>
                <p:spPr bwMode="auto">
                  <a:xfrm>
                    <a:off x="4180" y="2107"/>
                    <a:ext cx="20" cy="22"/>
                  </a:xfrm>
                  <a:custGeom>
                    <a:avLst/>
                    <a:gdLst>
                      <a:gd name="T0" fmla="*/ 5 w 22"/>
                      <a:gd name="T1" fmla="*/ 22 h 22"/>
                      <a:gd name="T2" fmla="*/ 5 w 22"/>
                      <a:gd name="T3" fmla="*/ 22 h 22"/>
                      <a:gd name="T4" fmla="*/ 0 w 22"/>
                      <a:gd name="T5" fmla="*/ 0 h 22"/>
                      <a:gd name="T6" fmla="*/ 5 w 22"/>
                      <a:gd name="T7" fmla="*/ 22 h 2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"/>
                      <a:gd name="T13" fmla="*/ 0 h 22"/>
                      <a:gd name="T14" fmla="*/ 22 w 22"/>
                      <a:gd name="T15" fmla="*/ 22 h 22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" h="22">
                        <a:moveTo>
                          <a:pt x="22" y="22"/>
                        </a:moveTo>
                        <a:lnTo>
                          <a:pt x="6" y="22"/>
                        </a:lnTo>
                        <a:lnTo>
                          <a:pt x="0" y="0"/>
                        </a:lnTo>
                        <a:lnTo>
                          <a:pt x="22" y="22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38" name="Freeform 376"/>
                  <p:cNvSpPr>
                    <a:spLocks/>
                  </p:cNvSpPr>
                  <p:nvPr/>
                </p:nvSpPr>
                <p:spPr bwMode="auto">
                  <a:xfrm>
                    <a:off x="4527" y="2186"/>
                    <a:ext cx="19" cy="22"/>
                  </a:xfrm>
                  <a:custGeom>
                    <a:avLst/>
                    <a:gdLst>
                      <a:gd name="T0" fmla="*/ 5 w 21"/>
                      <a:gd name="T1" fmla="*/ 9 h 22"/>
                      <a:gd name="T2" fmla="*/ 5 w 21"/>
                      <a:gd name="T3" fmla="*/ 0 h 22"/>
                      <a:gd name="T4" fmla="*/ 5 w 21"/>
                      <a:gd name="T5" fmla="*/ 1 h 22"/>
                      <a:gd name="T6" fmla="*/ 0 w 21"/>
                      <a:gd name="T7" fmla="*/ 22 h 22"/>
                      <a:gd name="T8" fmla="*/ 5 w 21"/>
                      <a:gd name="T9" fmla="*/ 9 h 2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1"/>
                      <a:gd name="T16" fmla="*/ 0 h 22"/>
                      <a:gd name="T17" fmla="*/ 21 w 21"/>
                      <a:gd name="T18" fmla="*/ 22 h 2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1" h="22">
                        <a:moveTo>
                          <a:pt x="21" y="9"/>
                        </a:moveTo>
                        <a:lnTo>
                          <a:pt x="21" y="0"/>
                        </a:lnTo>
                        <a:lnTo>
                          <a:pt x="5" y="1"/>
                        </a:lnTo>
                        <a:lnTo>
                          <a:pt x="0" y="22"/>
                        </a:lnTo>
                        <a:lnTo>
                          <a:pt x="21" y="9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39" name="Freeform 377"/>
                  <p:cNvSpPr>
                    <a:spLocks/>
                  </p:cNvSpPr>
                  <p:nvPr/>
                </p:nvSpPr>
                <p:spPr bwMode="auto">
                  <a:xfrm>
                    <a:off x="4557" y="2121"/>
                    <a:ext cx="19" cy="22"/>
                  </a:xfrm>
                  <a:custGeom>
                    <a:avLst/>
                    <a:gdLst>
                      <a:gd name="T0" fmla="*/ 5 w 21"/>
                      <a:gd name="T1" fmla="*/ 22 h 22"/>
                      <a:gd name="T2" fmla="*/ 5 w 21"/>
                      <a:gd name="T3" fmla="*/ 0 h 22"/>
                      <a:gd name="T4" fmla="*/ 0 w 21"/>
                      <a:gd name="T5" fmla="*/ 22 h 22"/>
                      <a:gd name="T6" fmla="*/ 5 w 21"/>
                      <a:gd name="T7" fmla="*/ 22 h 2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1"/>
                      <a:gd name="T13" fmla="*/ 0 h 22"/>
                      <a:gd name="T14" fmla="*/ 21 w 21"/>
                      <a:gd name="T15" fmla="*/ 22 h 22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" h="22">
                        <a:moveTo>
                          <a:pt x="21" y="22"/>
                        </a:moveTo>
                        <a:lnTo>
                          <a:pt x="10" y="0"/>
                        </a:lnTo>
                        <a:lnTo>
                          <a:pt x="0" y="22"/>
                        </a:lnTo>
                        <a:lnTo>
                          <a:pt x="21" y="22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40" name="Freeform 378"/>
                  <p:cNvSpPr>
                    <a:spLocks/>
                  </p:cNvSpPr>
                  <p:nvPr/>
                </p:nvSpPr>
                <p:spPr bwMode="auto">
                  <a:xfrm>
                    <a:off x="4698" y="2220"/>
                    <a:ext cx="19" cy="22"/>
                  </a:xfrm>
                  <a:custGeom>
                    <a:avLst/>
                    <a:gdLst>
                      <a:gd name="T0" fmla="*/ 5 w 21"/>
                      <a:gd name="T1" fmla="*/ 12 h 22"/>
                      <a:gd name="T2" fmla="*/ 5 w 21"/>
                      <a:gd name="T3" fmla="*/ 22 h 22"/>
                      <a:gd name="T4" fmla="*/ 0 w 21"/>
                      <a:gd name="T5" fmla="*/ 0 h 22"/>
                      <a:gd name="T6" fmla="*/ 5 w 21"/>
                      <a:gd name="T7" fmla="*/ 12 h 2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1"/>
                      <a:gd name="T13" fmla="*/ 0 h 22"/>
                      <a:gd name="T14" fmla="*/ 21 w 21"/>
                      <a:gd name="T15" fmla="*/ 22 h 22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" h="22">
                        <a:moveTo>
                          <a:pt x="21" y="12"/>
                        </a:moveTo>
                        <a:lnTo>
                          <a:pt x="5" y="22"/>
                        </a:lnTo>
                        <a:lnTo>
                          <a:pt x="0" y="0"/>
                        </a:lnTo>
                        <a:lnTo>
                          <a:pt x="21" y="12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41" name="Freeform 379"/>
                  <p:cNvSpPr>
                    <a:spLocks/>
                  </p:cNvSpPr>
                  <p:nvPr/>
                </p:nvSpPr>
                <p:spPr bwMode="auto">
                  <a:xfrm>
                    <a:off x="4382" y="2234"/>
                    <a:ext cx="21" cy="22"/>
                  </a:xfrm>
                  <a:custGeom>
                    <a:avLst/>
                    <a:gdLst>
                      <a:gd name="T0" fmla="*/ 11 w 22"/>
                      <a:gd name="T1" fmla="*/ 0 h 22"/>
                      <a:gd name="T2" fmla="*/ 4 w 22"/>
                      <a:gd name="T3" fmla="*/ 22 h 22"/>
                      <a:gd name="T4" fmla="*/ 0 w 22"/>
                      <a:gd name="T5" fmla="*/ 0 h 22"/>
                      <a:gd name="T6" fmla="*/ 11 w 22"/>
                      <a:gd name="T7" fmla="*/ 0 h 2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"/>
                      <a:gd name="T13" fmla="*/ 0 h 22"/>
                      <a:gd name="T14" fmla="*/ 22 w 22"/>
                      <a:gd name="T15" fmla="*/ 22 h 22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" h="22">
                        <a:moveTo>
                          <a:pt x="22" y="0"/>
                        </a:moveTo>
                        <a:lnTo>
                          <a:pt x="4" y="22"/>
                        </a:lnTo>
                        <a:lnTo>
                          <a:pt x="0" y="0"/>
                        </a:lnTo>
                        <a:lnTo>
                          <a:pt x="22" y="0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42" name="Freeform 380"/>
                  <p:cNvSpPr>
                    <a:spLocks/>
                  </p:cNvSpPr>
                  <p:nvPr/>
                </p:nvSpPr>
                <p:spPr bwMode="auto">
                  <a:xfrm>
                    <a:off x="4403" y="1981"/>
                    <a:ext cx="19" cy="22"/>
                  </a:xfrm>
                  <a:custGeom>
                    <a:avLst/>
                    <a:gdLst>
                      <a:gd name="T0" fmla="*/ 5 w 21"/>
                      <a:gd name="T1" fmla="*/ 11 h 23"/>
                      <a:gd name="T2" fmla="*/ 0 w 21"/>
                      <a:gd name="T3" fmla="*/ 10 h 23"/>
                      <a:gd name="T4" fmla="*/ 5 w 21"/>
                      <a:gd name="T5" fmla="*/ 0 h 23"/>
                      <a:gd name="T6" fmla="*/ 5 w 21"/>
                      <a:gd name="T7" fmla="*/ 2 h 23"/>
                      <a:gd name="T8" fmla="*/ 5 w 21"/>
                      <a:gd name="T9" fmla="*/ 11 h 23"/>
                      <a:gd name="T10" fmla="*/ 5 w 21"/>
                      <a:gd name="T11" fmla="*/ 11 h 23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1"/>
                      <a:gd name="T19" fmla="*/ 0 h 23"/>
                      <a:gd name="T20" fmla="*/ 21 w 21"/>
                      <a:gd name="T21" fmla="*/ 23 h 23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1" h="23">
                        <a:moveTo>
                          <a:pt x="11" y="23"/>
                        </a:moveTo>
                        <a:lnTo>
                          <a:pt x="0" y="10"/>
                        </a:lnTo>
                        <a:lnTo>
                          <a:pt x="21" y="0"/>
                        </a:lnTo>
                        <a:lnTo>
                          <a:pt x="21" y="2"/>
                        </a:lnTo>
                        <a:lnTo>
                          <a:pt x="15" y="13"/>
                        </a:lnTo>
                        <a:lnTo>
                          <a:pt x="11" y="23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43" name="Freeform 381"/>
                  <p:cNvSpPr>
                    <a:spLocks/>
                  </p:cNvSpPr>
                  <p:nvPr/>
                </p:nvSpPr>
                <p:spPr bwMode="auto">
                  <a:xfrm>
                    <a:off x="5051" y="1943"/>
                    <a:ext cx="21" cy="22"/>
                  </a:xfrm>
                  <a:custGeom>
                    <a:avLst/>
                    <a:gdLst>
                      <a:gd name="T0" fmla="*/ 7 w 21"/>
                      <a:gd name="T1" fmla="*/ 0 h 22"/>
                      <a:gd name="T2" fmla="*/ 7 w 21"/>
                      <a:gd name="T3" fmla="*/ 8 h 22"/>
                      <a:gd name="T4" fmla="*/ 0 w 21"/>
                      <a:gd name="T5" fmla="*/ 8 h 22"/>
                      <a:gd name="T6" fmla="*/ 7 w 21"/>
                      <a:gd name="T7" fmla="*/ 15 h 22"/>
                      <a:gd name="T8" fmla="*/ 7 w 21"/>
                      <a:gd name="T9" fmla="*/ 22 h 22"/>
                      <a:gd name="T10" fmla="*/ 14 w 21"/>
                      <a:gd name="T11" fmla="*/ 22 h 22"/>
                      <a:gd name="T12" fmla="*/ 21 w 21"/>
                      <a:gd name="T13" fmla="*/ 22 h 22"/>
                      <a:gd name="T14" fmla="*/ 21 w 21"/>
                      <a:gd name="T15" fmla="*/ 15 h 22"/>
                      <a:gd name="T16" fmla="*/ 21 w 21"/>
                      <a:gd name="T17" fmla="*/ 8 h 22"/>
                      <a:gd name="T18" fmla="*/ 14 w 21"/>
                      <a:gd name="T19" fmla="*/ 8 h 22"/>
                      <a:gd name="T20" fmla="*/ 7 w 21"/>
                      <a:gd name="T21" fmla="*/ 0 h 22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w 21"/>
                      <a:gd name="T34" fmla="*/ 0 h 22"/>
                      <a:gd name="T35" fmla="*/ 21 w 21"/>
                      <a:gd name="T36" fmla="*/ 22 h 22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T33" t="T34" r="T35" b="T36"/>
                    <a:pathLst>
                      <a:path w="21" h="22">
                        <a:moveTo>
                          <a:pt x="7" y="0"/>
                        </a:moveTo>
                        <a:lnTo>
                          <a:pt x="7" y="8"/>
                        </a:lnTo>
                        <a:lnTo>
                          <a:pt x="0" y="8"/>
                        </a:lnTo>
                        <a:lnTo>
                          <a:pt x="7" y="15"/>
                        </a:lnTo>
                        <a:lnTo>
                          <a:pt x="7" y="22"/>
                        </a:lnTo>
                        <a:lnTo>
                          <a:pt x="14" y="22"/>
                        </a:lnTo>
                        <a:lnTo>
                          <a:pt x="21" y="22"/>
                        </a:lnTo>
                        <a:lnTo>
                          <a:pt x="21" y="15"/>
                        </a:lnTo>
                        <a:lnTo>
                          <a:pt x="21" y="8"/>
                        </a:lnTo>
                        <a:lnTo>
                          <a:pt x="14" y="8"/>
                        </a:lnTo>
                        <a:lnTo>
                          <a:pt x="7" y="0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44" name="Freeform 382"/>
                  <p:cNvSpPr>
                    <a:spLocks/>
                  </p:cNvSpPr>
                  <p:nvPr/>
                </p:nvSpPr>
                <p:spPr bwMode="auto">
                  <a:xfrm>
                    <a:off x="5123" y="1985"/>
                    <a:ext cx="20" cy="22"/>
                  </a:xfrm>
                  <a:custGeom>
                    <a:avLst/>
                    <a:gdLst>
                      <a:gd name="T0" fmla="*/ 5 w 22"/>
                      <a:gd name="T1" fmla="*/ 22 h 22"/>
                      <a:gd name="T2" fmla="*/ 5 w 22"/>
                      <a:gd name="T3" fmla="*/ 22 h 22"/>
                      <a:gd name="T4" fmla="*/ 0 w 22"/>
                      <a:gd name="T5" fmla="*/ 22 h 22"/>
                      <a:gd name="T6" fmla="*/ 5 w 22"/>
                      <a:gd name="T7" fmla="*/ 0 h 22"/>
                      <a:gd name="T8" fmla="*/ 5 w 22"/>
                      <a:gd name="T9" fmla="*/ 22 h 2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2"/>
                      <a:gd name="T16" fmla="*/ 0 h 22"/>
                      <a:gd name="T17" fmla="*/ 22 w 22"/>
                      <a:gd name="T18" fmla="*/ 22 h 2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2" h="22">
                        <a:moveTo>
                          <a:pt x="22" y="22"/>
                        </a:moveTo>
                        <a:lnTo>
                          <a:pt x="11" y="22"/>
                        </a:lnTo>
                        <a:lnTo>
                          <a:pt x="0" y="22"/>
                        </a:lnTo>
                        <a:lnTo>
                          <a:pt x="11" y="0"/>
                        </a:lnTo>
                        <a:lnTo>
                          <a:pt x="22" y="22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45" name="Freeform 383"/>
                  <p:cNvSpPr>
                    <a:spLocks/>
                  </p:cNvSpPr>
                  <p:nvPr/>
                </p:nvSpPr>
                <p:spPr bwMode="auto">
                  <a:xfrm>
                    <a:off x="4762" y="1889"/>
                    <a:ext cx="19" cy="22"/>
                  </a:xfrm>
                  <a:custGeom>
                    <a:avLst/>
                    <a:gdLst>
                      <a:gd name="T0" fmla="*/ 5 w 21"/>
                      <a:gd name="T1" fmla="*/ 11 h 23"/>
                      <a:gd name="T2" fmla="*/ 5 w 21"/>
                      <a:gd name="T3" fmla="*/ 8 h 23"/>
                      <a:gd name="T4" fmla="*/ 0 w 21"/>
                      <a:gd name="T5" fmla="*/ 11 h 23"/>
                      <a:gd name="T6" fmla="*/ 5 w 21"/>
                      <a:gd name="T7" fmla="*/ 11 h 23"/>
                      <a:gd name="T8" fmla="*/ 5 w 21"/>
                      <a:gd name="T9" fmla="*/ 8 h 23"/>
                      <a:gd name="T10" fmla="*/ 5 w 21"/>
                      <a:gd name="T11" fmla="*/ 0 h 23"/>
                      <a:gd name="T12" fmla="*/ 5 w 21"/>
                      <a:gd name="T13" fmla="*/ 8 h 23"/>
                      <a:gd name="T14" fmla="*/ 5 w 21"/>
                      <a:gd name="T15" fmla="*/ 11 h 23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1"/>
                      <a:gd name="T25" fmla="*/ 0 h 23"/>
                      <a:gd name="T26" fmla="*/ 21 w 21"/>
                      <a:gd name="T27" fmla="*/ 23 h 23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1" h="23">
                        <a:moveTo>
                          <a:pt x="21" y="15"/>
                        </a:moveTo>
                        <a:lnTo>
                          <a:pt x="21" y="8"/>
                        </a:lnTo>
                        <a:lnTo>
                          <a:pt x="0" y="23"/>
                        </a:lnTo>
                        <a:lnTo>
                          <a:pt x="21" y="15"/>
                        </a:lnTo>
                        <a:lnTo>
                          <a:pt x="21" y="8"/>
                        </a:lnTo>
                        <a:lnTo>
                          <a:pt x="21" y="0"/>
                        </a:lnTo>
                        <a:lnTo>
                          <a:pt x="21" y="8"/>
                        </a:lnTo>
                        <a:lnTo>
                          <a:pt x="21" y="15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46" name="Freeform 384"/>
                  <p:cNvSpPr>
                    <a:spLocks/>
                  </p:cNvSpPr>
                  <p:nvPr/>
                </p:nvSpPr>
                <p:spPr bwMode="auto">
                  <a:xfrm>
                    <a:off x="4963" y="1943"/>
                    <a:ext cx="19" cy="22"/>
                  </a:xfrm>
                  <a:custGeom>
                    <a:avLst/>
                    <a:gdLst>
                      <a:gd name="T0" fmla="*/ 5 w 21"/>
                      <a:gd name="T1" fmla="*/ 0 h 22"/>
                      <a:gd name="T2" fmla="*/ 0 w 21"/>
                      <a:gd name="T3" fmla="*/ 22 h 22"/>
                      <a:gd name="T4" fmla="*/ 0 w 21"/>
                      <a:gd name="T5" fmla="*/ 0 h 22"/>
                      <a:gd name="T6" fmla="*/ 5 w 21"/>
                      <a:gd name="T7" fmla="*/ 0 h 2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1"/>
                      <a:gd name="T13" fmla="*/ 0 h 22"/>
                      <a:gd name="T14" fmla="*/ 21 w 21"/>
                      <a:gd name="T15" fmla="*/ 22 h 22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" h="22">
                        <a:moveTo>
                          <a:pt x="21" y="0"/>
                        </a:moveTo>
                        <a:lnTo>
                          <a:pt x="0" y="22"/>
                        </a:lnTo>
                        <a:lnTo>
                          <a:pt x="0" y="0"/>
                        </a:lnTo>
                        <a:lnTo>
                          <a:pt x="21" y="0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47" name="Line 38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957" y="1931"/>
                    <a:ext cx="6" cy="2"/>
                  </a:xfrm>
                  <a:prstGeom prst="line">
                    <a:avLst/>
                  </a:prstGeom>
                  <a:noFill/>
                  <a:ln w="3175">
                    <a:solidFill>
                      <a:srgbClr val="0033CC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48" name="Freeform 386"/>
                  <p:cNvSpPr>
                    <a:spLocks/>
                  </p:cNvSpPr>
                  <p:nvPr/>
                </p:nvSpPr>
                <p:spPr bwMode="auto">
                  <a:xfrm>
                    <a:off x="4337" y="1941"/>
                    <a:ext cx="143" cy="128"/>
                  </a:xfrm>
                  <a:custGeom>
                    <a:avLst/>
                    <a:gdLst>
                      <a:gd name="T0" fmla="*/ 47 w 150"/>
                      <a:gd name="T1" fmla="*/ 0 h 127"/>
                      <a:gd name="T2" fmla="*/ 51 w 150"/>
                      <a:gd name="T3" fmla="*/ 7 h 127"/>
                      <a:gd name="T4" fmla="*/ 51 w 150"/>
                      <a:gd name="T5" fmla="*/ 22 h 127"/>
                      <a:gd name="T6" fmla="*/ 54 w 150"/>
                      <a:gd name="T7" fmla="*/ 17 h 127"/>
                      <a:gd name="T8" fmla="*/ 54 w 150"/>
                      <a:gd name="T9" fmla="*/ 23 h 127"/>
                      <a:gd name="T10" fmla="*/ 55 w 150"/>
                      <a:gd name="T11" fmla="*/ 25 h 127"/>
                      <a:gd name="T12" fmla="*/ 63 w 150"/>
                      <a:gd name="T13" fmla="*/ 34 h 127"/>
                      <a:gd name="T14" fmla="*/ 57 w 150"/>
                      <a:gd name="T15" fmla="*/ 42 h 127"/>
                      <a:gd name="T16" fmla="*/ 60 w 150"/>
                      <a:gd name="T17" fmla="*/ 51 h 127"/>
                      <a:gd name="T18" fmla="*/ 54 w 150"/>
                      <a:gd name="T19" fmla="*/ 55 h 127"/>
                      <a:gd name="T20" fmla="*/ 52 w 150"/>
                      <a:gd name="T21" fmla="*/ 59 h 127"/>
                      <a:gd name="T22" fmla="*/ 47 w 150"/>
                      <a:gd name="T23" fmla="*/ 56 h 127"/>
                      <a:gd name="T24" fmla="*/ 41 w 150"/>
                      <a:gd name="T25" fmla="*/ 54 h 127"/>
                      <a:gd name="T26" fmla="*/ 40 w 150"/>
                      <a:gd name="T27" fmla="*/ 88 h 127"/>
                      <a:gd name="T28" fmla="*/ 38 w 150"/>
                      <a:gd name="T29" fmla="*/ 103 h 127"/>
                      <a:gd name="T30" fmla="*/ 37 w 150"/>
                      <a:gd name="T31" fmla="*/ 112 h 127"/>
                      <a:gd name="T32" fmla="*/ 33 w 150"/>
                      <a:gd name="T33" fmla="*/ 131 h 127"/>
                      <a:gd name="T34" fmla="*/ 29 w 150"/>
                      <a:gd name="T35" fmla="*/ 137 h 127"/>
                      <a:gd name="T36" fmla="*/ 20 w 150"/>
                      <a:gd name="T37" fmla="*/ 131 h 127"/>
                      <a:gd name="T38" fmla="*/ 17 w 150"/>
                      <a:gd name="T39" fmla="*/ 139 h 127"/>
                      <a:gd name="T40" fmla="*/ 10 w 150"/>
                      <a:gd name="T41" fmla="*/ 145 h 127"/>
                      <a:gd name="T42" fmla="*/ 3 w 150"/>
                      <a:gd name="T43" fmla="*/ 133 h 127"/>
                      <a:gd name="T44" fmla="*/ 0 w 150"/>
                      <a:gd name="T45" fmla="*/ 120 h 127"/>
                      <a:gd name="T46" fmla="*/ 1 w 150"/>
                      <a:gd name="T47" fmla="*/ 122 h 127"/>
                      <a:gd name="T48" fmla="*/ 10 w 150"/>
                      <a:gd name="T49" fmla="*/ 129 h 127"/>
                      <a:gd name="T50" fmla="*/ 10 w 150"/>
                      <a:gd name="T51" fmla="*/ 136 h 127"/>
                      <a:gd name="T52" fmla="*/ 10 w 150"/>
                      <a:gd name="T53" fmla="*/ 133 h 127"/>
                      <a:gd name="T54" fmla="*/ 10 w 150"/>
                      <a:gd name="T55" fmla="*/ 129 h 127"/>
                      <a:gd name="T56" fmla="*/ 10 w 150"/>
                      <a:gd name="T57" fmla="*/ 118 h 127"/>
                      <a:gd name="T58" fmla="*/ 10 w 150"/>
                      <a:gd name="T59" fmla="*/ 114 h 127"/>
                      <a:gd name="T60" fmla="*/ 10 w 150"/>
                      <a:gd name="T61" fmla="*/ 109 h 127"/>
                      <a:gd name="T62" fmla="*/ 17 w 150"/>
                      <a:gd name="T63" fmla="*/ 104 h 127"/>
                      <a:gd name="T64" fmla="*/ 23 w 150"/>
                      <a:gd name="T65" fmla="*/ 100 h 127"/>
                      <a:gd name="T66" fmla="*/ 26 w 150"/>
                      <a:gd name="T67" fmla="*/ 83 h 127"/>
                      <a:gd name="T68" fmla="*/ 29 w 150"/>
                      <a:gd name="T69" fmla="*/ 50 h 127"/>
                      <a:gd name="T70" fmla="*/ 32 w 150"/>
                      <a:gd name="T71" fmla="*/ 61 h 127"/>
                      <a:gd name="T72" fmla="*/ 33 w 150"/>
                      <a:gd name="T73" fmla="*/ 53 h 127"/>
                      <a:gd name="T74" fmla="*/ 35 w 150"/>
                      <a:gd name="T75" fmla="*/ 43 h 127"/>
                      <a:gd name="T76" fmla="*/ 37 w 150"/>
                      <a:gd name="T77" fmla="*/ 54 h 127"/>
                      <a:gd name="T78" fmla="*/ 37 w 150"/>
                      <a:gd name="T79" fmla="*/ 45 h 127"/>
                      <a:gd name="T80" fmla="*/ 39 w 150"/>
                      <a:gd name="T81" fmla="*/ 40 h 127"/>
                      <a:gd name="T82" fmla="*/ 38 w 150"/>
                      <a:gd name="T83" fmla="*/ 34 h 127"/>
                      <a:gd name="T84" fmla="*/ 40 w 150"/>
                      <a:gd name="T85" fmla="*/ 29 h 127"/>
                      <a:gd name="T86" fmla="*/ 43 w 150"/>
                      <a:gd name="T87" fmla="*/ 15 h 127"/>
                      <a:gd name="T88" fmla="*/ 47 w 150"/>
                      <a:gd name="T89" fmla="*/ 0 h 127"/>
                      <a:gd name="T90" fmla="*/ 47 w 150"/>
                      <a:gd name="T91" fmla="*/ 5 h 127"/>
                      <a:gd name="T92" fmla="*/ 47 w 150"/>
                      <a:gd name="T93" fmla="*/ 0 h 127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w 150"/>
                      <a:gd name="T142" fmla="*/ 0 h 127"/>
                      <a:gd name="T143" fmla="*/ 150 w 150"/>
                      <a:gd name="T144" fmla="*/ 127 h 127"/>
                    </a:gdLst>
                    <a:ahLst/>
                    <a:cxnLst>
                      <a:cxn ang="T94">
                        <a:pos x="T0" y="T1"/>
                      </a:cxn>
                      <a:cxn ang="T95">
                        <a:pos x="T2" y="T3"/>
                      </a:cxn>
                      <a:cxn ang="T96">
                        <a:pos x="T4" y="T5"/>
                      </a:cxn>
                      <a:cxn ang="T97">
                        <a:pos x="T6" y="T7"/>
                      </a:cxn>
                      <a:cxn ang="T98">
                        <a:pos x="T8" y="T9"/>
                      </a:cxn>
                      <a:cxn ang="T99">
                        <a:pos x="T10" y="T11"/>
                      </a:cxn>
                      <a:cxn ang="T100">
                        <a:pos x="T12" y="T13"/>
                      </a:cxn>
                      <a:cxn ang="T101">
                        <a:pos x="T14" y="T15"/>
                      </a:cxn>
                      <a:cxn ang="T102">
                        <a:pos x="T16" y="T17"/>
                      </a:cxn>
                      <a:cxn ang="T103">
                        <a:pos x="T18" y="T19"/>
                      </a:cxn>
                      <a:cxn ang="T104">
                        <a:pos x="T20" y="T21"/>
                      </a:cxn>
                      <a:cxn ang="T105">
                        <a:pos x="T22" y="T23"/>
                      </a:cxn>
                      <a:cxn ang="T106">
                        <a:pos x="T24" y="T25"/>
                      </a:cxn>
                      <a:cxn ang="T107">
                        <a:pos x="T26" y="T27"/>
                      </a:cxn>
                      <a:cxn ang="T108">
                        <a:pos x="T28" y="T29"/>
                      </a:cxn>
                      <a:cxn ang="T109">
                        <a:pos x="T30" y="T31"/>
                      </a:cxn>
                      <a:cxn ang="T110">
                        <a:pos x="T32" y="T33"/>
                      </a:cxn>
                      <a:cxn ang="T111">
                        <a:pos x="T34" y="T35"/>
                      </a:cxn>
                      <a:cxn ang="T112">
                        <a:pos x="T36" y="T37"/>
                      </a:cxn>
                      <a:cxn ang="T113">
                        <a:pos x="T38" y="T39"/>
                      </a:cxn>
                      <a:cxn ang="T114">
                        <a:pos x="T40" y="T41"/>
                      </a:cxn>
                      <a:cxn ang="T115">
                        <a:pos x="T42" y="T43"/>
                      </a:cxn>
                      <a:cxn ang="T116">
                        <a:pos x="T44" y="T45"/>
                      </a:cxn>
                      <a:cxn ang="T117">
                        <a:pos x="T46" y="T47"/>
                      </a:cxn>
                      <a:cxn ang="T118">
                        <a:pos x="T48" y="T49"/>
                      </a:cxn>
                      <a:cxn ang="T119">
                        <a:pos x="T50" y="T51"/>
                      </a:cxn>
                      <a:cxn ang="T120">
                        <a:pos x="T52" y="T53"/>
                      </a:cxn>
                      <a:cxn ang="T121">
                        <a:pos x="T54" y="T55"/>
                      </a:cxn>
                      <a:cxn ang="T122">
                        <a:pos x="T56" y="T57"/>
                      </a:cxn>
                      <a:cxn ang="T123">
                        <a:pos x="T58" y="T59"/>
                      </a:cxn>
                      <a:cxn ang="T124">
                        <a:pos x="T60" y="T61"/>
                      </a:cxn>
                      <a:cxn ang="T125">
                        <a:pos x="T62" y="T63"/>
                      </a:cxn>
                      <a:cxn ang="T126">
                        <a:pos x="T64" y="T65"/>
                      </a:cxn>
                      <a:cxn ang="T127">
                        <a:pos x="T66" y="T67"/>
                      </a:cxn>
                      <a:cxn ang="T128">
                        <a:pos x="T68" y="T69"/>
                      </a:cxn>
                      <a:cxn ang="T129">
                        <a:pos x="T70" y="T71"/>
                      </a:cxn>
                      <a:cxn ang="T130">
                        <a:pos x="T72" y="T73"/>
                      </a:cxn>
                      <a:cxn ang="T131">
                        <a:pos x="T74" y="T75"/>
                      </a:cxn>
                      <a:cxn ang="T132">
                        <a:pos x="T76" y="T77"/>
                      </a:cxn>
                      <a:cxn ang="T133">
                        <a:pos x="T78" y="T79"/>
                      </a:cxn>
                      <a:cxn ang="T134">
                        <a:pos x="T80" y="T81"/>
                      </a:cxn>
                      <a:cxn ang="T135">
                        <a:pos x="T82" y="T83"/>
                      </a:cxn>
                      <a:cxn ang="T136">
                        <a:pos x="T84" y="T85"/>
                      </a:cxn>
                      <a:cxn ang="T137">
                        <a:pos x="T86" y="T87"/>
                      </a:cxn>
                      <a:cxn ang="T138">
                        <a:pos x="T88" y="T89"/>
                      </a:cxn>
                      <a:cxn ang="T139">
                        <a:pos x="T90" y="T91"/>
                      </a:cxn>
                      <a:cxn ang="T140">
                        <a:pos x="T92" y="T93"/>
                      </a:cxn>
                    </a:cxnLst>
                    <a:rect l="T141" t="T142" r="T143" b="T144"/>
                    <a:pathLst>
                      <a:path w="150" h="127">
                        <a:moveTo>
                          <a:pt x="112" y="0"/>
                        </a:moveTo>
                        <a:lnTo>
                          <a:pt x="122" y="7"/>
                        </a:lnTo>
                        <a:lnTo>
                          <a:pt x="121" y="22"/>
                        </a:lnTo>
                        <a:lnTo>
                          <a:pt x="128" y="17"/>
                        </a:lnTo>
                        <a:lnTo>
                          <a:pt x="128" y="23"/>
                        </a:lnTo>
                        <a:lnTo>
                          <a:pt x="131" y="25"/>
                        </a:lnTo>
                        <a:lnTo>
                          <a:pt x="150" y="34"/>
                        </a:lnTo>
                        <a:lnTo>
                          <a:pt x="134" y="42"/>
                        </a:lnTo>
                        <a:lnTo>
                          <a:pt x="139" y="51"/>
                        </a:lnTo>
                        <a:lnTo>
                          <a:pt x="127" y="55"/>
                        </a:lnTo>
                        <a:lnTo>
                          <a:pt x="125" y="59"/>
                        </a:lnTo>
                        <a:lnTo>
                          <a:pt x="110" y="56"/>
                        </a:lnTo>
                        <a:lnTo>
                          <a:pt x="96" y="54"/>
                        </a:lnTo>
                        <a:lnTo>
                          <a:pt x="93" y="70"/>
                        </a:lnTo>
                        <a:lnTo>
                          <a:pt x="89" y="85"/>
                        </a:lnTo>
                        <a:lnTo>
                          <a:pt x="87" y="94"/>
                        </a:lnTo>
                        <a:lnTo>
                          <a:pt x="78" y="113"/>
                        </a:lnTo>
                        <a:lnTo>
                          <a:pt x="67" y="119"/>
                        </a:lnTo>
                        <a:lnTo>
                          <a:pt x="45" y="113"/>
                        </a:lnTo>
                        <a:lnTo>
                          <a:pt x="39" y="121"/>
                        </a:lnTo>
                        <a:lnTo>
                          <a:pt x="18" y="127"/>
                        </a:lnTo>
                        <a:lnTo>
                          <a:pt x="3" y="115"/>
                        </a:lnTo>
                        <a:lnTo>
                          <a:pt x="0" y="102"/>
                        </a:lnTo>
                        <a:lnTo>
                          <a:pt x="1" y="104"/>
                        </a:lnTo>
                        <a:lnTo>
                          <a:pt x="13" y="111"/>
                        </a:lnTo>
                        <a:lnTo>
                          <a:pt x="25" y="118"/>
                        </a:lnTo>
                        <a:lnTo>
                          <a:pt x="23" y="115"/>
                        </a:lnTo>
                        <a:lnTo>
                          <a:pt x="25" y="111"/>
                        </a:lnTo>
                        <a:lnTo>
                          <a:pt x="27" y="100"/>
                        </a:lnTo>
                        <a:lnTo>
                          <a:pt x="27" y="96"/>
                        </a:lnTo>
                        <a:lnTo>
                          <a:pt x="28" y="91"/>
                        </a:lnTo>
                        <a:lnTo>
                          <a:pt x="39" y="86"/>
                        </a:lnTo>
                        <a:lnTo>
                          <a:pt x="50" y="82"/>
                        </a:lnTo>
                        <a:lnTo>
                          <a:pt x="59" y="65"/>
                        </a:lnTo>
                        <a:lnTo>
                          <a:pt x="68" y="50"/>
                        </a:lnTo>
                        <a:lnTo>
                          <a:pt x="77" y="61"/>
                        </a:lnTo>
                        <a:lnTo>
                          <a:pt x="79" y="53"/>
                        </a:lnTo>
                        <a:lnTo>
                          <a:pt x="84" y="43"/>
                        </a:lnTo>
                        <a:lnTo>
                          <a:pt x="88" y="54"/>
                        </a:lnTo>
                        <a:lnTo>
                          <a:pt x="88" y="45"/>
                        </a:lnTo>
                        <a:lnTo>
                          <a:pt x="90" y="40"/>
                        </a:lnTo>
                        <a:lnTo>
                          <a:pt x="89" y="34"/>
                        </a:lnTo>
                        <a:lnTo>
                          <a:pt x="93" y="29"/>
                        </a:lnTo>
                        <a:lnTo>
                          <a:pt x="100" y="15"/>
                        </a:lnTo>
                        <a:lnTo>
                          <a:pt x="109" y="0"/>
                        </a:lnTo>
                        <a:lnTo>
                          <a:pt x="109" y="5"/>
                        </a:lnTo>
                        <a:lnTo>
                          <a:pt x="112" y="0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49" name="Freeform 387"/>
                  <p:cNvSpPr>
                    <a:spLocks/>
                  </p:cNvSpPr>
                  <p:nvPr/>
                </p:nvSpPr>
                <p:spPr bwMode="auto">
                  <a:xfrm>
                    <a:off x="4198" y="1949"/>
                    <a:ext cx="62" cy="108"/>
                  </a:xfrm>
                  <a:custGeom>
                    <a:avLst/>
                    <a:gdLst>
                      <a:gd name="T0" fmla="*/ 15 w 67"/>
                      <a:gd name="T1" fmla="*/ 91 h 109"/>
                      <a:gd name="T2" fmla="*/ 9 w 67"/>
                      <a:gd name="T3" fmla="*/ 74 h 109"/>
                      <a:gd name="T4" fmla="*/ 6 w 67"/>
                      <a:gd name="T5" fmla="*/ 60 h 109"/>
                      <a:gd name="T6" fmla="*/ 6 w 67"/>
                      <a:gd name="T7" fmla="*/ 54 h 109"/>
                      <a:gd name="T8" fmla="*/ 6 w 67"/>
                      <a:gd name="T9" fmla="*/ 27 h 109"/>
                      <a:gd name="T10" fmla="*/ 0 w 67"/>
                      <a:gd name="T11" fmla="*/ 3 h 109"/>
                      <a:gd name="T12" fmla="*/ 0 w 67"/>
                      <a:gd name="T13" fmla="*/ 0 h 109"/>
                      <a:gd name="T14" fmla="*/ 6 w 67"/>
                      <a:gd name="T15" fmla="*/ 7 h 109"/>
                      <a:gd name="T16" fmla="*/ 6 w 67"/>
                      <a:gd name="T17" fmla="*/ 16 h 109"/>
                      <a:gd name="T18" fmla="*/ 6 w 67"/>
                      <a:gd name="T19" fmla="*/ 15 h 109"/>
                      <a:gd name="T20" fmla="*/ 6 w 67"/>
                      <a:gd name="T21" fmla="*/ 7 h 109"/>
                      <a:gd name="T22" fmla="*/ 10 w 67"/>
                      <a:gd name="T23" fmla="*/ 18 h 109"/>
                      <a:gd name="T24" fmla="*/ 13 w 67"/>
                      <a:gd name="T25" fmla="*/ 31 h 109"/>
                      <a:gd name="T26" fmla="*/ 13 w 67"/>
                      <a:gd name="T27" fmla="*/ 52 h 109"/>
                      <a:gd name="T28" fmla="*/ 14 w 67"/>
                      <a:gd name="T29" fmla="*/ 54 h 109"/>
                      <a:gd name="T30" fmla="*/ 15 w 67"/>
                      <a:gd name="T31" fmla="*/ 72 h 109"/>
                      <a:gd name="T32" fmla="*/ 17 w 67"/>
                      <a:gd name="T33" fmla="*/ 89 h 109"/>
                      <a:gd name="T34" fmla="*/ 16 w 67"/>
                      <a:gd name="T35" fmla="*/ 86 h 109"/>
                      <a:gd name="T36" fmla="*/ 15 w 67"/>
                      <a:gd name="T37" fmla="*/ 91 h 109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w 67"/>
                      <a:gd name="T58" fmla="*/ 0 h 109"/>
                      <a:gd name="T59" fmla="*/ 67 w 67"/>
                      <a:gd name="T60" fmla="*/ 109 h 109"/>
                    </a:gdLst>
                    <a:ahLst/>
                    <a:cxnLst>
                      <a:cxn ang="T38">
                        <a:pos x="T0" y="T1"/>
                      </a:cxn>
                      <a:cxn ang="T39">
                        <a:pos x="T2" y="T3"/>
                      </a:cxn>
                      <a:cxn ang="T40">
                        <a:pos x="T4" y="T5"/>
                      </a:cxn>
                      <a:cxn ang="T41">
                        <a:pos x="T6" y="T7"/>
                      </a:cxn>
                      <a:cxn ang="T42">
                        <a:pos x="T8" y="T9"/>
                      </a:cxn>
                      <a:cxn ang="T43">
                        <a:pos x="T10" y="T11"/>
                      </a:cxn>
                      <a:cxn ang="T44">
                        <a:pos x="T12" y="T13"/>
                      </a:cxn>
                      <a:cxn ang="T45">
                        <a:pos x="T14" y="T15"/>
                      </a:cxn>
                      <a:cxn ang="T46">
                        <a:pos x="T16" y="T17"/>
                      </a:cxn>
                      <a:cxn ang="T47">
                        <a:pos x="T18" y="T19"/>
                      </a:cxn>
                      <a:cxn ang="T48">
                        <a:pos x="T20" y="T21"/>
                      </a:cxn>
                      <a:cxn ang="T49">
                        <a:pos x="T22" y="T23"/>
                      </a:cxn>
                      <a:cxn ang="T50">
                        <a:pos x="T24" y="T25"/>
                      </a:cxn>
                      <a:cxn ang="T51">
                        <a:pos x="T26" y="T27"/>
                      </a:cxn>
                      <a:cxn ang="T52">
                        <a:pos x="T28" y="T29"/>
                      </a:cxn>
                      <a:cxn ang="T53">
                        <a:pos x="T30" y="T31"/>
                      </a:cxn>
                      <a:cxn ang="T54">
                        <a:pos x="T32" y="T33"/>
                      </a:cxn>
                      <a:cxn ang="T55">
                        <a:pos x="T34" y="T35"/>
                      </a:cxn>
                      <a:cxn ang="T56">
                        <a:pos x="T36" y="T37"/>
                      </a:cxn>
                    </a:cxnLst>
                    <a:rect l="T57" t="T58" r="T59" b="T60"/>
                    <a:pathLst>
                      <a:path w="67" h="109">
                        <a:moveTo>
                          <a:pt x="56" y="109"/>
                        </a:moveTo>
                        <a:lnTo>
                          <a:pt x="37" y="92"/>
                        </a:lnTo>
                        <a:lnTo>
                          <a:pt x="18" y="78"/>
                        </a:lnTo>
                        <a:lnTo>
                          <a:pt x="11" y="54"/>
                        </a:lnTo>
                        <a:lnTo>
                          <a:pt x="6" y="27"/>
                        </a:lnTo>
                        <a:lnTo>
                          <a:pt x="0" y="3"/>
                        </a:lnTo>
                        <a:lnTo>
                          <a:pt x="0" y="0"/>
                        </a:lnTo>
                        <a:lnTo>
                          <a:pt x="12" y="7"/>
                        </a:lnTo>
                        <a:lnTo>
                          <a:pt x="13" y="16"/>
                        </a:lnTo>
                        <a:lnTo>
                          <a:pt x="24" y="15"/>
                        </a:lnTo>
                        <a:lnTo>
                          <a:pt x="29" y="7"/>
                        </a:lnTo>
                        <a:lnTo>
                          <a:pt x="39" y="18"/>
                        </a:lnTo>
                        <a:lnTo>
                          <a:pt x="48" y="31"/>
                        </a:lnTo>
                        <a:lnTo>
                          <a:pt x="51" y="52"/>
                        </a:lnTo>
                        <a:lnTo>
                          <a:pt x="52" y="71"/>
                        </a:lnTo>
                        <a:lnTo>
                          <a:pt x="58" y="90"/>
                        </a:lnTo>
                        <a:lnTo>
                          <a:pt x="67" y="107"/>
                        </a:lnTo>
                        <a:lnTo>
                          <a:pt x="61" y="104"/>
                        </a:lnTo>
                        <a:lnTo>
                          <a:pt x="56" y="109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50" name="Freeform 388"/>
                  <p:cNvSpPr>
                    <a:spLocks/>
                  </p:cNvSpPr>
                  <p:nvPr/>
                </p:nvSpPr>
                <p:spPr bwMode="auto">
                  <a:xfrm>
                    <a:off x="3817" y="2045"/>
                    <a:ext cx="21" cy="22"/>
                  </a:xfrm>
                  <a:custGeom>
                    <a:avLst/>
                    <a:gdLst>
                      <a:gd name="T0" fmla="*/ 21 w 21"/>
                      <a:gd name="T1" fmla="*/ 11 h 22"/>
                      <a:gd name="T2" fmla="*/ 21 w 21"/>
                      <a:gd name="T3" fmla="*/ 22 h 22"/>
                      <a:gd name="T4" fmla="*/ 0 w 21"/>
                      <a:gd name="T5" fmla="*/ 11 h 22"/>
                      <a:gd name="T6" fmla="*/ 21 w 21"/>
                      <a:gd name="T7" fmla="*/ 0 h 22"/>
                      <a:gd name="T8" fmla="*/ 21 w 21"/>
                      <a:gd name="T9" fmla="*/ 11 h 2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1"/>
                      <a:gd name="T16" fmla="*/ 0 h 22"/>
                      <a:gd name="T17" fmla="*/ 21 w 21"/>
                      <a:gd name="T18" fmla="*/ 22 h 2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1" h="22">
                        <a:moveTo>
                          <a:pt x="21" y="11"/>
                        </a:moveTo>
                        <a:lnTo>
                          <a:pt x="21" y="22"/>
                        </a:lnTo>
                        <a:lnTo>
                          <a:pt x="0" y="11"/>
                        </a:lnTo>
                        <a:lnTo>
                          <a:pt x="21" y="0"/>
                        </a:lnTo>
                        <a:lnTo>
                          <a:pt x="21" y="11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51" name="Freeform 389"/>
                  <p:cNvSpPr>
                    <a:spLocks/>
                  </p:cNvSpPr>
                  <p:nvPr/>
                </p:nvSpPr>
                <p:spPr bwMode="auto">
                  <a:xfrm>
                    <a:off x="3821" y="2105"/>
                    <a:ext cx="19" cy="24"/>
                  </a:xfrm>
                  <a:custGeom>
                    <a:avLst/>
                    <a:gdLst>
                      <a:gd name="T0" fmla="*/ 0 w 21"/>
                      <a:gd name="T1" fmla="*/ 0 h 25"/>
                      <a:gd name="T2" fmla="*/ 5 w 21"/>
                      <a:gd name="T3" fmla="*/ 0 h 25"/>
                      <a:gd name="T4" fmla="*/ 0 w 21"/>
                      <a:gd name="T5" fmla="*/ 12 h 25"/>
                      <a:gd name="T6" fmla="*/ 0 w 21"/>
                      <a:gd name="T7" fmla="*/ 0 h 25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1"/>
                      <a:gd name="T13" fmla="*/ 0 h 25"/>
                      <a:gd name="T14" fmla="*/ 21 w 21"/>
                      <a:gd name="T15" fmla="*/ 25 h 25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" h="25">
                        <a:moveTo>
                          <a:pt x="0" y="0"/>
                        </a:moveTo>
                        <a:lnTo>
                          <a:pt x="21" y="0"/>
                        </a:lnTo>
                        <a:lnTo>
                          <a:pt x="0" y="2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52" name="Line 390"/>
                  <p:cNvSpPr>
                    <a:spLocks noChangeShapeType="1"/>
                  </p:cNvSpPr>
                  <p:nvPr/>
                </p:nvSpPr>
                <p:spPr bwMode="auto">
                  <a:xfrm>
                    <a:off x="3809" y="2095"/>
                    <a:ext cx="2" cy="24"/>
                  </a:xfrm>
                  <a:prstGeom prst="line">
                    <a:avLst/>
                  </a:prstGeom>
                  <a:noFill/>
                  <a:ln w="3175">
                    <a:solidFill>
                      <a:srgbClr val="0033CC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53" name="Freeform 391"/>
                  <p:cNvSpPr>
                    <a:spLocks/>
                  </p:cNvSpPr>
                  <p:nvPr/>
                </p:nvSpPr>
                <p:spPr bwMode="auto">
                  <a:xfrm>
                    <a:off x="3802" y="2111"/>
                    <a:ext cx="21" cy="22"/>
                  </a:xfrm>
                  <a:custGeom>
                    <a:avLst/>
                    <a:gdLst>
                      <a:gd name="T0" fmla="*/ 11 w 22"/>
                      <a:gd name="T1" fmla="*/ 0 h 22"/>
                      <a:gd name="T2" fmla="*/ 11 w 22"/>
                      <a:gd name="T3" fmla="*/ 22 h 22"/>
                      <a:gd name="T4" fmla="*/ 0 w 22"/>
                      <a:gd name="T5" fmla="*/ 0 h 22"/>
                      <a:gd name="T6" fmla="*/ 11 w 22"/>
                      <a:gd name="T7" fmla="*/ 0 h 2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"/>
                      <a:gd name="T13" fmla="*/ 0 h 22"/>
                      <a:gd name="T14" fmla="*/ 22 w 22"/>
                      <a:gd name="T15" fmla="*/ 22 h 22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" h="22">
                        <a:moveTo>
                          <a:pt x="22" y="0"/>
                        </a:moveTo>
                        <a:lnTo>
                          <a:pt x="11" y="22"/>
                        </a:lnTo>
                        <a:lnTo>
                          <a:pt x="0" y="0"/>
                        </a:lnTo>
                        <a:lnTo>
                          <a:pt x="22" y="0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54" name="Freeform 392"/>
                  <p:cNvSpPr>
                    <a:spLocks/>
                  </p:cNvSpPr>
                  <p:nvPr/>
                </p:nvSpPr>
                <p:spPr bwMode="auto">
                  <a:xfrm>
                    <a:off x="3813" y="2103"/>
                    <a:ext cx="21" cy="22"/>
                  </a:xfrm>
                  <a:custGeom>
                    <a:avLst/>
                    <a:gdLst>
                      <a:gd name="T0" fmla="*/ 11 w 22"/>
                      <a:gd name="T1" fmla="*/ 22 h 22"/>
                      <a:gd name="T2" fmla="*/ 11 w 22"/>
                      <a:gd name="T3" fmla="*/ 0 h 22"/>
                      <a:gd name="T4" fmla="*/ 0 w 22"/>
                      <a:gd name="T5" fmla="*/ 11 h 22"/>
                      <a:gd name="T6" fmla="*/ 11 w 22"/>
                      <a:gd name="T7" fmla="*/ 22 h 2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"/>
                      <a:gd name="T13" fmla="*/ 0 h 22"/>
                      <a:gd name="T14" fmla="*/ 22 w 22"/>
                      <a:gd name="T15" fmla="*/ 22 h 22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" h="22">
                        <a:moveTo>
                          <a:pt x="22" y="22"/>
                        </a:moveTo>
                        <a:lnTo>
                          <a:pt x="22" y="0"/>
                        </a:lnTo>
                        <a:lnTo>
                          <a:pt x="0" y="11"/>
                        </a:lnTo>
                        <a:lnTo>
                          <a:pt x="22" y="22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55" name="Freeform 393"/>
                  <p:cNvSpPr>
                    <a:spLocks/>
                  </p:cNvSpPr>
                  <p:nvPr/>
                </p:nvSpPr>
                <p:spPr bwMode="auto">
                  <a:xfrm>
                    <a:off x="3813" y="1977"/>
                    <a:ext cx="21" cy="26"/>
                  </a:xfrm>
                  <a:custGeom>
                    <a:avLst/>
                    <a:gdLst>
                      <a:gd name="T0" fmla="*/ 11 w 22"/>
                      <a:gd name="T1" fmla="*/ 100 h 24"/>
                      <a:gd name="T2" fmla="*/ 0 w 22"/>
                      <a:gd name="T3" fmla="*/ 0 h 24"/>
                      <a:gd name="T4" fmla="*/ 0 w 22"/>
                      <a:gd name="T5" fmla="*/ 100 h 24"/>
                      <a:gd name="T6" fmla="*/ 11 w 22"/>
                      <a:gd name="T7" fmla="*/ 100 h 24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"/>
                      <a:gd name="T13" fmla="*/ 0 h 24"/>
                      <a:gd name="T14" fmla="*/ 22 w 22"/>
                      <a:gd name="T15" fmla="*/ 24 h 24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" h="24">
                        <a:moveTo>
                          <a:pt x="22" y="24"/>
                        </a:moveTo>
                        <a:lnTo>
                          <a:pt x="0" y="0"/>
                        </a:lnTo>
                        <a:lnTo>
                          <a:pt x="0" y="24"/>
                        </a:lnTo>
                        <a:lnTo>
                          <a:pt x="22" y="24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56" name="Line 39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808" y="2101"/>
                    <a:ext cx="1" cy="6"/>
                  </a:xfrm>
                  <a:prstGeom prst="line">
                    <a:avLst/>
                  </a:prstGeom>
                  <a:noFill/>
                  <a:ln w="3175">
                    <a:solidFill>
                      <a:srgbClr val="0033CC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57" name="Freeform 395"/>
                  <p:cNvSpPr>
                    <a:spLocks/>
                  </p:cNvSpPr>
                  <p:nvPr/>
                </p:nvSpPr>
                <p:spPr bwMode="auto">
                  <a:xfrm>
                    <a:off x="3821" y="2051"/>
                    <a:ext cx="19" cy="24"/>
                  </a:xfrm>
                  <a:custGeom>
                    <a:avLst/>
                    <a:gdLst>
                      <a:gd name="T0" fmla="*/ 5 w 21"/>
                      <a:gd name="T1" fmla="*/ 47 h 23"/>
                      <a:gd name="T2" fmla="*/ 0 w 21"/>
                      <a:gd name="T3" fmla="*/ 0 h 23"/>
                      <a:gd name="T4" fmla="*/ 0 w 21"/>
                      <a:gd name="T5" fmla="*/ 47 h 23"/>
                      <a:gd name="T6" fmla="*/ 5 w 21"/>
                      <a:gd name="T7" fmla="*/ 47 h 2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1"/>
                      <a:gd name="T13" fmla="*/ 0 h 23"/>
                      <a:gd name="T14" fmla="*/ 21 w 21"/>
                      <a:gd name="T15" fmla="*/ 23 h 23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" h="23">
                        <a:moveTo>
                          <a:pt x="21" y="23"/>
                        </a:moveTo>
                        <a:lnTo>
                          <a:pt x="0" y="0"/>
                        </a:lnTo>
                        <a:lnTo>
                          <a:pt x="0" y="23"/>
                        </a:lnTo>
                        <a:lnTo>
                          <a:pt x="21" y="23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58" name="Line 396"/>
                  <p:cNvSpPr>
                    <a:spLocks noChangeShapeType="1"/>
                  </p:cNvSpPr>
                  <p:nvPr/>
                </p:nvSpPr>
                <p:spPr bwMode="auto">
                  <a:xfrm>
                    <a:off x="3800" y="1939"/>
                    <a:ext cx="2" cy="6"/>
                  </a:xfrm>
                  <a:prstGeom prst="line">
                    <a:avLst/>
                  </a:prstGeom>
                  <a:noFill/>
                  <a:ln w="3175">
                    <a:solidFill>
                      <a:srgbClr val="0033CC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59" name="Line 397"/>
                  <p:cNvSpPr>
                    <a:spLocks noChangeShapeType="1"/>
                  </p:cNvSpPr>
                  <p:nvPr/>
                </p:nvSpPr>
                <p:spPr bwMode="auto">
                  <a:xfrm>
                    <a:off x="3808" y="2049"/>
                    <a:ext cx="1" cy="6"/>
                  </a:xfrm>
                  <a:prstGeom prst="line">
                    <a:avLst/>
                  </a:prstGeom>
                  <a:noFill/>
                  <a:ln w="3175">
                    <a:solidFill>
                      <a:srgbClr val="0033CC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60" name="Freeform 398"/>
                  <p:cNvSpPr>
                    <a:spLocks/>
                  </p:cNvSpPr>
                  <p:nvPr/>
                </p:nvSpPr>
                <p:spPr bwMode="auto">
                  <a:xfrm>
                    <a:off x="3819" y="2047"/>
                    <a:ext cx="19" cy="22"/>
                  </a:xfrm>
                  <a:custGeom>
                    <a:avLst/>
                    <a:gdLst>
                      <a:gd name="T0" fmla="*/ 10 w 20"/>
                      <a:gd name="T1" fmla="*/ 22 h 22"/>
                      <a:gd name="T2" fmla="*/ 0 w 20"/>
                      <a:gd name="T3" fmla="*/ 0 h 22"/>
                      <a:gd name="T4" fmla="*/ 0 w 20"/>
                      <a:gd name="T5" fmla="*/ 22 h 22"/>
                      <a:gd name="T6" fmla="*/ 10 w 20"/>
                      <a:gd name="T7" fmla="*/ 22 h 2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0"/>
                      <a:gd name="T13" fmla="*/ 0 h 22"/>
                      <a:gd name="T14" fmla="*/ 20 w 20"/>
                      <a:gd name="T15" fmla="*/ 22 h 22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0" h="22">
                        <a:moveTo>
                          <a:pt x="20" y="22"/>
                        </a:moveTo>
                        <a:lnTo>
                          <a:pt x="0" y="0"/>
                        </a:lnTo>
                        <a:lnTo>
                          <a:pt x="0" y="22"/>
                        </a:lnTo>
                        <a:lnTo>
                          <a:pt x="20" y="22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61" name="Line 399"/>
                  <p:cNvSpPr>
                    <a:spLocks noChangeShapeType="1"/>
                  </p:cNvSpPr>
                  <p:nvPr/>
                </p:nvSpPr>
                <p:spPr bwMode="auto">
                  <a:xfrm>
                    <a:off x="3808" y="1965"/>
                    <a:ext cx="1" cy="8"/>
                  </a:xfrm>
                  <a:prstGeom prst="line">
                    <a:avLst/>
                  </a:prstGeom>
                  <a:noFill/>
                  <a:ln w="3175">
                    <a:solidFill>
                      <a:srgbClr val="0033CC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62" name="Freeform 400"/>
                  <p:cNvSpPr>
                    <a:spLocks/>
                  </p:cNvSpPr>
                  <p:nvPr/>
                </p:nvSpPr>
                <p:spPr bwMode="auto">
                  <a:xfrm>
                    <a:off x="3798" y="1945"/>
                    <a:ext cx="21" cy="2"/>
                  </a:xfrm>
                  <a:custGeom>
                    <a:avLst/>
                    <a:gdLst>
                      <a:gd name="T0" fmla="*/ 21 w 21"/>
                      <a:gd name="T1" fmla="*/ 0 h 2"/>
                      <a:gd name="T2" fmla="*/ 10 w 21"/>
                      <a:gd name="T3" fmla="*/ 0 h 2"/>
                      <a:gd name="T4" fmla="*/ 0 w 21"/>
                      <a:gd name="T5" fmla="*/ 0 h 2"/>
                      <a:gd name="T6" fmla="*/ 21 w 21"/>
                      <a:gd name="T7" fmla="*/ 0 h 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1"/>
                      <a:gd name="T13" fmla="*/ 0 h 2"/>
                      <a:gd name="T14" fmla="*/ 21 w 21"/>
                      <a:gd name="T15" fmla="*/ 2 h 2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" h="2">
                        <a:moveTo>
                          <a:pt x="21" y="0"/>
                        </a:moveTo>
                        <a:lnTo>
                          <a:pt x="10" y="0"/>
                        </a:lnTo>
                        <a:lnTo>
                          <a:pt x="0" y="0"/>
                        </a:lnTo>
                        <a:lnTo>
                          <a:pt x="21" y="0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63" name="Freeform 401"/>
                  <p:cNvSpPr>
                    <a:spLocks/>
                  </p:cNvSpPr>
                  <p:nvPr/>
                </p:nvSpPr>
                <p:spPr bwMode="auto">
                  <a:xfrm>
                    <a:off x="3808" y="1947"/>
                    <a:ext cx="18" cy="22"/>
                  </a:xfrm>
                  <a:custGeom>
                    <a:avLst/>
                    <a:gdLst>
                      <a:gd name="T0" fmla="*/ 3 w 21"/>
                      <a:gd name="T1" fmla="*/ 22 h 22"/>
                      <a:gd name="T2" fmla="*/ 3 w 21"/>
                      <a:gd name="T3" fmla="*/ 0 h 22"/>
                      <a:gd name="T4" fmla="*/ 0 w 21"/>
                      <a:gd name="T5" fmla="*/ 22 h 22"/>
                      <a:gd name="T6" fmla="*/ 3 w 21"/>
                      <a:gd name="T7" fmla="*/ 22 h 2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1"/>
                      <a:gd name="T13" fmla="*/ 0 h 22"/>
                      <a:gd name="T14" fmla="*/ 21 w 21"/>
                      <a:gd name="T15" fmla="*/ 22 h 22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" h="22">
                        <a:moveTo>
                          <a:pt x="21" y="22"/>
                        </a:moveTo>
                        <a:lnTo>
                          <a:pt x="21" y="0"/>
                        </a:lnTo>
                        <a:lnTo>
                          <a:pt x="0" y="22"/>
                        </a:lnTo>
                        <a:lnTo>
                          <a:pt x="21" y="22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64" name="Freeform 402"/>
                  <p:cNvSpPr>
                    <a:spLocks/>
                  </p:cNvSpPr>
                  <p:nvPr/>
                </p:nvSpPr>
                <p:spPr bwMode="auto">
                  <a:xfrm>
                    <a:off x="3806" y="2041"/>
                    <a:ext cx="20" cy="22"/>
                  </a:xfrm>
                  <a:custGeom>
                    <a:avLst/>
                    <a:gdLst>
                      <a:gd name="T0" fmla="*/ 10 w 21"/>
                      <a:gd name="T1" fmla="*/ 22 h 22"/>
                      <a:gd name="T2" fmla="*/ 10 w 21"/>
                      <a:gd name="T3" fmla="*/ 0 h 22"/>
                      <a:gd name="T4" fmla="*/ 0 w 21"/>
                      <a:gd name="T5" fmla="*/ 0 h 22"/>
                      <a:gd name="T6" fmla="*/ 10 w 21"/>
                      <a:gd name="T7" fmla="*/ 22 h 2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1"/>
                      <a:gd name="T13" fmla="*/ 0 h 22"/>
                      <a:gd name="T14" fmla="*/ 21 w 21"/>
                      <a:gd name="T15" fmla="*/ 22 h 22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" h="22">
                        <a:moveTo>
                          <a:pt x="21" y="22"/>
                        </a:moveTo>
                        <a:lnTo>
                          <a:pt x="21" y="0"/>
                        </a:lnTo>
                        <a:lnTo>
                          <a:pt x="0" y="0"/>
                        </a:lnTo>
                        <a:lnTo>
                          <a:pt x="21" y="22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65" name="Freeform 403"/>
                  <p:cNvSpPr>
                    <a:spLocks/>
                  </p:cNvSpPr>
                  <p:nvPr/>
                </p:nvSpPr>
                <p:spPr bwMode="auto">
                  <a:xfrm>
                    <a:off x="3817" y="2035"/>
                    <a:ext cx="19" cy="22"/>
                  </a:xfrm>
                  <a:custGeom>
                    <a:avLst/>
                    <a:gdLst>
                      <a:gd name="T0" fmla="*/ 5 w 21"/>
                      <a:gd name="T1" fmla="*/ 22 h 22"/>
                      <a:gd name="T2" fmla="*/ 5 w 21"/>
                      <a:gd name="T3" fmla="*/ 0 h 22"/>
                      <a:gd name="T4" fmla="*/ 0 w 21"/>
                      <a:gd name="T5" fmla="*/ 0 h 22"/>
                      <a:gd name="T6" fmla="*/ 5 w 21"/>
                      <a:gd name="T7" fmla="*/ 22 h 2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1"/>
                      <a:gd name="T13" fmla="*/ 0 h 22"/>
                      <a:gd name="T14" fmla="*/ 21 w 21"/>
                      <a:gd name="T15" fmla="*/ 22 h 22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" h="22">
                        <a:moveTo>
                          <a:pt x="21" y="22"/>
                        </a:moveTo>
                        <a:lnTo>
                          <a:pt x="21" y="0"/>
                        </a:lnTo>
                        <a:lnTo>
                          <a:pt x="0" y="0"/>
                        </a:lnTo>
                        <a:lnTo>
                          <a:pt x="21" y="22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66" name="Rectangle 404"/>
                  <p:cNvSpPr>
                    <a:spLocks noChangeArrowheads="1"/>
                  </p:cNvSpPr>
                  <p:nvPr/>
                </p:nvSpPr>
                <p:spPr bwMode="auto">
                  <a:xfrm>
                    <a:off x="3809" y="2085"/>
                    <a:ext cx="0" cy="22"/>
                  </a:xfrm>
                  <a:prstGeom prst="rect">
                    <a:avLst/>
                  </a:prstGeom>
                  <a:solidFill>
                    <a:srgbClr val="0000FF"/>
                  </a:solidFill>
                  <a:ln w="3175">
                    <a:solidFill>
                      <a:srgbClr val="0033CC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67" name="Freeform 405"/>
                  <p:cNvSpPr>
                    <a:spLocks/>
                  </p:cNvSpPr>
                  <p:nvPr/>
                </p:nvSpPr>
                <p:spPr bwMode="auto">
                  <a:xfrm>
                    <a:off x="3798" y="1939"/>
                    <a:ext cx="2" cy="22"/>
                  </a:xfrm>
                  <a:custGeom>
                    <a:avLst/>
                    <a:gdLst>
                      <a:gd name="T0" fmla="*/ 0 w 2"/>
                      <a:gd name="T1" fmla="*/ 0 h 22"/>
                      <a:gd name="T2" fmla="*/ 0 w 2"/>
                      <a:gd name="T3" fmla="*/ 11 h 22"/>
                      <a:gd name="T4" fmla="*/ 0 w 2"/>
                      <a:gd name="T5" fmla="*/ 22 h 22"/>
                      <a:gd name="T6" fmla="*/ 0 w 2"/>
                      <a:gd name="T7" fmla="*/ 0 h 2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"/>
                      <a:gd name="T13" fmla="*/ 0 h 22"/>
                      <a:gd name="T14" fmla="*/ 2 w 2"/>
                      <a:gd name="T15" fmla="*/ 22 h 22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" h="22">
                        <a:moveTo>
                          <a:pt x="0" y="0"/>
                        </a:moveTo>
                        <a:lnTo>
                          <a:pt x="0" y="11"/>
                        </a:lnTo>
                        <a:lnTo>
                          <a:pt x="0" y="2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68" name="Freeform 406"/>
                  <p:cNvSpPr>
                    <a:spLocks/>
                  </p:cNvSpPr>
                  <p:nvPr/>
                </p:nvSpPr>
                <p:spPr bwMode="auto">
                  <a:xfrm>
                    <a:off x="3817" y="2045"/>
                    <a:ext cx="21" cy="22"/>
                  </a:xfrm>
                  <a:custGeom>
                    <a:avLst/>
                    <a:gdLst>
                      <a:gd name="T0" fmla="*/ 21 w 21"/>
                      <a:gd name="T1" fmla="*/ 0 h 22"/>
                      <a:gd name="T2" fmla="*/ 21 w 21"/>
                      <a:gd name="T3" fmla="*/ 22 h 22"/>
                      <a:gd name="T4" fmla="*/ 0 w 21"/>
                      <a:gd name="T5" fmla="*/ 0 h 22"/>
                      <a:gd name="T6" fmla="*/ 21 w 21"/>
                      <a:gd name="T7" fmla="*/ 0 h 2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1"/>
                      <a:gd name="T13" fmla="*/ 0 h 22"/>
                      <a:gd name="T14" fmla="*/ 21 w 21"/>
                      <a:gd name="T15" fmla="*/ 22 h 22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" h="22">
                        <a:moveTo>
                          <a:pt x="21" y="0"/>
                        </a:moveTo>
                        <a:lnTo>
                          <a:pt x="21" y="22"/>
                        </a:lnTo>
                        <a:lnTo>
                          <a:pt x="0" y="0"/>
                        </a:lnTo>
                        <a:lnTo>
                          <a:pt x="21" y="0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69" name="Line 40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808" y="1991"/>
                    <a:ext cx="1" cy="2"/>
                  </a:xfrm>
                  <a:prstGeom prst="line">
                    <a:avLst/>
                  </a:prstGeom>
                  <a:noFill/>
                  <a:ln w="3175">
                    <a:solidFill>
                      <a:srgbClr val="0033CC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70" name="Line 40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271" y="2021"/>
                    <a:ext cx="2" cy="4"/>
                  </a:xfrm>
                  <a:prstGeom prst="line">
                    <a:avLst/>
                  </a:prstGeom>
                  <a:noFill/>
                  <a:ln w="3175">
                    <a:solidFill>
                      <a:srgbClr val="0033CC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71" name="Freeform 409"/>
                  <p:cNvSpPr>
                    <a:spLocks/>
                  </p:cNvSpPr>
                  <p:nvPr/>
                </p:nvSpPr>
                <p:spPr bwMode="auto">
                  <a:xfrm>
                    <a:off x="5215" y="1933"/>
                    <a:ext cx="20" cy="2"/>
                  </a:xfrm>
                  <a:custGeom>
                    <a:avLst/>
                    <a:gdLst>
                      <a:gd name="T0" fmla="*/ 3 w 23"/>
                      <a:gd name="T1" fmla="*/ 0 h 2"/>
                      <a:gd name="T2" fmla="*/ 3 w 23"/>
                      <a:gd name="T3" fmla="*/ 0 h 2"/>
                      <a:gd name="T4" fmla="*/ 0 w 23"/>
                      <a:gd name="T5" fmla="*/ 0 h 2"/>
                      <a:gd name="T6" fmla="*/ 3 w 23"/>
                      <a:gd name="T7" fmla="*/ 0 h 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3"/>
                      <a:gd name="T13" fmla="*/ 0 h 2"/>
                      <a:gd name="T14" fmla="*/ 23 w 23"/>
                      <a:gd name="T15" fmla="*/ 2 h 2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3" h="2">
                        <a:moveTo>
                          <a:pt x="23" y="0"/>
                        </a:moveTo>
                        <a:lnTo>
                          <a:pt x="23" y="0"/>
                        </a:lnTo>
                        <a:lnTo>
                          <a:pt x="0" y="0"/>
                        </a:lnTo>
                        <a:lnTo>
                          <a:pt x="23" y="0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72" name="Freeform 410"/>
                  <p:cNvSpPr>
                    <a:spLocks/>
                  </p:cNvSpPr>
                  <p:nvPr/>
                </p:nvSpPr>
                <p:spPr bwMode="auto">
                  <a:xfrm>
                    <a:off x="5282" y="2051"/>
                    <a:ext cx="21" cy="22"/>
                  </a:xfrm>
                  <a:custGeom>
                    <a:avLst/>
                    <a:gdLst>
                      <a:gd name="T0" fmla="*/ 45 w 20"/>
                      <a:gd name="T1" fmla="*/ 22 h 22"/>
                      <a:gd name="T2" fmla="*/ 45 w 20"/>
                      <a:gd name="T3" fmla="*/ 15 h 22"/>
                      <a:gd name="T4" fmla="*/ 0 w 20"/>
                      <a:gd name="T5" fmla="*/ 0 h 22"/>
                      <a:gd name="T6" fmla="*/ 45 w 20"/>
                      <a:gd name="T7" fmla="*/ 15 h 22"/>
                      <a:gd name="T8" fmla="*/ 45 w 20"/>
                      <a:gd name="T9" fmla="*/ 22 h 2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0"/>
                      <a:gd name="T16" fmla="*/ 0 h 22"/>
                      <a:gd name="T17" fmla="*/ 20 w 20"/>
                      <a:gd name="T18" fmla="*/ 22 h 2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0" h="22">
                        <a:moveTo>
                          <a:pt x="20" y="22"/>
                        </a:moveTo>
                        <a:lnTo>
                          <a:pt x="20" y="15"/>
                        </a:lnTo>
                        <a:lnTo>
                          <a:pt x="0" y="0"/>
                        </a:lnTo>
                        <a:lnTo>
                          <a:pt x="20" y="15"/>
                        </a:lnTo>
                        <a:lnTo>
                          <a:pt x="20" y="22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73" name="Line 411"/>
                  <p:cNvSpPr>
                    <a:spLocks noChangeShapeType="1"/>
                  </p:cNvSpPr>
                  <p:nvPr/>
                </p:nvSpPr>
                <p:spPr bwMode="auto">
                  <a:xfrm>
                    <a:off x="5252" y="1937"/>
                    <a:ext cx="2" cy="6"/>
                  </a:xfrm>
                  <a:prstGeom prst="line">
                    <a:avLst/>
                  </a:prstGeom>
                  <a:noFill/>
                  <a:ln w="3175">
                    <a:solidFill>
                      <a:srgbClr val="0033CC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74" name="Line 41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277" y="2057"/>
                    <a:ext cx="5" cy="2"/>
                  </a:xfrm>
                  <a:prstGeom prst="line">
                    <a:avLst/>
                  </a:prstGeom>
                  <a:noFill/>
                  <a:ln w="3175">
                    <a:solidFill>
                      <a:srgbClr val="0033CC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75" name="Line 41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209" y="1927"/>
                    <a:ext cx="6" cy="2"/>
                  </a:xfrm>
                  <a:prstGeom prst="line">
                    <a:avLst/>
                  </a:prstGeom>
                  <a:noFill/>
                  <a:ln w="3175">
                    <a:solidFill>
                      <a:srgbClr val="0033CC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76" name="Freeform 414"/>
                  <p:cNvSpPr>
                    <a:spLocks/>
                  </p:cNvSpPr>
                  <p:nvPr/>
                </p:nvSpPr>
                <p:spPr bwMode="auto">
                  <a:xfrm>
                    <a:off x="5282" y="2051"/>
                    <a:ext cx="21" cy="24"/>
                  </a:xfrm>
                  <a:custGeom>
                    <a:avLst/>
                    <a:gdLst>
                      <a:gd name="T0" fmla="*/ 45 w 20"/>
                      <a:gd name="T1" fmla="*/ 47 h 23"/>
                      <a:gd name="T2" fmla="*/ 0 w 20"/>
                      <a:gd name="T3" fmla="*/ 11 h 23"/>
                      <a:gd name="T4" fmla="*/ 0 w 20"/>
                      <a:gd name="T5" fmla="*/ 0 h 23"/>
                      <a:gd name="T6" fmla="*/ 45 w 20"/>
                      <a:gd name="T7" fmla="*/ 47 h 2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0"/>
                      <a:gd name="T13" fmla="*/ 0 h 23"/>
                      <a:gd name="T14" fmla="*/ 20 w 20"/>
                      <a:gd name="T15" fmla="*/ 23 h 23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0" h="23">
                        <a:moveTo>
                          <a:pt x="20" y="23"/>
                        </a:moveTo>
                        <a:lnTo>
                          <a:pt x="0" y="11"/>
                        </a:lnTo>
                        <a:lnTo>
                          <a:pt x="0" y="0"/>
                        </a:lnTo>
                        <a:lnTo>
                          <a:pt x="20" y="23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77" name="Line 41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185" y="2099"/>
                    <a:ext cx="5" cy="2"/>
                  </a:xfrm>
                  <a:prstGeom prst="line">
                    <a:avLst/>
                  </a:prstGeom>
                  <a:noFill/>
                  <a:ln w="3175">
                    <a:solidFill>
                      <a:srgbClr val="0033CC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78" name="Freeform 416"/>
                  <p:cNvSpPr>
                    <a:spLocks/>
                  </p:cNvSpPr>
                  <p:nvPr/>
                </p:nvSpPr>
                <p:spPr bwMode="auto">
                  <a:xfrm>
                    <a:off x="4700" y="1925"/>
                    <a:ext cx="21" cy="24"/>
                  </a:xfrm>
                  <a:custGeom>
                    <a:avLst/>
                    <a:gdLst>
                      <a:gd name="T0" fmla="*/ 11 w 22"/>
                      <a:gd name="T1" fmla="*/ 41 h 23"/>
                      <a:gd name="T2" fmla="*/ 11 w 22"/>
                      <a:gd name="T3" fmla="*/ 33 h 23"/>
                      <a:gd name="T4" fmla="*/ 11 w 22"/>
                      <a:gd name="T5" fmla="*/ 10 h 23"/>
                      <a:gd name="T6" fmla="*/ 11 w 22"/>
                      <a:gd name="T7" fmla="*/ 5 h 23"/>
                      <a:gd name="T8" fmla="*/ 11 w 22"/>
                      <a:gd name="T9" fmla="*/ 0 h 23"/>
                      <a:gd name="T10" fmla="*/ 11 w 22"/>
                      <a:gd name="T11" fmla="*/ 5 h 23"/>
                      <a:gd name="T12" fmla="*/ 11 w 22"/>
                      <a:gd name="T13" fmla="*/ 33 h 23"/>
                      <a:gd name="T14" fmla="*/ 11 w 22"/>
                      <a:gd name="T15" fmla="*/ 47 h 23"/>
                      <a:gd name="T16" fmla="*/ 11 w 22"/>
                      <a:gd name="T17" fmla="*/ 47 h 23"/>
                      <a:gd name="T18" fmla="*/ 0 w 22"/>
                      <a:gd name="T19" fmla="*/ 41 h 23"/>
                      <a:gd name="T20" fmla="*/ 11 w 22"/>
                      <a:gd name="T21" fmla="*/ 41 h 23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w 22"/>
                      <a:gd name="T34" fmla="*/ 0 h 23"/>
                      <a:gd name="T35" fmla="*/ 22 w 22"/>
                      <a:gd name="T36" fmla="*/ 23 h 23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T33" t="T34" r="T35" b="T36"/>
                    <a:pathLst>
                      <a:path w="22" h="23">
                        <a:moveTo>
                          <a:pt x="11" y="20"/>
                        </a:moveTo>
                        <a:lnTo>
                          <a:pt x="11" y="15"/>
                        </a:lnTo>
                        <a:lnTo>
                          <a:pt x="11" y="10"/>
                        </a:lnTo>
                        <a:lnTo>
                          <a:pt x="22" y="5"/>
                        </a:lnTo>
                        <a:lnTo>
                          <a:pt x="22" y="0"/>
                        </a:lnTo>
                        <a:lnTo>
                          <a:pt x="22" y="5"/>
                        </a:lnTo>
                        <a:lnTo>
                          <a:pt x="22" y="15"/>
                        </a:lnTo>
                        <a:lnTo>
                          <a:pt x="22" y="23"/>
                        </a:lnTo>
                        <a:lnTo>
                          <a:pt x="11" y="23"/>
                        </a:lnTo>
                        <a:lnTo>
                          <a:pt x="0" y="20"/>
                        </a:lnTo>
                        <a:lnTo>
                          <a:pt x="11" y="20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79" name="Freeform 417"/>
                  <p:cNvSpPr>
                    <a:spLocks/>
                  </p:cNvSpPr>
                  <p:nvPr/>
                </p:nvSpPr>
                <p:spPr bwMode="auto">
                  <a:xfrm>
                    <a:off x="4709" y="1945"/>
                    <a:ext cx="21" cy="22"/>
                  </a:xfrm>
                  <a:custGeom>
                    <a:avLst/>
                    <a:gdLst>
                      <a:gd name="T0" fmla="*/ 0 w 22"/>
                      <a:gd name="T1" fmla="*/ 0 h 22"/>
                      <a:gd name="T2" fmla="*/ 0 w 22"/>
                      <a:gd name="T3" fmla="*/ 22 h 22"/>
                      <a:gd name="T4" fmla="*/ 11 w 22"/>
                      <a:gd name="T5" fmla="*/ 0 h 22"/>
                      <a:gd name="T6" fmla="*/ 11 w 22"/>
                      <a:gd name="T7" fmla="*/ 0 h 22"/>
                      <a:gd name="T8" fmla="*/ 0 w 22"/>
                      <a:gd name="T9" fmla="*/ 0 h 2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2"/>
                      <a:gd name="T16" fmla="*/ 0 h 22"/>
                      <a:gd name="T17" fmla="*/ 22 w 22"/>
                      <a:gd name="T18" fmla="*/ 22 h 2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2" h="22">
                        <a:moveTo>
                          <a:pt x="0" y="0"/>
                        </a:moveTo>
                        <a:lnTo>
                          <a:pt x="0" y="22"/>
                        </a:lnTo>
                        <a:lnTo>
                          <a:pt x="22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80" name="Freeform 418"/>
                  <p:cNvSpPr>
                    <a:spLocks/>
                  </p:cNvSpPr>
                  <p:nvPr/>
                </p:nvSpPr>
                <p:spPr bwMode="auto">
                  <a:xfrm>
                    <a:off x="4711" y="1943"/>
                    <a:ext cx="21" cy="22"/>
                  </a:xfrm>
                  <a:custGeom>
                    <a:avLst/>
                    <a:gdLst>
                      <a:gd name="T0" fmla="*/ 11 w 22"/>
                      <a:gd name="T1" fmla="*/ 22 h 22"/>
                      <a:gd name="T2" fmla="*/ 0 w 22"/>
                      <a:gd name="T3" fmla="*/ 0 h 22"/>
                      <a:gd name="T4" fmla="*/ 0 w 22"/>
                      <a:gd name="T5" fmla="*/ 22 h 22"/>
                      <a:gd name="T6" fmla="*/ 11 w 22"/>
                      <a:gd name="T7" fmla="*/ 22 h 2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"/>
                      <a:gd name="T13" fmla="*/ 0 h 22"/>
                      <a:gd name="T14" fmla="*/ 22 w 22"/>
                      <a:gd name="T15" fmla="*/ 22 h 22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" h="22">
                        <a:moveTo>
                          <a:pt x="22" y="22"/>
                        </a:moveTo>
                        <a:lnTo>
                          <a:pt x="0" y="0"/>
                        </a:lnTo>
                        <a:lnTo>
                          <a:pt x="0" y="22"/>
                        </a:lnTo>
                        <a:lnTo>
                          <a:pt x="22" y="22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81" name="Freeform 419"/>
                  <p:cNvSpPr>
                    <a:spLocks/>
                  </p:cNvSpPr>
                  <p:nvPr/>
                </p:nvSpPr>
                <p:spPr bwMode="auto">
                  <a:xfrm>
                    <a:off x="4706" y="1951"/>
                    <a:ext cx="18" cy="22"/>
                  </a:xfrm>
                  <a:custGeom>
                    <a:avLst/>
                    <a:gdLst>
                      <a:gd name="T0" fmla="*/ 3 w 21"/>
                      <a:gd name="T1" fmla="*/ 0 h 22"/>
                      <a:gd name="T2" fmla="*/ 3 w 21"/>
                      <a:gd name="T3" fmla="*/ 22 h 22"/>
                      <a:gd name="T4" fmla="*/ 0 w 21"/>
                      <a:gd name="T5" fmla="*/ 0 h 22"/>
                      <a:gd name="T6" fmla="*/ 3 w 21"/>
                      <a:gd name="T7" fmla="*/ 0 h 2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1"/>
                      <a:gd name="T13" fmla="*/ 0 h 22"/>
                      <a:gd name="T14" fmla="*/ 21 w 21"/>
                      <a:gd name="T15" fmla="*/ 22 h 22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" h="22">
                        <a:moveTo>
                          <a:pt x="21" y="0"/>
                        </a:moveTo>
                        <a:lnTo>
                          <a:pt x="21" y="22"/>
                        </a:lnTo>
                        <a:lnTo>
                          <a:pt x="0" y="0"/>
                        </a:lnTo>
                        <a:lnTo>
                          <a:pt x="21" y="0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82" name="Line 42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696" y="1937"/>
                    <a:ext cx="2" cy="2"/>
                  </a:xfrm>
                  <a:prstGeom prst="line">
                    <a:avLst/>
                  </a:prstGeom>
                  <a:noFill/>
                  <a:ln w="3175">
                    <a:solidFill>
                      <a:srgbClr val="0033CC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83" name="Freeform 421"/>
                  <p:cNvSpPr>
                    <a:spLocks/>
                  </p:cNvSpPr>
                  <p:nvPr/>
                </p:nvSpPr>
                <p:spPr bwMode="auto">
                  <a:xfrm>
                    <a:off x="4794" y="2141"/>
                    <a:ext cx="144" cy="171"/>
                  </a:xfrm>
                  <a:custGeom>
                    <a:avLst/>
                    <a:gdLst>
                      <a:gd name="T0" fmla="*/ 51 w 153"/>
                      <a:gd name="T1" fmla="*/ 196 h 169"/>
                      <a:gd name="T2" fmla="*/ 48 w 153"/>
                      <a:gd name="T3" fmla="*/ 200 h 169"/>
                      <a:gd name="T4" fmla="*/ 48 w 153"/>
                      <a:gd name="T5" fmla="*/ 205 h 169"/>
                      <a:gd name="T6" fmla="*/ 47 w 153"/>
                      <a:gd name="T7" fmla="*/ 202 h 169"/>
                      <a:gd name="T8" fmla="*/ 41 w 153"/>
                      <a:gd name="T9" fmla="*/ 199 h 169"/>
                      <a:gd name="T10" fmla="*/ 36 w 153"/>
                      <a:gd name="T11" fmla="*/ 195 h 169"/>
                      <a:gd name="T12" fmla="*/ 34 w 153"/>
                      <a:gd name="T13" fmla="*/ 183 h 169"/>
                      <a:gd name="T14" fmla="*/ 31 w 153"/>
                      <a:gd name="T15" fmla="*/ 173 h 169"/>
                      <a:gd name="T16" fmla="*/ 28 w 153"/>
                      <a:gd name="T17" fmla="*/ 159 h 169"/>
                      <a:gd name="T18" fmla="*/ 25 w 153"/>
                      <a:gd name="T19" fmla="*/ 133 h 169"/>
                      <a:gd name="T20" fmla="*/ 20 w 153"/>
                      <a:gd name="T21" fmla="*/ 121 h 169"/>
                      <a:gd name="T22" fmla="*/ 19 w 153"/>
                      <a:gd name="T23" fmla="*/ 124 h 169"/>
                      <a:gd name="T24" fmla="*/ 16 w 153"/>
                      <a:gd name="T25" fmla="*/ 122 h 169"/>
                      <a:gd name="T26" fmla="*/ 16 w 153"/>
                      <a:gd name="T27" fmla="*/ 137 h 169"/>
                      <a:gd name="T28" fmla="*/ 14 w 153"/>
                      <a:gd name="T29" fmla="*/ 133 h 169"/>
                      <a:gd name="T30" fmla="*/ 15 w 153"/>
                      <a:gd name="T31" fmla="*/ 145 h 169"/>
                      <a:gd name="T32" fmla="*/ 8 w 153"/>
                      <a:gd name="T33" fmla="*/ 141 h 169"/>
                      <a:gd name="T34" fmla="*/ 13 w 153"/>
                      <a:gd name="T35" fmla="*/ 166 h 169"/>
                      <a:gd name="T36" fmla="*/ 9 w 153"/>
                      <a:gd name="T37" fmla="*/ 173 h 169"/>
                      <a:gd name="T38" fmla="*/ 8 w 153"/>
                      <a:gd name="T39" fmla="*/ 173 h 169"/>
                      <a:gd name="T40" fmla="*/ 0 w 153"/>
                      <a:gd name="T41" fmla="*/ 173 h 169"/>
                      <a:gd name="T42" fmla="*/ 1 w 153"/>
                      <a:gd name="T43" fmla="*/ 149 h 169"/>
                      <a:gd name="T44" fmla="*/ 2 w 153"/>
                      <a:gd name="T45" fmla="*/ 121 h 169"/>
                      <a:gd name="T46" fmla="*/ 3 w 153"/>
                      <a:gd name="T47" fmla="*/ 103 h 169"/>
                      <a:gd name="T48" fmla="*/ 4 w 153"/>
                      <a:gd name="T49" fmla="*/ 88 h 169"/>
                      <a:gd name="T50" fmla="*/ 4 w 153"/>
                      <a:gd name="T51" fmla="*/ 69 h 169"/>
                      <a:gd name="T52" fmla="*/ 4 w 153"/>
                      <a:gd name="T53" fmla="*/ 34 h 169"/>
                      <a:gd name="T54" fmla="*/ 6 w 153"/>
                      <a:gd name="T55" fmla="*/ 16 h 169"/>
                      <a:gd name="T56" fmla="*/ 6 w 153"/>
                      <a:gd name="T57" fmla="*/ 0 h 169"/>
                      <a:gd name="T58" fmla="*/ 8 w 153"/>
                      <a:gd name="T59" fmla="*/ 7 h 169"/>
                      <a:gd name="T60" fmla="*/ 12 w 153"/>
                      <a:gd name="T61" fmla="*/ 14 h 169"/>
                      <a:gd name="T62" fmla="*/ 18 w 153"/>
                      <a:gd name="T63" fmla="*/ 23 h 169"/>
                      <a:gd name="T64" fmla="*/ 22 w 153"/>
                      <a:gd name="T65" fmla="*/ 32 h 169"/>
                      <a:gd name="T66" fmla="*/ 27 w 153"/>
                      <a:gd name="T67" fmla="*/ 70 h 169"/>
                      <a:gd name="T68" fmla="*/ 27 w 153"/>
                      <a:gd name="T69" fmla="*/ 79 h 169"/>
                      <a:gd name="T70" fmla="*/ 32 w 153"/>
                      <a:gd name="T71" fmla="*/ 85 h 169"/>
                      <a:gd name="T72" fmla="*/ 37 w 153"/>
                      <a:gd name="T73" fmla="*/ 94 h 169"/>
                      <a:gd name="T74" fmla="*/ 37 w 153"/>
                      <a:gd name="T75" fmla="*/ 105 h 169"/>
                      <a:gd name="T76" fmla="*/ 32 w 153"/>
                      <a:gd name="T77" fmla="*/ 107 h 169"/>
                      <a:gd name="T78" fmla="*/ 35 w 153"/>
                      <a:gd name="T79" fmla="*/ 123 h 169"/>
                      <a:gd name="T80" fmla="*/ 38 w 153"/>
                      <a:gd name="T81" fmla="*/ 145 h 169"/>
                      <a:gd name="T82" fmla="*/ 40 w 153"/>
                      <a:gd name="T83" fmla="*/ 172 h 169"/>
                      <a:gd name="T84" fmla="*/ 43 w 153"/>
                      <a:gd name="T85" fmla="*/ 173 h 169"/>
                      <a:gd name="T86" fmla="*/ 43 w 153"/>
                      <a:gd name="T87" fmla="*/ 181 h 169"/>
                      <a:gd name="T88" fmla="*/ 47 w 153"/>
                      <a:gd name="T89" fmla="*/ 186 h 169"/>
                      <a:gd name="T90" fmla="*/ 46 w 153"/>
                      <a:gd name="T91" fmla="*/ 190 h 169"/>
                      <a:gd name="T92" fmla="*/ 51 w 153"/>
                      <a:gd name="T93" fmla="*/ 196 h 169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w 153"/>
                      <a:gd name="T142" fmla="*/ 0 h 169"/>
                      <a:gd name="T143" fmla="*/ 153 w 153"/>
                      <a:gd name="T144" fmla="*/ 169 h 169"/>
                    </a:gdLst>
                    <a:ahLst/>
                    <a:cxnLst>
                      <a:cxn ang="T94">
                        <a:pos x="T0" y="T1"/>
                      </a:cxn>
                      <a:cxn ang="T95">
                        <a:pos x="T2" y="T3"/>
                      </a:cxn>
                      <a:cxn ang="T96">
                        <a:pos x="T4" y="T5"/>
                      </a:cxn>
                      <a:cxn ang="T97">
                        <a:pos x="T6" y="T7"/>
                      </a:cxn>
                      <a:cxn ang="T98">
                        <a:pos x="T8" y="T9"/>
                      </a:cxn>
                      <a:cxn ang="T99">
                        <a:pos x="T10" y="T11"/>
                      </a:cxn>
                      <a:cxn ang="T100">
                        <a:pos x="T12" y="T13"/>
                      </a:cxn>
                      <a:cxn ang="T101">
                        <a:pos x="T14" y="T15"/>
                      </a:cxn>
                      <a:cxn ang="T102">
                        <a:pos x="T16" y="T17"/>
                      </a:cxn>
                      <a:cxn ang="T103">
                        <a:pos x="T18" y="T19"/>
                      </a:cxn>
                      <a:cxn ang="T104">
                        <a:pos x="T20" y="T21"/>
                      </a:cxn>
                      <a:cxn ang="T105">
                        <a:pos x="T22" y="T23"/>
                      </a:cxn>
                      <a:cxn ang="T106">
                        <a:pos x="T24" y="T25"/>
                      </a:cxn>
                      <a:cxn ang="T107">
                        <a:pos x="T26" y="T27"/>
                      </a:cxn>
                      <a:cxn ang="T108">
                        <a:pos x="T28" y="T29"/>
                      </a:cxn>
                      <a:cxn ang="T109">
                        <a:pos x="T30" y="T31"/>
                      </a:cxn>
                      <a:cxn ang="T110">
                        <a:pos x="T32" y="T33"/>
                      </a:cxn>
                      <a:cxn ang="T111">
                        <a:pos x="T34" y="T35"/>
                      </a:cxn>
                      <a:cxn ang="T112">
                        <a:pos x="T36" y="T37"/>
                      </a:cxn>
                      <a:cxn ang="T113">
                        <a:pos x="T38" y="T39"/>
                      </a:cxn>
                      <a:cxn ang="T114">
                        <a:pos x="T40" y="T41"/>
                      </a:cxn>
                      <a:cxn ang="T115">
                        <a:pos x="T42" y="T43"/>
                      </a:cxn>
                      <a:cxn ang="T116">
                        <a:pos x="T44" y="T45"/>
                      </a:cxn>
                      <a:cxn ang="T117">
                        <a:pos x="T46" y="T47"/>
                      </a:cxn>
                      <a:cxn ang="T118">
                        <a:pos x="T48" y="T49"/>
                      </a:cxn>
                      <a:cxn ang="T119">
                        <a:pos x="T50" y="T51"/>
                      </a:cxn>
                      <a:cxn ang="T120">
                        <a:pos x="T52" y="T53"/>
                      </a:cxn>
                      <a:cxn ang="T121">
                        <a:pos x="T54" y="T55"/>
                      </a:cxn>
                      <a:cxn ang="T122">
                        <a:pos x="T56" y="T57"/>
                      </a:cxn>
                      <a:cxn ang="T123">
                        <a:pos x="T58" y="T59"/>
                      </a:cxn>
                      <a:cxn ang="T124">
                        <a:pos x="T60" y="T61"/>
                      </a:cxn>
                      <a:cxn ang="T125">
                        <a:pos x="T62" y="T63"/>
                      </a:cxn>
                      <a:cxn ang="T126">
                        <a:pos x="T64" y="T65"/>
                      </a:cxn>
                      <a:cxn ang="T127">
                        <a:pos x="T66" y="T67"/>
                      </a:cxn>
                      <a:cxn ang="T128">
                        <a:pos x="T68" y="T69"/>
                      </a:cxn>
                      <a:cxn ang="T129">
                        <a:pos x="T70" y="T71"/>
                      </a:cxn>
                      <a:cxn ang="T130">
                        <a:pos x="T72" y="T73"/>
                      </a:cxn>
                      <a:cxn ang="T131">
                        <a:pos x="T74" y="T75"/>
                      </a:cxn>
                      <a:cxn ang="T132">
                        <a:pos x="T76" y="T77"/>
                      </a:cxn>
                      <a:cxn ang="T133">
                        <a:pos x="T78" y="T79"/>
                      </a:cxn>
                      <a:cxn ang="T134">
                        <a:pos x="T80" y="T81"/>
                      </a:cxn>
                      <a:cxn ang="T135">
                        <a:pos x="T82" y="T83"/>
                      </a:cxn>
                      <a:cxn ang="T136">
                        <a:pos x="T84" y="T85"/>
                      </a:cxn>
                      <a:cxn ang="T137">
                        <a:pos x="T86" y="T87"/>
                      </a:cxn>
                      <a:cxn ang="T138">
                        <a:pos x="T88" y="T89"/>
                      </a:cxn>
                      <a:cxn ang="T139">
                        <a:pos x="T90" y="T91"/>
                      </a:cxn>
                      <a:cxn ang="T140">
                        <a:pos x="T92" y="T93"/>
                      </a:cxn>
                    </a:cxnLst>
                    <a:rect l="T141" t="T142" r="T143" b="T144"/>
                    <a:pathLst>
                      <a:path w="153" h="169">
                        <a:moveTo>
                          <a:pt x="153" y="160"/>
                        </a:moveTo>
                        <a:lnTo>
                          <a:pt x="145" y="164"/>
                        </a:lnTo>
                        <a:lnTo>
                          <a:pt x="145" y="169"/>
                        </a:lnTo>
                        <a:lnTo>
                          <a:pt x="138" y="166"/>
                        </a:lnTo>
                        <a:lnTo>
                          <a:pt x="123" y="163"/>
                        </a:lnTo>
                        <a:lnTo>
                          <a:pt x="107" y="159"/>
                        </a:lnTo>
                        <a:lnTo>
                          <a:pt x="99" y="147"/>
                        </a:lnTo>
                        <a:lnTo>
                          <a:pt x="91" y="137"/>
                        </a:lnTo>
                        <a:lnTo>
                          <a:pt x="83" y="125"/>
                        </a:lnTo>
                        <a:lnTo>
                          <a:pt x="75" y="112"/>
                        </a:lnTo>
                        <a:lnTo>
                          <a:pt x="56" y="103"/>
                        </a:lnTo>
                        <a:lnTo>
                          <a:pt x="55" y="106"/>
                        </a:lnTo>
                        <a:lnTo>
                          <a:pt x="45" y="104"/>
                        </a:lnTo>
                        <a:lnTo>
                          <a:pt x="45" y="114"/>
                        </a:lnTo>
                        <a:lnTo>
                          <a:pt x="40" y="112"/>
                        </a:lnTo>
                        <a:lnTo>
                          <a:pt x="41" y="118"/>
                        </a:lnTo>
                        <a:lnTo>
                          <a:pt x="20" y="116"/>
                        </a:lnTo>
                        <a:lnTo>
                          <a:pt x="38" y="130"/>
                        </a:lnTo>
                        <a:lnTo>
                          <a:pt x="29" y="137"/>
                        </a:lnTo>
                        <a:lnTo>
                          <a:pt x="14" y="137"/>
                        </a:lnTo>
                        <a:lnTo>
                          <a:pt x="0" y="137"/>
                        </a:lnTo>
                        <a:lnTo>
                          <a:pt x="1" y="120"/>
                        </a:lnTo>
                        <a:lnTo>
                          <a:pt x="2" y="103"/>
                        </a:lnTo>
                        <a:lnTo>
                          <a:pt x="3" y="85"/>
                        </a:lnTo>
                        <a:lnTo>
                          <a:pt x="4" y="70"/>
                        </a:lnTo>
                        <a:lnTo>
                          <a:pt x="4" y="51"/>
                        </a:lnTo>
                        <a:lnTo>
                          <a:pt x="4" y="34"/>
                        </a:lnTo>
                        <a:lnTo>
                          <a:pt x="6" y="16"/>
                        </a:lnTo>
                        <a:lnTo>
                          <a:pt x="6" y="0"/>
                        </a:lnTo>
                        <a:lnTo>
                          <a:pt x="22" y="7"/>
                        </a:lnTo>
                        <a:lnTo>
                          <a:pt x="36" y="14"/>
                        </a:lnTo>
                        <a:lnTo>
                          <a:pt x="52" y="23"/>
                        </a:lnTo>
                        <a:lnTo>
                          <a:pt x="66" y="32"/>
                        </a:lnTo>
                        <a:lnTo>
                          <a:pt x="80" y="52"/>
                        </a:lnTo>
                        <a:lnTo>
                          <a:pt x="80" y="61"/>
                        </a:lnTo>
                        <a:lnTo>
                          <a:pt x="95" y="67"/>
                        </a:lnTo>
                        <a:lnTo>
                          <a:pt x="109" y="76"/>
                        </a:lnTo>
                        <a:lnTo>
                          <a:pt x="110" y="87"/>
                        </a:lnTo>
                        <a:lnTo>
                          <a:pt x="95" y="89"/>
                        </a:lnTo>
                        <a:lnTo>
                          <a:pt x="104" y="105"/>
                        </a:lnTo>
                        <a:lnTo>
                          <a:pt x="113" y="118"/>
                        </a:lnTo>
                        <a:lnTo>
                          <a:pt x="121" y="136"/>
                        </a:lnTo>
                        <a:lnTo>
                          <a:pt x="129" y="137"/>
                        </a:lnTo>
                        <a:lnTo>
                          <a:pt x="129" y="145"/>
                        </a:lnTo>
                        <a:lnTo>
                          <a:pt x="138" y="150"/>
                        </a:lnTo>
                        <a:lnTo>
                          <a:pt x="137" y="154"/>
                        </a:lnTo>
                        <a:lnTo>
                          <a:pt x="153" y="160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84" name="Freeform 422"/>
                  <p:cNvSpPr>
                    <a:spLocks/>
                  </p:cNvSpPr>
                  <p:nvPr/>
                </p:nvSpPr>
                <p:spPr bwMode="auto">
                  <a:xfrm>
                    <a:off x="4908" y="2176"/>
                    <a:ext cx="61" cy="42"/>
                  </a:xfrm>
                  <a:custGeom>
                    <a:avLst/>
                    <a:gdLst>
                      <a:gd name="T0" fmla="*/ 21 w 65"/>
                      <a:gd name="T1" fmla="*/ 1 h 43"/>
                      <a:gd name="T2" fmla="*/ 20 w 65"/>
                      <a:gd name="T3" fmla="*/ 15 h 43"/>
                      <a:gd name="T4" fmla="*/ 19 w 65"/>
                      <a:gd name="T5" fmla="*/ 19 h 43"/>
                      <a:gd name="T6" fmla="*/ 19 w 65"/>
                      <a:gd name="T7" fmla="*/ 21 h 43"/>
                      <a:gd name="T8" fmla="*/ 16 w 65"/>
                      <a:gd name="T9" fmla="*/ 21 h 43"/>
                      <a:gd name="T10" fmla="*/ 8 w 65"/>
                      <a:gd name="T11" fmla="*/ 25 h 43"/>
                      <a:gd name="T12" fmla="*/ 8 w 65"/>
                      <a:gd name="T13" fmla="*/ 21 h 43"/>
                      <a:gd name="T14" fmla="*/ 3 w 65"/>
                      <a:gd name="T15" fmla="*/ 21 h 43"/>
                      <a:gd name="T16" fmla="*/ 0 w 65"/>
                      <a:gd name="T17" fmla="*/ 21 h 43"/>
                      <a:gd name="T18" fmla="*/ 8 w 65"/>
                      <a:gd name="T19" fmla="*/ 21 h 43"/>
                      <a:gd name="T20" fmla="*/ 8 w 65"/>
                      <a:gd name="T21" fmla="*/ 17 h 43"/>
                      <a:gd name="T22" fmla="*/ 8 w 65"/>
                      <a:gd name="T23" fmla="*/ 21 h 43"/>
                      <a:gd name="T24" fmla="*/ 11 w 65"/>
                      <a:gd name="T25" fmla="*/ 21 h 43"/>
                      <a:gd name="T26" fmla="*/ 17 w 65"/>
                      <a:gd name="T27" fmla="*/ 13 h 43"/>
                      <a:gd name="T28" fmla="*/ 17 w 65"/>
                      <a:gd name="T29" fmla="*/ 1 h 43"/>
                      <a:gd name="T30" fmla="*/ 19 w 65"/>
                      <a:gd name="T31" fmla="*/ 0 h 43"/>
                      <a:gd name="T32" fmla="*/ 21 w 65"/>
                      <a:gd name="T33" fmla="*/ 1 h 43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w 65"/>
                      <a:gd name="T52" fmla="*/ 0 h 43"/>
                      <a:gd name="T53" fmla="*/ 65 w 65"/>
                      <a:gd name="T54" fmla="*/ 43 h 43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T51" t="T52" r="T53" b="T54"/>
                    <a:pathLst>
                      <a:path w="65" h="43">
                        <a:moveTo>
                          <a:pt x="65" y="1"/>
                        </a:moveTo>
                        <a:lnTo>
                          <a:pt x="61" y="15"/>
                        </a:lnTo>
                        <a:lnTo>
                          <a:pt x="57" y="19"/>
                        </a:lnTo>
                        <a:lnTo>
                          <a:pt x="57" y="27"/>
                        </a:lnTo>
                        <a:lnTo>
                          <a:pt x="46" y="32"/>
                        </a:lnTo>
                        <a:lnTo>
                          <a:pt x="25" y="43"/>
                        </a:lnTo>
                        <a:lnTo>
                          <a:pt x="13" y="39"/>
                        </a:lnTo>
                        <a:lnTo>
                          <a:pt x="3" y="33"/>
                        </a:lnTo>
                        <a:lnTo>
                          <a:pt x="0" y="27"/>
                        </a:lnTo>
                        <a:lnTo>
                          <a:pt x="21" y="28"/>
                        </a:lnTo>
                        <a:lnTo>
                          <a:pt x="27" y="17"/>
                        </a:lnTo>
                        <a:lnTo>
                          <a:pt x="27" y="22"/>
                        </a:lnTo>
                        <a:lnTo>
                          <a:pt x="35" y="28"/>
                        </a:lnTo>
                        <a:lnTo>
                          <a:pt x="50" y="13"/>
                        </a:lnTo>
                        <a:lnTo>
                          <a:pt x="50" y="1"/>
                        </a:lnTo>
                        <a:lnTo>
                          <a:pt x="58" y="0"/>
                        </a:lnTo>
                        <a:lnTo>
                          <a:pt x="65" y="1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85" name="Freeform 423"/>
                  <p:cNvSpPr>
                    <a:spLocks/>
                  </p:cNvSpPr>
                  <p:nvPr/>
                </p:nvSpPr>
                <p:spPr bwMode="auto">
                  <a:xfrm>
                    <a:off x="5002" y="2200"/>
                    <a:ext cx="19" cy="32"/>
                  </a:xfrm>
                  <a:custGeom>
                    <a:avLst/>
                    <a:gdLst>
                      <a:gd name="T0" fmla="*/ 5 w 21"/>
                      <a:gd name="T1" fmla="*/ 30 h 32"/>
                      <a:gd name="T2" fmla="*/ 5 w 21"/>
                      <a:gd name="T3" fmla="*/ 32 h 32"/>
                      <a:gd name="T4" fmla="*/ 4 w 21"/>
                      <a:gd name="T5" fmla="*/ 17 h 32"/>
                      <a:gd name="T6" fmla="*/ 0 w 21"/>
                      <a:gd name="T7" fmla="*/ 0 h 32"/>
                      <a:gd name="T8" fmla="*/ 5 w 21"/>
                      <a:gd name="T9" fmla="*/ 15 h 32"/>
                      <a:gd name="T10" fmla="*/ 5 w 21"/>
                      <a:gd name="T11" fmla="*/ 30 h 3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1"/>
                      <a:gd name="T19" fmla="*/ 0 h 32"/>
                      <a:gd name="T20" fmla="*/ 21 w 21"/>
                      <a:gd name="T21" fmla="*/ 32 h 3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1" h="32">
                        <a:moveTo>
                          <a:pt x="21" y="30"/>
                        </a:moveTo>
                        <a:lnTo>
                          <a:pt x="16" y="32"/>
                        </a:lnTo>
                        <a:lnTo>
                          <a:pt x="4" y="17"/>
                        </a:lnTo>
                        <a:lnTo>
                          <a:pt x="0" y="0"/>
                        </a:lnTo>
                        <a:lnTo>
                          <a:pt x="10" y="15"/>
                        </a:lnTo>
                        <a:lnTo>
                          <a:pt x="21" y="30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86" name="Freeform 424"/>
                  <p:cNvSpPr>
                    <a:spLocks/>
                  </p:cNvSpPr>
                  <p:nvPr/>
                </p:nvSpPr>
                <p:spPr bwMode="auto">
                  <a:xfrm>
                    <a:off x="4948" y="2141"/>
                    <a:ext cx="32" cy="45"/>
                  </a:xfrm>
                  <a:custGeom>
                    <a:avLst/>
                    <a:gdLst>
                      <a:gd name="T0" fmla="*/ 11 w 34"/>
                      <a:gd name="T1" fmla="*/ 80 h 43"/>
                      <a:gd name="T2" fmla="*/ 9 w 34"/>
                      <a:gd name="T3" fmla="*/ 96 h 43"/>
                      <a:gd name="T4" fmla="*/ 8 w 34"/>
                      <a:gd name="T5" fmla="*/ 39 h 43"/>
                      <a:gd name="T6" fmla="*/ 8 w 34"/>
                      <a:gd name="T7" fmla="*/ 10 h 43"/>
                      <a:gd name="T8" fmla="*/ 0 w 34"/>
                      <a:gd name="T9" fmla="*/ 0 h 43"/>
                      <a:gd name="T10" fmla="*/ 8 w 34"/>
                      <a:gd name="T11" fmla="*/ 29 h 43"/>
                      <a:gd name="T12" fmla="*/ 8 w 34"/>
                      <a:gd name="T13" fmla="*/ 47 h 43"/>
                      <a:gd name="T14" fmla="*/ 11 w 34"/>
                      <a:gd name="T15" fmla="*/ 80 h 43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34"/>
                      <a:gd name="T25" fmla="*/ 0 h 43"/>
                      <a:gd name="T26" fmla="*/ 34 w 34"/>
                      <a:gd name="T27" fmla="*/ 43 h 43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34" h="43">
                        <a:moveTo>
                          <a:pt x="34" y="35"/>
                        </a:moveTo>
                        <a:lnTo>
                          <a:pt x="29" y="43"/>
                        </a:lnTo>
                        <a:lnTo>
                          <a:pt x="18" y="18"/>
                        </a:lnTo>
                        <a:lnTo>
                          <a:pt x="9" y="10"/>
                        </a:lnTo>
                        <a:lnTo>
                          <a:pt x="0" y="0"/>
                        </a:lnTo>
                        <a:lnTo>
                          <a:pt x="13" y="11"/>
                        </a:lnTo>
                        <a:lnTo>
                          <a:pt x="24" y="22"/>
                        </a:lnTo>
                        <a:lnTo>
                          <a:pt x="34" y="35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87" name="Freeform 425"/>
                  <p:cNvSpPr>
                    <a:spLocks/>
                  </p:cNvSpPr>
                  <p:nvPr/>
                </p:nvSpPr>
                <p:spPr bwMode="auto">
                  <a:xfrm>
                    <a:off x="4255" y="2069"/>
                    <a:ext cx="20" cy="22"/>
                  </a:xfrm>
                  <a:custGeom>
                    <a:avLst/>
                    <a:gdLst>
                      <a:gd name="T0" fmla="*/ 20 w 20"/>
                      <a:gd name="T1" fmla="*/ 0 h 24"/>
                      <a:gd name="T2" fmla="*/ 0 w 20"/>
                      <a:gd name="T3" fmla="*/ 6 h 24"/>
                      <a:gd name="T4" fmla="*/ 0 w 20"/>
                      <a:gd name="T5" fmla="*/ 0 h 24"/>
                      <a:gd name="T6" fmla="*/ 20 w 20"/>
                      <a:gd name="T7" fmla="*/ 0 h 24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0"/>
                      <a:gd name="T13" fmla="*/ 0 h 24"/>
                      <a:gd name="T14" fmla="*/ 20 w 20"/>
                      <a:gd name="T15" fmla="*/ 24 h 24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0" h="24">
                        <a:moveTo>
                          <a:pt x="20" y="0"/>
                        </a:moveTo>
                        <a:lnTo>
                          <a:pt x="0" y="24"/>
                        </a:lnTo>
                        <a:lnTo>
                          <a:pt x="0" y="0"/>
                        </a:lnTo>
                        <a:lnTo>
                          <a:pt x="20" y="0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88" name="Freeform 426"/>
                  <p:cNvSpPr>
                    <a:spLocks/>
                  </p:cNvSpPr>
                  <p:nvPr/>
                </p:nvSpPr>
                <p:spPr bwMode="auto">
                  <a:xfrm>
                    <a:off x="5029" y="2228"/>
                    <a:ext cx="20" cy="22"/>
                  </a:xfrm>
                  <a:custGeom>
                    <a:avLst/>
                    <a:gdLst>
                      <a:gd name="T0" fmla="*/ 0 w 22"/>
                      <a:gd name="T1" fmla="*/ 0 h 22"/>
                      <a:gd name="T2" fmla="*/ 5 w 22"/>
                      <a:gd name="T3" fmla="*/ 22 h 22"/>
                      <a:gd name="T4" fmla="*/ 5 w 22"/>
                      <a:gd name="T5" fmla="*/ 18 h 22"/>
                      <a:gd name="T6" fmla="*/ 0 w 22"/>
                      <a:gd name="T7" fmla="*/ 0 h 2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"/>
                      <a:gd name="T13" fmla="*/ 0 h 22"/>
                      <a:gd name="T14" fmla="*/ 22 w 22"/>
                      <a:gd name="T15" fmla="*/ 22 h 22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" h="22">
                        <a:moveTo>
                          <a:pt x="0" y="0"/>
                        </a:moveTo>
                        <a:lnTo>
                          <a:pt x="22" y="22"/>
                        </a:lnTo>
                        <a:lnTo>
                          <a:pt x="6" y="1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89" name="Freeform 427"/>
                  <p:cNvSpPr>
                    <a:spLocks/>
                  </p:cNvSpPr>
                  <p:nvPr/>
                </p:nvSpPr>
                <p:spPr bwMode="auto">
                  <a:xfrm>
                    <a:off x="5036" y="2256"/>
                    <a:ext cx="21" cy="22"/>
                  </a:xfrm>
                  <a:custGeom>
                    <a:avLst/>
                    <a:gdLst>
                      <a:gd name="T0" fmla="*/ 21 w 21"/>
                      <a:gd name="T1" fmla="*/ 22 h 22"/>
                      <a:gd name="T2" fmla="*/ 11 w 21"/>
                      <a:gd name="T3" fmla="*/ 0 h 22"/>
                      <a:gd name="T4" fmla="*/ 0 w 21"/>
                      <a:gd name="T5" fmla="*/ 6 h 22"/>
                      <a:gd name="T6" fmla="*/ 8 w 21"/>
                      <a:gd name="T7" fmla="*/ 9 h 22"/>
                      <a:gd name="T8" fmla="*/ 21 w 21"/>
                      <a:gd name="T9" fmla="*/ 22 h 2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1"/>
                      <a:gd name="T16" fmla="*/ 0 h 22"/>
                      <a:gd name="T17" fmla="*/ 21 w 21"/>
                      <a:gd name="T18" fmla="*/ 22 h 2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1" h="22">
                        <a:moveTo>
                          <a:pt x="21" y="22"/>
                        </a:moveTo>
                        <a:lnTo>
                          <a:pt x="11" y="0"/>
                        </a:lnTo>
                        <a:lnTo>
                          <a:pt x="0" y="6"/>
                        </a:lnTo>
                        <a:lnTo>
                          <a:pt x="8" y="9"/>
                        </a:lnTo>
                        <a:lnTo>
                          <a:pt x="21" y="22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90" name="Freeform 428"/>
                  <p:cNvSpPr>
                    <a:spLocks/>
                  </p:cNvSpPr>
                  <p:nvPr/>
                </p:nvSpPr>
                <p:spPr bwMode="auto">
                  <a:xfrm>
                    <a:off x="5085" y="2260"/>
                    <a:ext cx="21" cy="30"/>
                  </a:xfrm>
                  <a:custGeom>
                    <a:avLst/>
                    <a:gdLst>
                      <a:gd name="T0" fmla="*/ 0 w 21"/>
                      <a:gd name="T1" fmla="*/ 0 h 30"/>
                      <a:gd name="T2" fmla="*/ 21 w 21"/>
                      <a:gd name="T3" fmla="*/ 30 h 30"/>
                      <a:gd name="T4" fmla="*/ 0 w 21"/>
                      <a:gd name="T5" fmla="*/ 6 h 30"/>
                      <a:gd name="T6" fmla="*/ 0 w 21"/>
                      <a:gd name="T7" fmla="*/ 0 h 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1"/>
                      <a:gd name="T13" fmla="*/ 0 h 30"/>
                      <a:gd name="T14" fmla="*/ 21 w 21"/>
                      <a:gd name="T15" fmla="*/ 30 h 3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" h="30">
                        <a:moveTo>
                          <a:pt x="0" y="0"/>
                        </a:moveTo>
                        <a:lnTo>
                          <a:pt x="21" y="30"/>
                        </a:lnTo>
                        <a:lnTo>
                          <a:pt x="0" y="6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91" name="Freeform 429"/>
                  <p:cNvSpPr>
                    <a:spLocks/>
                  </p:cNvSpPr>
                  <p:nvPr/>
                </p:nvSpPr>
                <p:spPr bwMode="auto">
                  <a:xfrm>
                    <a:off x="5055" y="2248"/>
                    <a:ext cx="21" cy="22"/>
                  </a:xfrm>
                  <a:custGeom>
                    <a:avLst/>
                    <a:gdLst>
                      <a:gd name="T0" fmla="*/ 20 w 21"/>
                      <a:gd name="T1" fmla="*/ 22 h 22"/>
                      <a:gd name="T2" fmla="*/ 21 w 21"/>
                      <a:gd name="T3" fmla="*/ 22 h 22"/>
                      <a:gd name="T4" fmla="*/ 10 w 21"/>
                      <a:gd name="T5" fmla="*/ 10 h 22"/>
                      <a:gd name="T6" fmla="*/ 0 w 21"/>
                      <a:gd name="T7" fmla="*/ 0 h 22"/>
                      <a:gd name="T8" fmla="*/ 10 w 21"/>
                      <a:gd name="T9" fmla="*/ 10 h 22"/>
                      <a:gd name="T10" fmla="*/ 20 w 21"/>
                      <a:gd name="T11" fmla="*/ 22 h 2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1"/>
                      <a:gd name="T19" fmla="*/ 0 h 22"/>
                      <a:gd name="T20" fmla="*/ 21 w 21"/>
                      <a:gd name="T21" fmla="*/ 22 h 2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1" h="22">
                        <a:moveTo>
                          <a:pt x="20" y="22"/>
                        </a:moveTo>
                        <a:lnTo>
                          <a:pt x="21" y="22"/>
                        </a:lnTo>
                        <a:lnTo>
                          <a:pt x="10" y="10"/>
                        </a:lnTo>
                        <a:lnTo>
                          <a:pt x="0" y="0"/>
                        </a:lnTo>
                        <a:lnTo>
                          <a:pt x="10" y="10"/>
                        </a:lnTo>
                        <a:lnTo>
                          <a:pt x="20" y="22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92" name="Freeform 430"/>
                  <p:cNvSpPr>
                    <a:spLocks/>
                  </p:cNvSpPr>
                  <p:nvPr/>
                </p:nvSpPr>
                <p:spPr bwMode="auto">
                  <a:xfrm>
                    <a:off x="3894" y="1879"/>
                    <a:ext cx="34" cy="82"/>
                  </a:xfrm>
                  <a:custGeom>
                    <a:avLst/>
                    <a:gdLst>
                      <a:gd name="T0" fmla="*/ 9 w 36"/>
                      <a:gd name="T1" fmla="*/ 2 h 81"/>
                      <a:gd name="T2" fmla="*/ 9 w 36"/>
                      <a:gd name="T3" fmla="*/ 13 h 81"/>
                      <a:gd name="T4" fmla="*/ 9 w 36"/>
                      <a:gd name="T5" fmla="*/ 28 h 81"/>
                      <a:gd name="T6" fmla="*/ 10 w 36"/>
                      <a:gd name="T7" fmla="*/ 61 h 81"/>
                      <a:gd name="T8" fmla="*/ 13 w 36"/>
                      <a:gd name="T9" fmla="*/ 77 h 81"/>
                      <a:gd name="T10" fmla="*/ 9 w 36"/>
                      <a:gd name="T11" fmla="*/ 93 h 81"/>
                      <a:gd name="T12" fmla="*/ 9 w 36"/>
                      <a:gd name="T13" fmla="*/ 99 h 81"/>
                      <a:gd name="T14" fmla="*/ 3 w 36"/>
                      <a:gd name="T15" fmla="*/ 71 h 81"/>
                      <a:gd name="T16" fmla="*/ 0 w 36"/>
                      <a:gd name="T17" fmla="*/ 34 h 81"/>
                      <a:gd name="T18" fmla="*/ 3 w 36"/>
                      <a:gd name="T19" fmla="*/ 37 h 81"/>
                      <a:gd name="T20" fmla="*/ 5 w 36"/>
                      <a:gd name="T21" fmla="*/ 21 h 81"/>
                      <a:gd name="T22" fmla="*/ 7 w 36"/>
                      <a:gd name="T23" fmla="*/ 6 h 81"/>
                      <a:gd name="T24" fmla="*/ 8 w 36"/>
                      <a:gd name="T25" fmla="*/ 4 h 81"/>
                      <a:gd name="T26" fmla="*/ 4 w 36"/>
                      <a:gd name="T27" fmla="*/ 0 h 81"/>
                      <a:gd name="T28" fmla="*/ 9 w 36"/>
                      <a:gd name="T29" fmla="*/ 2 h 81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36"/>
                      <a:gd name="T46" fmla="*/ 0 h 81"/>
                      <a:gd name="T47" fmla="*/ 36 w 36"/>
                      <a:gd name="T48" fmla="*/ 81 h 81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36" h="81">
                        <a:moveTo>
                          <a:pt x="10" y="2"/>
                        </a:moveTo>
                        <a:lnTo>
                          <a:pt x="16" y="13"/>
                        </a:lnTo>
                        <a:lnTo>
                          <a:pt x="22" y="28"/>
                        </a:lnTo>
                        <a:lnTo>
                          <a:pt x="30" y="43"/>
                        </a:lnTo>
                        <a:lnTo>
                          <a:pt x="36" y="59"/>
                        </a:lnTo>
                        <a:lnTo>
                          <a:pt x="29" y="75"/>
                        </a:lnTo>
                        <a:lnTo>
                          <a:pt x="13" y="81"/>
                        </a:lnTo>
                        <a:lnTo>
                          <a:pt x="3" y="53"/>
                        </a:lnTo>
                        <a:lnTo>
                          <a:pt x="0" y="34"/>
                        </a:lnTo>
                        <a:lnTo>
                          <a:pt x="3" y="37"/>
                        </a:lnTo>
                        <a:lnTo>
                          <a:pt x="5" y="21"/>
                        </a:lnTo>
                        <a:lnTo>
                          <a:pt x="7" y="6"/>
                        </a:lnTo>
                        <a:lnTo>
                          <a:pt x="8" y="4"/>
                        </a:lnTo>
                        <a:lnTo>
                          <a:pt x="4" y="0"/>
                        </a:lnTo>
                        <a:lnTo>
                          <a:pt x="10" y="2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93" name="Freeform 431"/>
                  <p:cNvSpPr>
                    <a:spLocks/>
                  </p:cNvSpPr>
                  <p:nvPr/>
                </p:nvSpPr>
                <p:spPr bwMode="auto">
                  <a:xfrm>
                    <a:off x="4860" y="1765"/>
                    <a:ext cx="20" cy="24"/>
                  </a:xfrm>
                  <a:custGeom>
                    <a:avLst/>
                    <a:gdLst>
                      <a:gd name="T0" fmla="*/ 10 w 21"/>
                      <a:gd name="T1" fmla="*/ 0 h 23"/>
                      <a:gd name="T2" fmla="*/ 0 w 21"/>
                      <a:gd name="T3" fmla="*/ 11 h 23"/>
                      <a:gd name="T4" fmla="*/ 0 w 21"/>
                      <a:gd name="T5" fmla="*/ 47 h 23"/>
                      <a:gd name="T6" fmla="*/ 10 w 21"/>
                      <a:gd name="T7" fmla="*/ 47 h 23"/>
                      <a:gd name="T8" fmla="*/ 10 w 21"/>
                      <a:gd name="T9" fmla="*/ 11 h 23"/>
                      <a:gd name="T10" fmla="*/ 10 w 21"/>
                      <a:gd name="T11" fmla="*/ 0 h 23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1"/>
                      <a:gd name="T19" fmla="*/ 0 h 23"/>
                      <a:gd name="T20" fmla="*/ 21 w 21"/>
                      <a:gd name="T21" fmla="*/ 23 h 23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1" h="23">
                        <a:moveTo>
                          <a:pt x="21" y="0"/>
                        </a:moveTo>
                        <a:lnTo>
                          <a:pt x="0" y="11"/>
                        </a:lnTo>
                        <a:lnTo>
                          <a:pt x="0" y="23"/>
                        </a:lnTo>
                        <a:lnTo>
                          <a:pt x="21" y="23"/>
                        </a:lnTo>
                        <a:lnTo>
                          <a:pt x="21" y="11"/>
                        </a:lnTo>
                        <a:lnTo>
                          <a:pt x="21" y="0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94" name="Freeform 432"/>
                  <p:cNvSpPr>
                    <a:spLocks/>
                  </p:cNvSpPr>
                  <p:nvPr/>
                </p:nvSpPr>
                <p:spPr bwMode="auto">
                  <a:xfrm>
                    <a:off x="4860" y="1773"/>
                    <a:ext cx="18" cy="22"/>
                  </a:xfrm>
                  <a:custGeom>
                    <a:avLst/>
                    <a:gdLst>
                      <a:gd name="T0" fmla="*/ 3 w 21"/>
                      <a:gd name="T1" fmla="*/ 0 h 22"/>
                      <a:gd name="T2" fmla="*/ 0 w 21"/>
                      <a:gd name="T3" fmla="*/ 8 h 22"/>
                      <a:gd name="T4" fmla="*/ 0 w 21"/>
                      <a:gd name="T5" fmla="*/ 15 h 22"/>
                      <a:gd name="T6" fmla="*/ 3 w 21"/>
                      <a:gd name="T7" fmla="*/ 22 h 22"/>
                      <a:gd name="T8" fmla="*/ 3 w 21"/>
                      <a:gd name="T9" fmla="*/ 15 h 22"/>
                      <a:gd name="T10" fmla="*/ 3 w 21"/>
                      <a:gd name="T11" fmla="*/ 0 h 2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1"/>
                      <a:gd name="T19" fmla="*/ 0 h 22"/>
                      <a:gd name="T20" fmla="*/ 21 w 21"/>
                      <a:gd name="T21" fmla="*/ 22 h 2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1" h="22">
                        <a:moveTo>
                          <a:pt x="21" y="0"/>
                        </a:moveTo>
                        <a:lnTo>
                          <a:pt x="0" y="8"/>
                        </a:lnTo>
                        <a:lnTo>
                          <a:pt x="0" y="15"/>
                        </a:lnTo>
                        <a:lnTo>
                          <a:pt x="21" y="22"/>
                        </a:lnTo>
                        <a:lnTo>
                          <a:pt x="21" y="15"/>
                        </a:lnTo>
                        <a:lnTo>
                          <a:pt x="21" y="0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95" name="Freeform 433"/>
                  <p:cNvSpPr>
                    <a:spLocks/>
                  </p:cNvSpPr>
                  <p:nvPr/>
                </p:nvSpPr>
                <p:spPr bwMode="auto">
                  <a:xfrm>
                    <a:off x="4845" y="1799"/>
                    <a:ext cx="20" cy="22"/>
                  </a:xfrm>
                  <a:custGeom>
                    <a:avLst/>
                    <a:gdLst>
                      <a:gd name="T0" fmla="*/ 5 w 22"/>
                      <a:gd name="T1" fmla="*/ 22 h 22"/>
                      <a:gd name="T2" fmla="*/ 0 w 22"/>
                      <a:gd name="T3" fmla="*/ 22 h 22"/>
                      <a:gd name="T4" fmla="*/ 5 w 22"/>
                      <a:gd name="T5" fmla="*/ 0 h 22"/>
                      <a:gd name="T6" fmla="*/ 5 w 22"/>
                      <a:gd name="T7" fmla="*/ 0 h 22"/>
                      <a:gd name="T8" fmla="*/ 5 w 22"/>
                      <a:gd name="T9" fmla="*/ 22 h 2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2"/>
                      <a:gd name="T16" fmla="*/ 0 h 22"/>
                      <a:gd name="T17" fmla="*/ 22 w 22"/>
                      <a:gd name="T18" fmla="*/ 22 h 2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2" h="22">
                        <a:moveTo>
                          <a:pt x="11" y="22"/>
                        </a:moveTo>
                        <a:lnTo>
                          <a:pt x="0" y="22"/>
                        </a:lnTo>
                        <a:lnTo>
                          <a:pt x="11" y="0"/>
                        </a:lnTo>
                        <a:lnTo>
                          <a:pt x="22" y="0"/>
                        </a:lnTo>
                        <a:lnTo>
                          <a:pt x="11" y="22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96" name="Freeform 434"/>
                  <p:cNvSpPr>
                    <a:spLocks/>
                  </p:cNvSpPr>
                  <p:nvPr/>
                </p:nvSpPr>
                <p:spPr bwMode="auto">
                  <a:xfrm>
                    <a:off x="4841" y="1703"/>
                    <a:ext cx="19" cy="22"/>
                  </a:xfrm>
                  <a:custGeom>
                    <a:avLst/>
                    <a:gdLst>
                      <a:gd name="T0" fmla="*/ 10 w 20"/>
                      <a:gd name="T1" fmla="*/ 11 h 22"/>
                      <a:gd name="T2" fmla="*/ 9 w 20"/>
                      <a:gd name="T3" fmla="*/ 22 h 22"/>
                      <a:gd name="T4" fmla="*/ 0 w 20"/>
                      <a:gd name="T5" fmla="*/ 22 h 22"/>
                      <a:gd name="T6" fmla="*/ 9 w 20"/>
                      <a:gd name="T7" fmla="*/ 11 h 22"/>
                      <a:gd name="T8" fmla="*/ 9 w 20"/>
                      <a:gd name="T9" fmla="*/ 0 h 22"/>
                      <a:gd name="T10" fmla="*/ 10 w 20"/>
                      <a:gd name="T11" fmla="*/ 11 h 2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0"/>
                      <a:gd name="T19" fmla="*/ 0 h 22"/>
                      <a:gd name="T20" fmla="*/ 20 w 20"/>
                      <a:gd name="T21" fmla="*/ 22 h 2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0" h="22">
                        <a:moveTo>
                          <a:pt x="20" y="11"/>
                        </a:moveTo>
                        <a:lnTo>
                          <a:pt x="9" y="22"/>
                        </a:lnTo>
                        <a:lnTo>
                          <a:pt x="0" y="22"/>
                        </a:lnTo>
                        <a:lnTo>
                          <a:pt x="9" y="11"/>
                        </a:lnTo>
                        <a:lnTo>
                          <a:pt x="9" y="0"/>
                        </a:lnTo>
                        <a:lnTo>
                          <a:pt x="20" y="11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97" name="Freeform 435"/>
                  <p:cNvSpPr>
                    <a:spLocks/>
                  </p:cNvSpPr>
                  <p:nvPr/>
                </p:nvSpPr>
                <p:spPr bwMode="auto">
                  <a:xfrm>
                    <a:off x="4839" y="1689"/>
                    <a:ext cx="2" cy="24"/>
                  </a:xfrm>
                  <a:custGeom>
                    <a:avLst/>
                    <a:gdLst>
                      <a:gd name="T0" fmla="*/ 0 w 2"/>
                      <a:gd name="T1" fmla="*/ 12 h 24"/>
                      <a:gd name="T2" fmla="*/ 0 w 2"/>
                      <a:gd name="T3" fmla="*/ 0 h 24"/>
                      <a:gd name="T4" fmla="*/ 0 w 2"/>
                      <a:gd name="T5" fmla="*/ 0 h 24"/>
                      <a:gd name="T6" fmla="*/ 0 w 2"/>
                      <a:gd name="T7" fmla="*/ 24 h 24"/>
                      <a:gd name="T8" fmla="*/ 0 w 2"/>
                      <a:gd name="T9" fmla="*/ 12 h 2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"/>
                      <a:gd name="T16" fmla="*/ 0 h 24"/>
                      <a:gd name="T17" fmla="*/ 2 w 2"/>
                      <a:gd name="T18" fmla="*/ 24 h 2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" h="24">
                        <a:moveTo>
                          <a:pt x="0" y="12"/>
                        </a:moveTo>
                        <a:lnTo>
                          <a:pt x="0" y="0"/>
                        </a:lnTo>
                        <a:lnTo>
                          <a:pt x="0" y="24"/>
                        </a:lnTo>
                        <a:lnTo>
                          <a:pt x="0" y="12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98" name="Freeform 436"/>
                  <p:cNvSpPr>
                    <a:spLocks/>
                  </p:cNvSpPr>
                  <p:nvPr/>
                </p:nvSpPr>
                <p:spPr bwMode="auto">
                  <a:xfrm>
                    <a:off x="4845" y="1741"/>
                    <a:ext cx="20" cy="2"/>
                  </a:xfrm>
                  <a:custGeom>
                    <a:avLst/>
                    <a:gdLst>
                      <a:gd name="T0" fmla="*/ 5 w 22"/>
                      <a:gd name="T1" fmla="*/ 0 h 2"/>
                      <a:gd name="T2" fmla="*/ 5 w 22"/>
                      <a:gd name="T3" fmla="*/ 0 h 2"/>
                      <a:gd name="T4" fmla="*/ 5 w 22"/>
                      <a:gd name="T5" fmla="*/ 0 h 2"/>
                      <a:gd name="T6" fmla="*/ 0 w 22"/>
                      <a:gd name="T7" fmla="*/ 0 h 2"/>
                      <a:gd name="T8" fmla="*/ 5 w 22"/>
                      <a:gd name="T9" fmla="*/ 0 h 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2"/>
                      <a:gd name="T16" fmla="*/ 0 h 2"/>
                      <a:gd name="T17" fmla="*/ 22 w 22"/>
                      <a:gd name="T18" fmla="*/ 2 h 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2" h="2">
                        <a:moveTo>
                          <a:pt x="11" y="0"/>
                        </a:moveTo>
                        <a:lnTo>
                          <a:pt x="22" y="0"/>
                        </a:lnTo>
                        <a:lnTo>
                          <a:pt x="11" y="0"/>
                        </a:lnTo>
                        <a:lnTo>
                          <a:pt x="0" y="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599" name="Freeform 437"/>
                  <p:cNvSpPr>
                    <a:spLocks/>
                  </p:cNvSpPr>
                  <p:nvPr/>
                </p:nvSpPr>
                <p:spPr bwMode="auto">
                  <a:xfrm>
                    <a:off x="3988" y="1527"/>
                    <a:ext cx="73" cy="118"/>
                  </a:xfrm>
                  <a:custGeom>
                    <a:avLst/>
                    <a:gdLst>
                      <a:gd name="T0" fmla="*/ 7 w 78"/>
                      <a:gd name="T1" fmla="*/ 83 h 119"/>
                      <a:gd name="T2" fmla="*/ 7 w 78"/>
                      <a:gd name="T3" fmla="*/ 83 h 119"/>
                      <a:gd name="T4" fmla="*/ 7 w 78"/>
                      <a:gd name="T5" fmla="*/ 78 h 119"/>
                      <a:gd name="T6" fmla="*/ 7 w 78"/>
                      <a:gd name="T7" fmla="*/ 81 h 119"/>
                      <a:gd name="T8" fmla="*/ 7 w 78"/>
                      <a:gd name="T9" fmla="*/ 64 h 119"/>
                      <a:gd name="T10" fmla="*/ 7 w 78"/>
                      <a:gd name="T11" fmla="*/ 59 h 119"/>
                      <a:gd name="T12" fmla="*/ 7 w 78"/>
                      <a:gd name="T13" fmla="*/ 54 h 119"/>
                      <a:gd name="T14" fmla="*/ 1 w 78"/>
                      <a:gd name="T15" fmla="*/ 42 h 119"/>
                      <a:gd name="T16" fmla="*/ 4 w 78"/>
                      <a:gd name="T17" fmla="*/ 35 h 119"/>
                      <a:gd name="T18" fmla="*/ 7 w 78"/>
                      <a:gd name="T19" fmla="*/ 30 h 119"/>
                      <a:gd name="T20" fmla="*/ 0 w 78"/>
                      <a:gd name="T21" fmla="*/ 16 h 119"/>
                      <a:gd name="T22" fmla="*/ 1 w 78"/>
                      <a:gd name="T23" fmla="*/ 0 h 119"/>
                      <a:gd name="T24" fmla="*/ 7 w 78"/>
                      <a:gd name="T25" fmla="*/ 6 h 119"/>
                      <a:gd name="T26" fmla="*/ 7 w 78"/>
                      <a:gd name="T27" fmla="*/ 12 h 119"/>
                      <a:gd name="T28" fmla="*/ 7 w 78"/>
                      <a:gd name="T29" fmla="*/ 9 h 119"/>
                      <a:gd name="T30" fmla="*/ 7 w 78"/>
                      <a:gd name="T31" fmla="*/ 26 h 119"/>
                      <a:gd name="T32" fmla="*/ 13 w 78"/>
                      <a:gd name="T33" fmla="*/ 28 h 119"/>
                      <a:gd name="T34" fmla="*/ 19 w 78"/>
                      <a:gd name="T35" fmla="*/ 30 h 119"/>
                      <a:gd name="T36" fmla="*/ 21 w 78"/>
                      <a:gd name="T37" fmla="*/ 37 h 119"/>
                      <a:gd name="T38" fmla="*/ 20 w 78"/>
                      <a:gd name="T39" fmla="*/ 46 h 119"/>
                      <a:gd name="T40" fmla="*/ 17 w 78"/>
                      <a:gd name="T41" fmla="*/ 54 h 119"/>
                      <a:gd name="T42" fmla="*/ 18 w 78"/>
                      <a:gd name="T43" fmla="*/ 59 h 119"/>
                      <a:gd name="T44" fmla="*/ 19 w 78"/>
                      <a:gd name="T45" fmla="*/ 59 h 119"/>
                      <a:gd name="T46" fmla="*/ 20 w 78"/>
                      <a:gd name="T47" fmla="*/ 59 h 119"/>
                      <a:gd name="T48" fmla="*/ 22 w 78"/>
                      <a:gd name="T49" fmla="*/ 62 h 119"/>
                      <a:gd name="T50" fmla="*/ 23 w 78"/>
                      <a:gd name="T51" fmla="*/ 79 h 119"/>
                      <a:gd name="T52" fmla="*/ 23 w 78"/>
                      <a:gd name="T53" fmla="*/ 90 h 119"/>
                      <a:gd name="T54" fmla="*/ 22 w 78"/>
                      <a:gd name="T55" fmla="*/ 95 h 119"/>
                      <a:gd name="T56" fmla="*/ 23 w 78"/>
                      <a:gd name="T57" fmla="*/ 101 h 119"/>
                      <a:gd name="T58" fmla="*/ 21 w 78"/>
                      <a:gd name="T59" fmla="*/ 83 h 119"/>
                      <a:gd name="T60" fmla="*/ 18 w 78"/>
                      <a:gd name="T61" fmla="*/ 63 h 119"/>
                      <a:gd name="T62" fmla="*/ 15 w 78"/>
                      <a:gd name="T63" fmla="*/ 61 h 119"/>
                      <a:gd name="T64" fmla="*/ 13 w 78"/>
                      <a:gd name="T65" fmla="*/ 59 h 119"/>
                      <a:gd name="T66" fmla="*/ 7 w 78"/>
                      <a:gd name="T67" fmla="*/ 57 h 119"/>
                      <a:gd name="T68" fmla="*/ 7 w 78"/>
                      <a:gd name="T69" fmla="*/ 57 h 119"/>
                      <a:gd name="T70" fmla="*/ 13 w 78"/>
                      <a:gd name="T71" fmla="*/ 59 h 119"/>
                      <a:gd name="T72" fmla="*/ 14 w 78"/>
                      <a:gd name="T73" fmla="*/ 62 h 119"/>
                      <a:gd name="T74" fmla="*/ 14 w 78"/>
                      <a:gd name="T75" fmla="*/ 67 h 119"/>
                      <a:gd name="T76" fmla="*/ 13 w 78"/>
                      <a:gd name="T77" fmla="*/ 83 h 119"/>
                      <a:gd name="T78" fmla="*/ 13 w 78"/>
                      <a:gd name="T79" fmla="*/ 78 h 119"/>
                      <a:gd name="T80" fmla="*/ 11 w 78"/>
                      <a:gd name="T81" fmla="*/ 78 h 119"/>
                      <a:gd name="T82" fmla="*/ 9 w 78"/>
                      <a:gd name="T83" fmla="*/ 83 h 119"/>
                      <a:gd name="T84" fmla="*/ 7 w 78"/>
                      <a:gd name="T85" fmla="*/ 83 h 119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w 78"/>
                      <a:gd name="T130" fmla="*/ 0 h 119"/>
                      <a:gd name="T131" fmla="*/ 78 w 78"/>
                      <a:gd name="T132" fmla="*/ 119 h 119"/>
                    </a:gdLst>
                    <a:ahLst/>
                    <a:cxnLst>
                      <a:cxn ang="T86">
                        <a:pos x="T0" y="T1"/>
                      </a:cxn>
                      <a:cxn ang="T87">
                        <a:pos x="T2" y="T3"/>
                      </a:cxn>
                      <a:cxn ang="T88">
                        <a:pos x="T4" y="T5"/>
                      </a:cxn>
                      <a:cxn ang="T89">
                        <a:pos x="T6" y="T7"/>
                      </a:cxn>
                      <a:cxn ang="T90">
                        <a:pos x="T8" y="T9"/>
                      </a:cxn>
                      <a:cxn ang="T91">
                        <a:pos x="T10" y="T11"/>
                      </a:cxn>
                      <a:cxn ang="T92">
                        <a:pos x="T12" y="T13"/>
                      </a:cxn>
                      <a:cxn ang="T93">
                        <a:pos x="T14" y="T15"/>
                      </a:cxn>
                      <a:cxn ang="T94">
                        <a:pos x="T16" y="T17"/>
                      </a:cxn>
                      <a:cxn ang="T95">
                        <a:pos x="T18" y="T19"/>
                      </a:cxn>
                      <a:cxn ang="T96">
                        <a:pos x="T20" y="T21"/>
                      </a:cxn>
                      <a:cxn ang="T97">
                        <a:pos x="T22" y="T23"/>
                      </a:cxn>
                      <a:cxn ang="T98">
                        <a:pos x="T24" y="T25"/>
                      </a:cxn>
                      <a:cxn ang="T99">
                        <a:pos x="T26" y="T27"/>
                      </a:cxn>
                      <a:cxn ang="T100">
                        <a:pos x="T28" y="T29"/>
                      </a:cxn>
                      <a:cxn ang="T101">
                        <a:pos x="T30" y="T31"/>
                      </a:cxn>
                      <a:cxn ang="T102">
                        <a:pos x="T32" y="T33"/>
                      </a:cxn>
                      <a:cxn ang="T103">
                        <a:pos x="T34" y="T35"/>
                      </a:cxn>
                      <a:cxn ang="T104">
                        <a:pos x="T36" y="T37"/>
                      </a:cxn>
                      <a:cxn ang="T105">
                        <a:pos x="T38" y="T39"/>
                      </a:cxn>
                      <a:cxn ang="T106">
                        <a:pos x="T40" y="T41"/>
                      </a:cxn>
                      <a:cxn ang="T107">
                        <a:pos x="T42" y="T43"/>
                      </a:cxn>
                      <a:cxn ang="T108">
                        <a:pos x="T44" y="T45"/>
                      </a:cxn>
                      <a:cxn ang="T109">
                        <a:pos x="T46" y="T47"/>
                      </a:cxn>
                      <a:cxn ang="T110">
                        <a:pos x="T48" y="T49"/>
                      </a:cxn>
                      <a:cxn ang="T111">
                        <a:pos x="T50" y="T51"/>
                      </a:cxn>
                      <a:cxn ang="T112">
                        <a:pos x="T52" y="T53"/>
                      </a:cxn>
                      <a:cxn ang="T113">
                        <a:pos x="T54" y="T55"/>
                      </a:cxn>
                      <a:cxn ang="T114">
                        <a:pos x="T56" y="T57"/>
                      </a:cxn>
                      <a:cxn ang="T115">
                        <a:pos x="T58" y="T59"/>
                      </a:cxn>
                      <a:cxn ang="T116">
                        <a:pos x="T60" y="T61"/>
                      </a:cxn>
                      <a:cxn ang="T117">
                        <a:pos x="T62" y="T63"/>
                      </a:cxn>
                      <a:cxn ang="T118">
                        <a:pos x="T64" y="T65"/>
                      </a:cxn>
                      <a:cxn ang="T119">
                        <a:pos x="T66" y="T67"/>
                      </a:cxn>
                      <a:cxn ang="T120">
                        <a:pos x="T68" y="T69"/>
                      </a:cxn>
                      <a:cxn ang="T121">
                        <a:pos x="T70" y="T71"/>
                      </a:cxn>
                      <a:cxn ang="T122">
                        <a:pos x="T72" y="T73"/>
                      </a:cxn>
                      <a:cxn ang="T123">
                        <a:pos x="T74" y="T75"/>
                      </a:cxn>
                      <a:cxn ang="T124">
                        <a:pos x="T76" y="T77"/>
                      </a:cxn>
                      <a:cxn ang="T125">
                        <a:pos x="T78" y="T79"/>
                      </a:cxn>
                      <a:cxn ang="T126">
                        <a:pos x="T80" y="T81"/>
                      </a:cxn>
                      <a:cxn ang="T127">
                        <a:pos x="T82" y="T83"/>
                      </a:cxn>
                      <a:cxn ang="T128">
                        <a:pos x="T84" y="T85"/>
                      </a:cxn>
                    </a:cxnLst>
                    <a:rect l="T129" t="T130" r="T131" b="T132"/>
                    <a:pathLst>
                      <a:path w="78" h="119">
                        <a:moveTo>
                          <a:pt x="28" y="101"/>
                        </a:moveTo>
                        <a:lnTo>
                          <a:pt x="26" y="101"/>
                        </a:lnTo>
                        <a:lnTo>
                          <a:pt x="22" y="96"/>
                        </a:lnTo>
                        <a:lnTo>
                          <a:pt x="22" y="99"/>
                        </a:lnTo>
                        <a:lnTo>
                          <a:pt x="19" y="82"/>
                        </a:lnTo>
                        <a:lnTo>
                          <a:pt x="14" y="66"/>
                        </a:lnTo>
                        <a:lnTo>
                          <a:pt x="13" y="54"/>
                        </a:lnTo>
                        <a:lnTo>
                          <a:pt x="1" y="42"/>
                        </a:lnTo>
                        <a:lnTo>
                          <a:pt x="4" y="35"/>
                        </a:lnTo>
                        <a:lnTo>
                          <a:pt x="12" y="30"/>
                        </a:lnTo>
                        <a:lnTo>
                          <a:pt x="0" y="16"/>
                        </a:lnTo>
                        <a:lnTo>
                          <a:pt x="1" y="0"/>
                        </a:lnTo>
                        <a:lnTo>
                          <a:pt x="11" y="6"/>
                        </a:lnTo>
                        <a:lnTo>
                          <a:pt x="15" y="12"/>
                        </a:lnTo>
                        <a:lnTo>
                          <a:pt x="19" y="9"/>
                        </a:lnTo>
                        <a:lnTo>
                          <a:pt x="24" y="26"/>
                        </a:lnTo>
                        <a:lnTo>
                          <a:pt x="41" y="28"/>
                        </a:lnTo>
                        <a:lnTo>
                          <a:pt x="58" y="30"/>
                        </a:lnTo>
                        <a:lnTo>
                          <a:pt x="66" y="37"/>
                        </a:lnTo>
                        <a:lnTo>
                          <a:pt x="62" y="46"/>
                        </a:lnTo>
                        <a:lnTo>
                          <a:pt x="52" y="54"/>
                        </a:lnTo>
                        <a:lnTo>
                          <a:pt x="55" y="71"/>
                        </a:lnTo>
                        <a:lnTo>
                          <a:pt x="58" y="75"/>
                        </a:lnTo>
                        <a:lnTo>
                          <a:pt x="64" y="60"/>
                        </a:lnTo>
                        <a:lnTo>
                          <a:pt x="71" y="80"/>
                        </a:lnTo>
                        <a:lnTo>
                          <a:pt x="77" y="97"/>
                        </a:lnTo>
                        <a:lnTo>
                          <a:pt x="78" y="108"/>
                        </a:lnTo>
                        <a:lnTo>
                          <a:pt x="73" y="113"/>
                        </a:lnTo>
                        <a:lnTo>
                          <a:pt x="75" y="119"/>
                        </a:lnTo>
                        <a:lnTo>
                          <a:pt x="66" y="101"/>
                        </a:lnTo>
                        <a:lnTo>
                          <a:pt x="57" y="81"/>
                        </a:lnTo>
                        <a:lnTo>
                          <a:pt x="47" y="79"/>
                        </a:lnTo>
                        <a:lnTo>
                          <a:pt x="41" y="66"/>
                        </a:lnTo>
                        <a:lnTo>
                          <a:pt x="26" y="57"/>
                        </a:lnTo>
                        <a:lnTo>
                          <a:pt x="22" y="57"/>
                        </a:lnTo>
                        <a:lnTo>
                          <a:pt x="39" y="68"/>
                        </a:lnTo>
                        <a:lnTo>
                          <a:pt x="42" y="80"/>
                        </a:lnTo>
                        <a:lnTo>
                          <a:pt x="44" y="85"/>
                        </a:lnTo>
                        <a:lnTo>
                          <a:pt x="40" y="101"/>
                        </a:lnTo>
                        <a:lnTo>
                          <a:pt x="39" y="96"/>
                        </a:lnTo>
                        <a:lnTo>
                          <a:pt x="35" y="96"/>
                        </a:lnTo>
                        <a:lnTo>
                          <a:pt x="31" y="101"/>
                        </a:lnTo>
                        <a:lnTo>
                          <a:pt x="28" y="101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00" name="Freeform 438"/>
                  <p:cNvSpPr>
                    <a:spLocks/>
                  </p:cNvSpPr>
                  <p:nvPr/>
                </p:nvSpPr>
                <p:spPr bwMode="auto">
                  <a:xfrm>
                    <a:off x="3992" y="1495"/>
                    <a:ext cx="49" cy="28"/>
                  </a:xfrm>
                  <a:custGeom>
                    <a:avLst/>
                    <a:gdLst>
                      <a:gd name="T0" fmla="*/ 11 w 52"/>
                      <a:gd name="T1" fmla="*/ 3 h 30"/>
                      <a:gd name="T2" fmla="*/ 8 w 52"/>
                      <a:gd name="T3" fmla="*/ 0 h 30"/>
                      <a:gd name="T4" fmla="*/ 0 w 52"/>
                      <a:gd name="T5" fmla="*/ 7 h 30"/>
                      <a:gd name="T6" fmla="*/ 4 w 52"/>
                      <a:gd name="T7" fmla="*/ 7 h 30"/>
                      <a:gd name="T8" fmla="*/ 8 w 52"/>
                      <a:gd name="T9" fmla="*/ 8 h 30"/>
                      <a:gd name="T10" fmla="*/ 13 w 52"/>
                      <a:gd name="T11" fmla="*/ 7 h 30"/>
                      <a:gd name="T12" fmla="*/ 19 w 52"/>
                      <a:gd name="T13" fmla="*/ 7 h 30"/>
                      <a:gd name="T14" fmla="*/ 17 w 52"/>
                      <a:gd name="T15" fmla="*/ 7 h 30"/>
                      <a:gd name="T16" fmla="*/ 15 w 52"/>
                      <a:gd name="T17" fmla="*/ 7 h 30"/>
                      <a:gd name="T18" fmla="*/ 11 w 52"/>
                      <a:gd name="T19" fmla="*/ 3 h 30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52"/>
                      <a:gd name="T31" fmla="*/ 0 h 30"/>
                      <a:gd name="T32" fmla="*/ 52 w 52"/>
                      <a:gd name="T33" fmla="*/ 30 h 30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52" h="30">
                        <a:moveTo>
                          <a:pt x="32" y="3"/>
                        </a:moveTo>
                        <a:lnTo>
                          <a:pt x="10" y="0"/>
                        </a:lnTo>
                        <a:lnTo>
                          <a:pt x="0" y="18"/>
                        </a:lnTo>
                        <a:lnTo>
                          <a:pt x="4" y="26"/>
                        </a:lnTo>
                        <a:lnTo>
                          <a:pt x="22" y="30"/>
                        </a:lnTo>
                        <a:lnTo>
                          <a:pt x="37" y="27"/>
                        </a:lnTo>
                        <a:lnTo>
                          <a:pt x="52" y="26"/>
                        </a:lnTo>
                        <a:lnTo>
                          <a:pt x="46" y="15"/>
                        </a:lnTo>
                        <a:lnTo>
                          <a:pt x="41" y="8"/>
                        </a:lnTo>
                        <a:lnTo>
                          <a:pt x="32" y="3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01" name="Freeform 439"/>
                  <p:cNvSpPr>
                    <a:spLocks/>
                  </p:cNvSpPr>
                  <p:nvPr/>
                </p:nvSpPr>
                <p:spPr bwMode="auto">
                  <a:xfrm>
                    <a:off x="4221" y="1779"/>
                    <a:ext cx="77" cy="90"/>
                  </a:xfrm>
                  <a:custGeom>
                    <a:avLst/>
                    <a:gdLst>
                      <a:gd name="T0" fmla="*/ 19 w 82"/>
                      <a:gd name="T1" fmla="*/ 47 h 91"/>
                      <a:gd name="T2" fmla="*/ 20 w 82"/>
                      <a:gd name="T3" fmla="*/ 64 h 91"/>
                      <a:gd name="T4" fmla="*/ 17 w 82"/>
                      <a:gd name="T5" fmla="*/ 61 h 91"/>
                      <a:gd name="T6" fmla="*/ 16 w 82"/>
                      <a:gd name="T7" fmla="*/ 64 h 91"/>
                      <a:gd name="T8" fmla="*/ 13 w 82"/>
                      <a:gd name="T9" fmla="*/ 73 h 91"/>
                      <a:gd name="T10" fmla="*/ 8 w 82"/>
                      <a:gd name="T11" fmla="*/ 69 h 91"/>
                      <a:gd name="T12" fmla="*/ 8 w 82"/>
                      <a:gd name="T13" fmla="*/ 66 h 91"/>
                      <a:gd name="T14" fmla="*/ 8 w 82"/>
                      <a:gd name="T15" fmla="*/ 57 h 91"/>
                      <a:gd name="T16" fmla="*/ 8 w 82"/>
                      <a:gd name="T17" fmla="*/ 61 h 91"/>
                      <a:gd name="T18" fmla="*/ 8 w 82"/>
                      <a:gd name="T19" fmla="*/ 47 h 91"/>
                      <a:gd name="T20" fmla="*/ 8 w 82"/>
                      <a:gd name="T21" fmla="*/ 46 h 91"/>
                      <a:gd name="T22" fmla="*/ 5 w 82"/>
                      <a:gd name="T23" fmla="*/ 45 h 91"/>
                      <a:gd name="T24" fmla="*/ 0 w 82"/>
                      <a:gd name="T25" fmla="*/ 31 h 91"/>
                      <a:gd name="T26" fmla="*/ 8 w 82"/>
                      <a:gd name="T27" fmla="*/ 8 h 91"/>
                      <a:gd name="T28" fmla="*/ 8 w 82"/>
                      <a:gd name="T29" fmla="*/ 8 h 91"/>
                      <a:gd name="T30" fmla="*/ 15 w 82"/>
                      <a:gd name="T31" fmla="*/ 8 h 91"/>
                      <a:gd name="T32" fmla="*/ 19 w 82"/>
                      <a:gd name="T33" fmla="*/ 16 h 91"/>
                      <a:gd name="T34" fmla="*/ 19 w 82"/>
                      <a:gd name="T35" fmla="*/ 10 h 91"/>
                      <a:gd name="T36" fmla="*/ 20 w 82"/>
                      <a:gd name="T37" fmla="*/ 5 h 91"/>
                      <a:gd name="T38" fmla="*/ 22 w 82"/>
                      <a:gd name="T39" fmla="*/ 8 h 91"/>
                      <a:gd name="T40" fmla="*/ 25 w 82"/>
                      <a:gd name="T41" fmla="*/ 0 h 91"/>
                      <a:gd name="T42" fmla="*/ 25 w 82"/>
                      <a:gd name="T43" fmla="*/ 20 h 91"/>
                      <a:gd name="T44" fmla="*/ 25 w 82"/>
                      <a:gd name="T45" fmla="*/ 36 h 91"/>
                      <a:gd name="T46" fmla="*/ 27 w 82"/>
                      <a:gd name="T47" fmla="*/ 45 h 91"/>
                      <a:gd name="T48" fmla="*/ 22 w 82"/>
                      <a:gd name="T49" fmla="*/ 45 h 91"/>
                      <a:gd name="T50" fmla="*/ 19 w 82"/>
                      <a:gd name="T51" fmla="*/ 47 h 91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w 82"/>
                      <a:gd name="T79" fmla="*/ 0 h 91"/>
                      <a:gd name="T80" fmla="*/ 82 w 82"/>
                      <a:gd name="T81" fmla="*/ 91 h 91"/>
                    </a:gdLst>
                    <a:ahLst/>
                    <a:cxnLst>
                      <a:cxn ang="T52">
                        <a:pos x="T0" y="T1"/>
                      </a:cxn>
                      <a:cxn ang="T53">
                        <a:pos x="T2" y="T3"/>
                      </a:cxn>
                      <a:cxn ang="T54">
                        <a:pos x="T4" y="T5"/>
                      </a:cxn>
                      <a:cxn ang="T55">
                        <a:pos x="T6" y="T7"/>
                      </a:cxn>
                      <a:cxn ang="T56">
                        <a:pos x="T8" y="T9"/>
                      </a:cxn>
                      <a:cxn ang="T57">
                        <a:pos x="T10" y="T11"/>
                      </a:cxn>
                      <a:cxn ang="T58">
                        <a:pos x="T12" y="T13"/>
                      </a:cxn>
                      <a:cxn ang="T59">
                        <a:pos x="T14" y="T15"/>
                      </a:cxn>
                      <a:cxn ang="T60">
                        <a:pos x="T16" y="T17"/>
                      </a:cxn>
                      <a:cxn ang="T61">
                        <a:pos x="T18" y="T19"/>
                      </a:cxn>
                      <a:cxn ang="T62">
                        <a:pos x="T20" y="T21"/>
                      </a:cxn>
                      <a:cxn ang="T63">
                        <a:pos x="T22" y="T23"/>
                      </a:cxn>
                      <a:cxn ang="T64">
                        <a:pos x="T24" y="T25"/>
                      </a:cxn>
                      <a:cxn ang="T65">
                        <a:pos x="T26" y="T27"/>
                      </a:cxn>
                      <a:cxn ang="T66">
                        <a:pos x="T28" y="T29"/>
                      </a:cxn>
                      <a:cxn ang="T67">
                        <a:pos x="T30" y="T31"/>
                      </a:cxn>
                      <a:cxn ang="T68">
                        <a:pos x="T32" y="T33"/>
                      </a:cxn>
                      <a:cxn ang="T69">
                        <a:pos x="T34" y="T35"/>
                      </a:cxn>
                      <a:cxn ang="T70">
                        <a:pos x="T36" y="T37"/>
                      </a:cxn>
                      <a:cxn ang="T71">
                        <a:pos x="T38" y="T39"/>
                      </a:cxn>
                      <a:cxn ang="T72">
                        <a:pos x="T40" y="T41"/>
                      </a:cxn>
                      <a:cxn ang="T73">
                        <a:pos x="T42" y="T43"/>
                      </a:cxn>
                      <a:cxn ang="T74">
                        <a:pos x="T44" y="T45"/>
                      </a:cxn>
                      <a:cxn ang="T75">
                        <a:pos x="T46" y="T47"/>
                      </a:cxn>
                      <a:cxn ang="T76">
                        <a:pos x="T48" y="T49"/>
                      </a:cxn>
                      <a:cxn ang="T77">
                        <a:pos x="T50" y="T51"/>
                      </a:cxn>
                    </a:cxnLst>
                    <a:rect l="T78" t="T79" r="T80" b="T81"/>
                    <a:pathLst>
                      <a:path w="82" h="91">
                        <a:moveTo>
                          <a:pt x="57" y="65"/>
                        </a:moveTo>
                        <a:lnTo>
                          <a:pt x="62" y="82"/>
                        </a:lnTo>
                        <a:lnTo>
                          <a:pt x="51" y="79"/>
                        </a:lnTo>
                        <a:lnTo>
                          <a:pt x="46" y="82"/>
                        </a:lnTo>
                        <a:lnTo>
                          <a:pt x="38" y="91"/>
                        </a:lnTo>
                        <a:lnTo>
                          <a:pt x="27" y="87"/>
                        </a:lnTo>
                        <a:lnTo>
                          <a:pt x="23" y="84"/>
                        </a:lnTo>
                        <a:lnTo>
                          <a:pt x="22" y="75"/>
                        </a:lnTo>
                        <a:lnTo>
                          <a:pt x="15" y="79"/>
                        </a:lnTo>
                        <a:lnTo>
                          <a:pt x="12" y="65"/>
                        </a:lnTo>
                        <a:lnTo>
                          <a:pt x="11" y="64"/>
                        </a:lnTo>
                        <a:lnTo>
                          <a:pt x="5" y="48"/>
                        </a:lnTo>
                        <a:lnTo>
                          <a:pt x="0" y="31"/>
                        </a:lnTo>
                        <a:lnTo>
                          <a:pt x="10" y="8"/>
                        </a:lnTo>
                        <a:lnTo>
                          <a:pt x="26" y="8"/>
                        </a:lnTo>
                        <a:lnTo>
                          <a:pt x="43" y="8"/>
                        </a:lnTo>
                        <a:lnTo>
                          <a:pt x="55" y="16"/>
                        </a:lnTo>
                        <a:lnTo>
                          <a:pt x="55" y="10"/>
                        </a:lnTo>
                        <a:lnTo>
                          <a:pt x="61" y="5"/>
                        </a:lnTo>
                        <a:lnTo>
                          <a:pt x="67" y="8"/>
                        </a:lnTo>
                        <a:lnTo>
                          <a:pt x="78" y="0"/>
                        </a:lnTo>
                        <a:lnTo>
                          <a:pt x="78" y="20"/>
                        </a:lnTo>
                        <a:lnTo>
                          <a:pt x="80" y="36"/>
                        </a:lnTo>
                        <a:lnTo>
                          <a:pt x="82" y="53"/>
                        </a:lnTo>
                        <a:lnTo>
                          <a:pt x="67" y="60"/>
                        </a:lnTo>
                        <a:lnTo>
                          <a:pt x="57" y="65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02" name="Freeform 440"/>
                  <p:cNvSpPr>
                    <a:spLocks/>
                  </p:cNvSpPr>
                  <p:nvPr/>
                </p:nvSpPr>
                <p:spPr bwMode="auto">
                  <a:xfrm>
                    <a:off x="4841" y="1801"/>
                    <a:ext cx="20" cy="24"/>
                  </a:xfrm>
                  <a:custGeom>
                    <a:avLst/>
                    <a:gdLst>
                      <a:gd name="T0" fmla="*/ 7 w 21"/>
                      <a:gd name="T1" fmla="*/ 47 h 23"/>
                      <a:gd name="T2" fmla="*/ 0 w 21"/>
                      <a:gd name="T3" fmla="*/ 32 h 23"/>
                      <a:gd name="T4" fmla="*/ 10 w 21"/>
                      <a:gd name="T5" fmla="*/ 0 h 23"/>
                      <a:gd name="T6" fmla="*/ 7 w 21"/>
                      <a:gd name="T7" fmla="*/ 47 h 2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1"/>
                      <a:gd name="T13" fmla="*/ 0 h 23"/>
                      <a:gd name="T14" fmla="*/ 21 w 21"/>
                      <a:gd name="T15" fmla="*/ 23 h 23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" h="23">
                        <a:moveTo>
                          <a:pt x="7" y="23"/>
                        </a:moveTo>
                        <a:lnTo>
                          <a:pt x="0" y="14"/>
                        </a:lnTo>
                        <a:lnTo>
                          <a:pt x="21" y="0"/>
                        </a:lnTo>
                        <a:lnTo>
                          <a:pt x="7" y="23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03" name="Freeform 441"/>
                  <p:cNvSpPr>
                    <a:spLocks/>
                  </p:cNvSpPr>
                  <p:nvPr/>
                </p:nvSpPr>
                <p:spPr bwMode="auto">
                  <a:xfrm>
                    <a:off x="4366" y="1627"/>
                    <a:ext cx="18" cy="24"/>
                  </a:xfrm>
                  <a:custGeom>
                    <a:avLst/>
                    <a:gdLst>
                      <a:gd name="T0" fmla="*/ 3 w 21"/>
                      <a:gd name="T1" fmla="*/ 0 h 23"/>
                      <a:gd name="T2" fmla="*/ 3 w 21"/>
                      <a:gd name="T3" fmla="*/ 47 h 23"/>
                      <a:gd name="T4" fmla="*/ 0 w 21"/>
                      <a:gd name="T5" fmla="*/ 47 h 23"/>
                      <a:gd name="T6" fmla="*/ 3 w 21"/>
                      <a:gd name="T7" fmla="*/ 0 h 2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1"/>
                      <a:gd name="T13" fmla="*/ 0 h 23"/>
                      <a:gd name="T14" fmla="*/ 21 w 21"/>
                      <a:gd name="T15" fmla="*/ 23 h 23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" h="23">
                        <a:moveTo>
                          <a:pt x="21" y="0"/>
                        </a:moveTo>
                        <a:lnTo>
                          <a:pt x="10" y="23"/>
                        </a:lnTo>
                        <a:lnTo>
                          <a:pt x="0" y="23"/>
                        </a:lnTo>
                        <a:lnTo>
                          <a:pt x="21" y="0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04" name="Freeform 442"/>
                  <p:cNvSpPr>
                    <a:spLocks/>
                  </p:cNvSpPr>
                  <p:nvPr/>
                </p:nvSpPr>
                <p:spPr bwMode="auto">
                  <a:xfrm>
                    <a:off x="4172" y="1615"/>
                    <a:ext cx="124" cy="178"/>
                  </a:xfrm>
                  <a:custGeom>
                    <a:avLst/>
                    <a:gdLst>
                      <a:gd name="T0" fmla="*/ 27 w 131"/>
                      <a:gd name="T1" fmla="*/ 45 h 177"/>
                      <a:gd name="T2" fmla="*/ 26 w 131"/>
                      <a:gd name="T3" fmla="*/ 38 h 177"/>
                      <a:gd name="T4" fmla="*/ 23 w 131"/>
                      <a:gd name="T5" fmla="*/ 29 h 177"/>
                      <a:gd name="T6" fmla="*/ 21 w 131"/>
                      <a:gd name="T7" fmla="*/ 33 h 177"/>
                      <a:gd name="T8" fmla="*/ 16 w 131"/>
                      <a:gd name="T9" fmla="*/ 20 h 177"/>
                      <a:gd name="T10" fmla="*/ 15 w 131"/>
                      <a:gd name="T11" fmla="*/ 12 h 177"/>
                      <a:gd name="T12" fmla="*/ 9 w 131"/>
                      <a:gd name="T13" fmla="*/ 0 h 177"/>
                      <a:gd name="T14" fmla="*/ 9 w 131"/>
                      <a:gd name="T15" fmla="*/ 0 h 177"/>
                      <a:gd name="T16" fmla="*/ 9 w 131"/>
                      <a:gd name="T17" fmla="*/ 23 h 177"/>
                      <a:gd name="T18" fmla="*/ 9 w 131"/>
                      <a:gd name="T19" fmla="*/ 19 h 177"/>
                      <a:gd name="T20" fmla="*/ 9 w 131"/>
                      <a:gd name="T21" fmla="*/ 16 h 177"/>
                      <a:gd name="T22" fmla="*/ 4 w 131"/>
                      <a:gd name="T23" fmla="*/ 30 h 177"/>
                      <a:gd name="T24" fmla="*/ 0 w 131"/>
                      <a:gd name="T25" fmla="*/ 41 h 177"/>
                      <a:gd name="T26" fmla="*/ 4 w 131"/>
                      <a:gd name="T27" fmla="*/ 45 h 177"/>
                      <a:gd name="T28" fmla="*/ 8 w 131"/>
                      <a:gd name="T29" fmla="*/ 57 h 177"/>
                      <a:gd name="T30" fmla="*/ 9 w 131"/>
                      <a:gd name="T31" fmla="*/ 57 h 177"/>
                      <a:gd name="T32" fmla="*/ 9 w 131"/>
                      <a:gd name="T33" fmla="*/ 79 h 177"/>
                      <a:gd name="T34" fmla="*/ 9 w 131"/>
                      <a:gd name="T35" fmla="*/ 119 h 177"/>
                      <a:gd name="T36" fmla="*/ 13 w 131"/>
                      <a:gd name="T37" fmla="*/ 107 h 177"/>
                      <a:gd name="T38" fmla="*/ 18 w 131"/>
                      <a:gd name="T39" fmla="*/ 112 h 177"/>
                      <a:gd name="T40" fmla="*/ 21 w 131"/>
                      <a:gd name="T41" fmla="*/ 107 h 177"/>
                      <a:gd name="T42" fmla="*/ 23 w 131"/>
                      <a:gd name="T43" fmla="*/ 84 h 177"/>
                      <a:gd name="T44" fmla="*/ 28 w 131"/>
                      <a:gd name="T45" fmla="*/ 119 h 177"/>
                      <a:gd name="T46" fmla="*/ 30 w 131"/>
                      <a:gd name="T47" fmla="*/ 134 h 177"/>
                      <a:gd name="T48" fmla="*/ 36 w 131"/>
                      <a:gd name="T49" fmla="*/ 156 h 177"/>
                      <a:gd name="T50" fmla="*/ 38 w 131"/>
                      <a:gd name="T51" fmla="*/ 174 h 177"/>
                      <a:gd name="T52" fmla="*/ 36 w 131"/>
                      <a:gd name="T53" fmla="*/ 186 h 177"/>
                      <a:gd name="T54" fmla="*/ 40 w 131"/>
                      <a:gd name="T55" fmla="*/ 195 h 177"/>
                      <a:gd name="T56" fmla="*/ 40 w 131"/>
                      <a:gd name="T57" fmla="*/ 188 h 177"/>
                      <a:gd name="T58" fmla="*/ 42 w 131"/>
                      <a:gd name="T59" fmla="*/ 184 h 177"/>
                      <a:gd name="T60" fmla="*/ 44 w 131"/>
                      <a:gd name="T61" fmla="*/ 186 h 177"/>
                      <a:gd name="T62" fmla="*/ 49 w 131"/>
                      <a:gd name="T63" fmla="*/ 178 h 177"/>
                      <a:gd name="T64" fmla="*/ 47 w 131"/>
                      <a:gd name="T65" fmla="*/ 162 h 177"/>
                      <a:gd name="T66" fmla="*/ 46 w 131"/>
                      <a:gd name="T67" fmla="*/ 155 h 177"/>
                      <a:gd name="T68" fmla="*/ 46 w 131"/>
                      <a:gd name="T69" fmla="*/ 149 h 177"/>
                      <a:gd name="T70" fmla="*/ 41 w 131"/>
                      <a:gd name="T71" fmla="*/ 136 h 177"/>
                      <a:gd name="T72" fmla="*/ 38 w 131"/>
                      <a:gd name="T73" fmla="*/ 125 h 177"/>
                      <a:gd name="T74" fmla="*/ 36 w 131"/>
                      <a:gd name="T75" fmla="*/ 112 h 177"/>
                      <a:gd name="T76" fmla="*/ 32 w 131"/>
                      <a:gd name="T77" fmla="*/ 79 h 177"/>
                      <a:gd name="T78" fmla="*/ 24 w 131"/>
                      <a:gd name="T79" fmla="*/ 61 h 177"/>
                      <a:gd name="T80" fmla="*/ 25 w 131"/>
                      <a:gd name="T81" fmla="*/ 56 h 177"/>
                      <a:gd name="T82" fmla="*/ 27 w 131"/>
                      <a:gd name="T83" fmla="*/ 52 h 177"/>
                      <a:gd name="T84" fmla="*/ 27 w 131"/>
                      <a:gd name="T85" fmla="*/ 45 h 177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w 131"/>
                      <a:gd name="T130" fmla="*/ 0 h 177"/>
                      <a:gd name="T131" fmla="*/ 131 w 131"/>
                      <a:gd name="T132" fmla="*/ 177 h 177"/>
                    </a:gdLst>
                    <a:ahLst/>
                    <a:cxnLst>
                      <a:cxn ang="T86">
                        <a:pos x="T0" y="T1"/>
                      </a:cxn>
                      <a:cxn ang="T87">
                        <a:pos x="T2" y="T3"/>
                      </a:cxn>
                      <a:cxn ang="T88">
                        <a:pos x="T4" y="T5"/>
                      </a:cxn>
                      <a:cxn ang="T89">
                        <a:pos x="T6" y="T7"/>
                      </a:cxn>
                      <a:cxn ang="T90">
                        <a:pos x="T8" y="T9"/>
                      </a:cxn>
                      <a:cxn ang="T91">
                        <a:pos x="T10" y="T11"/>
                      </a:cxn>
                      <a:cxn ang="T92">
                        <a:pos x="T12" y="T13"/>
                      </a:cxn>
                      <a:cxn ang="T93">
                        <a:pos x="T14" y="T15"/>
                      </a:cxn>
                      <a:cxn ang="T94">
                        <a:pos x="T16" y="T17"/>
                      </a:cxn>
                      <a:cxn ang="T95">
                        <a:pos x="T18" y="T19"/>
                      </a:cxn>
                      <a:cxn ang="T96">
                        <a:pos x="T20" y="T21"/>
                      </a:cxn>
                      <a:cxn ang="T97">
                        <a:pos x="T22" y="T23"/>
                      </a:cxn>
                      <a:cxn ang="T98">
                        <a:pos x="T24" y="T25"/>
                      </a:cxn>
                      <a:cxn ang="T99">
                        <a:pos x="T26" y="T27"/>
                      </a:cxn>
                      <a:cxn ang="T100">
                        <a:pos x="T28" y="T29"/>
                      </a:cxn>
                      <a:cxn ang="T101">
                        <a:pos x="T30" y="T31"/>
                      </a:cxn>
                      <a:cxn ang="T102">
                        <a:pos x="T32" y="T33"/>
                      </a:cxn>
                      <a:cxn ang="T103">
                        <a:pos x="T34" y="T35"/>
                      </a:cxn>
                      <a:cxn ang="T104">
                        <a:pos x="T36" y="T37"/>
                      </a:cxn>
                      <a:cxn ang="T105">
                        <a:pos x="T38" y="T39"/>
                      </a:cxn>
                      <a:cxn ang="T106">
                        <a:pos x="T40" y="T41"/>
                      </a:cxn>
                      <a:cxn ang="T107">
                        <a:pos x="T42" y="T43"/>
                      </a:cxn>
                      <a:cxn ang="T108">
                        <a:pos x="T44" y="T45"/>
                      </a:cxn>
                      <a:cxn ang="T109">
                        <a:pos x="T46" y="T47"/>
                      </a:cxn>
                      <a:cxn ang="T110">
                        <a:pos x="T48" y="T49"/>
                      </a:cxn>
                      <a:cxn ang="T111">
                        <a:pos x="T50" y="T51"/>
                      </a:cxn>
                      <a:cxn ang="T112">
                        <a:pos x="T52" y="T53"/>
                      </a:cxn>
                      <a:cxn ang="T113">
                        <a:pos x="T54" y="T55"/>
                      </a:cxn>
                      <a:cxn ang="T114">
                        <a:pos x="T56" y="T57"/>
                      </a:cxn>
                      <a:cxn ang="T115">
                        <a:pos x="T58" y="T59"/>
                      </a:cxn>
                      <a:cxn ang="T116">
                        <a:pos x="T60" y="T61"/>
                      </a:cxn>
                      <a:cxn ang="T117">
                        <a:pos x="T62" y="T63"/>
                      </a:cxn>
                      <a:cxn ang="T118">
                        <a:pos x="T64" y="T65"/>
                      </a:cxn>
                      <a:cxn ang="T119">
                        <a:pos x="T66" y="T67"/>
                      </a:cxn>
                      <a:cxn ang="T120">
                        <a:pos x="T68" y="T69"/>
                      </a:cxn>
                      <a:cxn ang="T121">
                        <a:pos x="T70" y="T71"/>
                      </a:cxn>
                      <a:cxn ang="T122">
                        <a:pos x="T72" y="T73"/>
                      </a:cxn>
                      <a:cxn ang="T123">
                        <a:pos x="T74" y="T75"/>
                      </a:cxn>
                      <a:cxn ang="T124">
                        <a:pos x="T76" y="T77"/>
                      </a:cxn>
                      <a:cxn ang="T125">
                        <a:pos x="T78" y="T79"/>
                      </a:cxn>
                      <a:cxn ang="T126">
                        <a:pos x="T80" y="T81"/>
                      </a:cxn>
                      <a:cxn ang="T127">
                        <a:pos x="T82" y="T83"/>
                      </a:cxn>
                      <a:cxn ang="T128">
                        <a:pos x="T84" y="T85"/>
                      </a:cxn>
                    </a:cxnLst>
                    <a:rect l="T129" t="T130" r="T131" b="T132"/>
                    <a:pathLst>
                      <a:path w="131" h="177">
                        <a:moveTo>
                          <a:pt x="74" y="45"/>
                        </a:moveTo>
                        <a:lnTo>
                          <a:pt x="68" y="38"/>
                        </a:lnTo>
                        <a:lnTo>
                          <a:pt x="60" y="29"/>
                        </a:lnTo>
                        <a:lnTo>
                          <a:pt x="52" y="33"/>
                        </a:lnTo>
                        <a:lnTo>
                          <a:pt x="41" y="20"/>
                        </a:lnTo>
                        <a:lnTo>
                          <a:pt x="38" y="12"/>
                        </a:lnTo>
                        <a:lnTo>
                          <a:pt x="25" y="0"/>
                        </a:lnTo>
                        <a:lnTo>
                          <a:pt x="18" y="0"/>
                        </a:lnTo>
                        <a:lnTo>
                          <a:pt x="22" y="23"/>
                        </a:lnTo>
                        <a:lnTo>
                          <a:pt x="14" y="19"/>
                        </a:lnTo>
                        <a:lnTo>
                          <a:pt x="13" y="16"/>
                        </a:lnTo>
                        <a:lnTo>
                          <a:pt x="4" y="30"/>
                        </a:lnTo>
                        <a:lnTo>
                          <a:pt x="0" y="41"/>
                        </a:lnTo>
                        <a:lnTo>
                          <a:pt x="4" y="45"/>
                        </a:lnTo>
                        <a:lnTo>
                          <a:pt x="8" y="57"/>
                        </a:lnTo>
                        <a:lnTo>
                          <a:pt x="19" y="57"/>
                        </a:lnTo>
                        <a:lnTo>
                          <a:pt x="20" y="79"/>
                        </a:lnTo>
                        <a:lnTo>
                          <a:pt x="22" y="101"/>
                        </a:lnTo>
                        <a:lnTo>
                          <a:pt x="35" y="89"/>
                        </a:lnTo>
                        <a:lnTo>
                          <a:pt x="45" y="94"/>
                        </a:lnTo>
                        <a:lnTo>
                          <a:pt x="52" y="89"/>
                        </a:lnTo>
                        <a:lnTo>
                          <a:pt x="60" y="84"/>
                        </a:lnTo>
                        <a:lnTo>
                          <a:pt x="78" y="101"/>
                        </a:lnTo>
                        <a:lnTo>
                          <a:pt x="82" y="116"/>
                        </a:lnTo>
                        <a:lnTo>
                          <a:pt x="96" y="138"/>
                        </a:lnTo>
                        <a:lnTo>
                          <a:pt x="99" y="156"/>
                        </a:lnTo>
                        <a:lnTo>
                          <a:pt x="95" y="168"/>
                        </a:lnTo>
                        <a:lnTo>
                          <a:pt x="107" y="177"/>
                        </a:lnTo>
                        <a:lnTo>
                          <a:pt x="107" y="170"/>
                        </a:lnTo>
                        <a:lnTo>
                          <a:pt x="113" y="166"/>
                        </a:lnTo>
                        <a:lnTo>
                          <a:pt x="118" y="168"/>
                        </a:lnTo>
                        <a:lnTo>
                          <a:pt x="131" y="160"/>
                        </a:lnTo>
                        <a:lnTo>
                          <a:pt x="128" y="144"/>
                        </a:lnTo>
                        <a:lnTo>
                          <a:pt x="124" y="137"/>
                        </a:lnTo>
                        <a:lnTo>
                          <a:pt x="124" y="131"/>
                        </a:lnTo>
                        <a:lnTo>
                          <a:pt x="110" y="118"/>
                        </a:lnTo>
                        <a:lnTo>
                          <a:pt x="102" y="107"/>
                        </a:lnTo>
                        <a:lnTo>
                          <a:pt x="94" y="94"/>
                        </a:lnTo>
                        <a:lnTo>
                          <a:pt x="84" y="79"/>
                        </a:lnTo>
                        <a:lnTo>
                          <a:pt x="63" y="61"/>
                        </a:lnTo>
                        <a:lnTo>
                          <a:pt x="66" y="56"/>
                        </a:lnTo>
                        <a:lnTo>
                          <a:pt x="75" y="52"/>
                        </a:lnTo>
                        <a:lnTo>
                          <a:pt x="74" y="45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05" name="Freeform 443"/>
                  <p:cNvSpPr>
                    <a:spLocks/>
                  </p:cNvSpPr>
                  <p:nvPr/>
                </p:nvSpPr>
                <p:spPr bwMode="auto">
                  <a:xfrm>
                    <a:off x="4056" y="1485"/>
                    <a:ext cx="129" cy="388"/>
                  </a:xfrm>
                  <a:custGeom>
                    <a:avLst/>
                    <a:gdLst>
                      <a:gd name="T0" fmla="*/ 25 w 137"/>
                      <a:gd name="T1" fmla="*/ 95 h 388"/>
                      <a:gd name="T2" fmla="*/ 24 w 137"/>
                      <a:gd name="T3" fmla="*/ 77 h 388"/>
                      <a:gd name="T4" fmla="*/ 28 w 137"/>
                      <a:gd name="T5" fmla="*/ 52 h 388"/>
                      <a:gd name="T6" fmla="*/ 26 w 137"/>
                      <a:gd name="T7" fmla="*/ 20 h 388"/>
                      <a:gd name="T8" fmla="*/ 20 w 137"/>
                      <a:gd name="T9" fmla="*/ 0 h 388"/>
                      <a:gd name="T10" fmla="*/ 19 w 137"/>
                      <a:gd name="T11" fmla="*/ 17 h 388"/>
                      <a:gd name="T12" fmla="*/ 19 w 137"/>
                      <a:gd name="T13" fmla="*/ 30 h 388"/>
                      <a:gd name="T14" fmla="*/ 8 w 137"/>
                      <a:gd name="T15" fmla="*/ 44 h 388"/>
                      <a:gd name="T16" fmla="*/ 8 w 137"/>
                      <a:gd name="T17" fmla="*/ 72 h 388"/>
                      <a:gd name="T18" fmla="*/ 8 w 137"/>
                      <a:gd name="T19" fmla="*/ 96 h 388"/>
                      <a:gd name="T20" fmla="*/ 8 w 137"/>
                      <a:gd name="T21" fmla="*/ 139 h 388"/>
                      <a:gd name="T22" fmla="*/ 4 w 137"/>
                      <a:gd name="T23" fmla="*/ 139 h 388"/>
                      <a:gd name="T24" fmla="*/ 0 w 137"/>
                      <a:gd name="T25" fmla="*/ 154 h 388"/>
                      <a:gd name="T26" fmla="*/ 8 w 137"/>
                      <a:gd name="T27" fmla="*/ 175 h 388"/>
                      <a:gd name="T28" fmla="*/ 8 w 137"/>
                      <a:gd name="T29" fmla="*/ 183 h 388"/>
                      <a:gd name="T30" fmla="*/ 8 w 137"/>
                      <a:gd name="T31" fmla="*/ 182 h 388"/>
                      <a:gd name="T32" fmla="*/ 8 w 137"/>
                      <a:gd name="T33" fmla="*/ 193 h 388"/>
                      <a:gd name="T34" fmla="*/ 11 w 137"/>
                      <a:gd name="T35" fmla="*/ 194 h 388"/>
                      <a:gd name="T36" fmla="*/ 16 w 137"/>
                      <a:gd name="T37" fmla="*/ 228 h 388"/>
                      <a:gd name="T38" fmla="*/ 16 w 137"/>
                      <a:gd name="T39" fmla="*/ 263 h 388"/>
                      <a:gd name="T40" fmla="*/ 18 w 137"/>
                      <a:gd name="T41" fmla="*/ 263 h 388"/>
                      <a:gd name="T42" fmla="*/ 20 w 137"/>
                      <a:gd name="T43" fmla="*/ 265 h 388"/>
                      <a:gd name="T44" fmla="*/ 21 w 137"/>
                      <a:gd name="T45" fmla="*/ 265 h 388"/>
                      <a:gd name="T46" fmla="*/ 24 w 137"/>
                      <a:gd name="T47" fmla="*/ 249 h 388"/>
                      <a:gd name="T48" fmla="*/ 28 w 137"/>
                      <a:gd name="T49" fmla="*/ 236 h 388"/>
                      <a:gd name="T50" fmla="*/ 33 w 137"/>
                      <a:gd name="T51" fmla="*/ 253 h 388"/>
                      <a:gd name="T52" fmla="*/ 37 w 137"/>
                      <a:gd name="T53" fmla="*/ 313 h 388"/>
                      <a:gd name="T54" fmla="*/ 39 w 137"/>
                      <a:gd name="T55" fmla="*/ 323 h 388"/>
                      <a:gd name="T56" fmla="*/ 40 w 137"/>
                      <a:gd name="T57" fmla="*/ 353 h 388"/>
                      <a:gd name="T58" fmla="*/ 40 w 137"/>
                      <a:gd name="T59" fmla="*/ 388 h 388"/>
                      <a:gd name="T60" fmla="*/ 44 w 137"/>
                      <a:gd name="T61" fmla="*/ 369 h 388"/>
                      <a:gd name="T62" fmla="*/ 44 w 137"/>
                      <a:gd name="T63" fmla="*/ 335 h 388"/>
                      <a:gd name="T64" fmla="*/ 40 w 137"/>
                      <a:gd name="T65" fmla="*/ 304 h 388"/>
                      <a:gd name="T66" fmla="*/ 37 w 137"/>
                      <a:gd name="T67" fmla="*/ 279 h 388"/>
                      <a:gd name="T68" fmla="*/ 39 w 137"/>
                      <a:gd name="T69" fmla="*/ 257 h 388"/>
                      <a:gd name="T70" fmla="*/ 34 w 137"/>
                      <a:gd name="T71" fmla="*/ 233 h 388"/>
                      <a:gd name="T72" fmla="*/ 30 w 137"/>
                      <a:gd name="T73" fmla="*/ 211 h 388"/>
                      <a:gd name="T74" fmla="*/ 37 w 137"/>
                      <a:gd name="T75" fmla="*/ 183 h 388"/>
                      <a:gd name="T76" fmla="*/ 42 w 137"/>
                      <a:gd name="T77" fmla="*/ 172 h 388"/>
                      <a:gd name="T78" fmla="*/ 46 w 137"/>
                      <a:gd name="T79" fmla="*/ 145 h 388"/>
                      <a:gd name="T80" fmla="*/ 40 w 137"/>
                      <a:gd name="T81" fmla="*/ 147 h 388"/>
                      <a:gd name="T82" fmla="*/ 36 w 137"/>
                      <a:gd name="T83" fmla="*/ 133 h 388"/>
                      <a:gd name="T84" fmla="*/ 34 w 137"/>
                      <a:gd name="T85" fmla="*/ 110 h 388"/>
                      <a:gd name="T86" fmla="*/ 32 w 137"/>
                      <a:gd name="T87" fmla="*/ 93 h 388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w 137"/>
                      <a:gd name="T133" fmla="*/ 0 h 388"/>
                      <a:gd name="T134" fmla="*/ 137 w 137"/>
                      <a:gd name="T135" fmla="*/ 388 h 388"/>
                    </a:gdLst>
                    <a:ahLst/>
                    <a:cxnLst>
                      <a:cxn ang="T88">
                        <a:pos x="T0" y="T1"/>
                      </a:cxn>
                      <a:cxn ang="T89">
                        <a:pos x="T2" y="T3"/>
                      </a:cxn>
                      <a:cxn ang="T90">
                        <a:pos x="T4" y="T5"/>
                      </a:cxn>
                      <a:cxn ang="T91">
                        <a:pos x="T6" y="T7"/>
                      </a:cxn>
                      <a:cxn ang="T92">
                        <a:pos x="T8" y="T9"/>
                      </a:cxn>
                      <a:cxn ang="T93">
                        <a:pos x="T10" y="T11"/>
                      </a:cxn>
                      <a:cxn ang="T94">
                        <a:pos x="T12" y="T13"/>
                      </a:cxn>
                      <a:cxn ang="T95">
                        <a:pos x="T14" y="T15"/>
                      </a:cxn>
                      <a:cxn ang="T96">
                        <a:pos x="T16" y="T17"/>
                      </a:cxn>
                      <a:cxn ang="T97">
                        <a:pos x="T18" y="T19"/>
                      </a:cxn>
                      <a:cxn ang="T98">
                        <a:pos x="T20" y="T21"/>
                      </a:cxn>
                      <a:cxn ang="T99">
                        <a:pos x="T22" y="T23"/>
                      </a:cxn>
                      <a:cxn ang="T100">
                        <a:pos x="T24" y="T25"/>
                      </a:cxn>
                      <a:cxn ang="T101">
                        <a:pos x="T26" y="T27"/>
                      </a:cxn>
                      <a:cxn ang="T102">
                        <a:pos x="T28" y="T29"/>
                      </a:cxn>
                      <a:cxn ang="T103">
                        <a:pos x="T30" y="T31"/>
                      </a:cxn>
                      <a:cxn ang="T104">
                        <a:pos x="T32" y="T33"/>
                      </a:cxn>
                      <a:cxn ang="T105">
                        <a:pos x="T34" y="T35"/>
                      </a:cxn>
                      <a:cxn ang="T106">
                        <a:pos x="T36" y="T37"/>
                      </a:cxn>
                      <a:cxn ang="T107">
                        <a:pos x="T38" y="T39"/>
                      </a:cxn>
                      <a:cxn ang="T108">
                        <a:pos x="T40" y="T41"/>
                      </a:cxn>
                      <a:cxn ang="T109">
                        <a:pos x="T42" y="T43"/>
                      </a:cxn>
                      <a:cxn ang="T110">
                        <a:pos x="T44" y="T45"/>
                      </a:cxn>
                      <a:cxn ang="T111">
                        <a:pos x="T46" y="T47"/>
                      </a:cxn>
                      <a:cxn ang="T112">
                        <a:pos x="T48" y="T49"/>
                      </a:cxn>
                      <a:cxn ang="T113">
                        <a:pos x="T50" y="T51"/>
                      </a:cxn>
                      <a:cxn ang="T114">
                        <a:pos x="T52" y="T53"/>
                      </a:cxn>
                      <a:cxn ang="T115">
                        <a:pos x="T54" y="T55"/>
                      </a:cxn>
                      <a:cxn ang="T116">
                        <a:pos x="T56" y="T57"/>
                      </a:cxn>
                      <a:cxn ang="T117">
                        <a:pos x="T58" y="T59"/>
                      </a:cxn>
                      <a:cxn ang="T118">
                        <a:pos x="T60" y="T61"/>
                      </a:cxn>
                      <a:cxn ang="T119">
                        <a:pos x="T62" y="T63"/>
                      </a:cxn>
                      <a:cxn ang="T120">
                        <a:pos x="T64" y="T65"/>
                      </a:cxn>
                      <a:cxn ang="T121">
                        <a:pos x="T66" y="T67"/>
                      </a:cxn>
                      <a:cxn ang="T122">
                        <a:pos x="T68" y="T69"/>
                      </a:cxn>
                      <a:cxn ang="T123">
                        <a:pos x="T70" y="T71"/>
                      </a:cxn>
                      <a:cxn ang="T124">
                        <a:pos x="T72" y="T73"/>
                      </a:cxn>
                      <a:cxn ang="T125">
                        <a:pos x="T74" y="T75"/>
                      </a:cxn>
                      <a:cxn ang="T126">
                        <a:pos x="T76" y="T77"/>
                      </a:cxn>
                      <a:cxn ang="T127">
                        <a:pos x="T78" y="T79"/>
                      </a:cxn>
                      <a:cxn ang="T128">
                        <a:pos x="T80" y="T81"/>
                      </a:cxn>
                      <a:cxn ang="T129">
                        <a:pos x="T82" y="T83"/>
                      </a:cxn>
                      <a:cxn ang="T130">
                        <a:pos x="T84" y="T85"/>
                      </a:cxn>
                      <a:cxn ang="T131">
                        <a:pos x="T86" y="T87"/>
                      </a:cxn>
                    </a:cxnLst>
                    <a:rect l="T132" t="T133" r="T134" b="T135"/>
                    <a:pathLst>
                      <a:path w="137" h="388">
                        <a:moveTo>
                          <a:pt x="92" y="93"/>
                        </a:moveTo>
                        <a:lnTo>
                          <a:pt x="75" y="95"/>
                        </a:lnTo>
                        <a:lnTo>
                          <a:pt x="75" y="85"/>
                        </a:lnTo>
                        <a:lnTo>
                          <a:pt x="73" y="77"/>
                        </a:lnTo>
                        <a:lnTo>
                          <a:pt x="82" y="62"/>
                        </a:lnTo>
                        <a:lnTo>
                          <a:pt x="84" y="52"/>
                        </a:lnTo>
                        <a:lnTo>
                          <a:pt x="81" y="36"/>
                        </a:lnTo>
                        <a:lnTo>
                          <a:pt x="78" y="20"/>
                        </a:lnTo>
                        <a:lnTo>
                          <a:pt x="70" y="16"/>
                        </a:lnTo>
                        <a:lnTo>
                          <a:pt x="58" y="0"/>
                        </a:lnTo>
                        <a:lnTo>
                          <a:pt x="56" y="7"/>
                        </a:lnTo>
                        <a:lnTo>
                          <a:pt x="54" y="17"/>
                        </a:lnTo>
                        <a:lnTo>
                          <a:pt x="51" y="23"/>
                        </a:lnTo>
                        <a:lnTo>
                          <a:pt x="55" y="30"/>
                        </a:lnTo>
                        <a:lnTo>
                          <a:pt x="44" y="27"/>
                        </a:lnTo>
                        <a:lnTo>
                          <a:pt x="28" y="44"/>
                        </a:lnTo>
                        <a:lnTo>
                          <a:pt x="28" y="62"/>
                        </a:lnTo>
                        <a:lnTo>
                          <a:pt x="28" y="72"/>
                        </a:lnTo>
                        <a:lnTo>
                          <a:pt x="20" y="96"/>
                        </a:lnTo>
                        <a:lnTo>
                          <a:pt x="11" y="96"/>
                        </a:lnTo>
                        <a:lnTo>
                          <a:pt x="10" y="115"/>
                        </a:lnTo>
                        <a:lnTo>
                          <a:pt x="10" y="139"/>
                        </a:lnTo>
                        <a:lnTo>
                          <a:pt x="5" y="137"/>
                        </a:lnTo>
                        <a:lnTo>
                          <a:pt x="4" y="139"/>
                        </a:lnTo>
                        <a:lnTo>
                          <a:pt x="5" y="150"/>
                        </a:lnTo>
                        <a:lnTo>
                          <a:pt x="0" y="154"/>
                        </a:lnTo>
                        <a:lnTo>
                          <a:pt x="11" y="173"/>
                        </a:lnTo>
                        <a:lnTo>
                          <a:pt x="11" y="175"/>
                        </a:lnTo>
                        <a:lnTo>
                          <a:pt x="15" y="170"/>
                        </a:lnTo>
                        <a:lnTo>
                          <a:pt x="18" y="183"/>
                        </a:lnTo>
                        <a:lnTo>
                          <a:pt x="27" y="182"/>
                        </a:lnTo>
                        <a:lnTo>
                          <a:pt x="31" y="191"/>
                        </a:lnTo>
                        <a:lnTo>
                          <a:pt x="27" y="193"/>
                        </a:lnTo>
                        <a:lnTo>
                          <a:pt x="31" y="203"/>
                        </a:lnTo>
                        <a:lnTo>
                          <a:pt x="33" y="194"/>
                        </a:lnTo>
                        <a:lnTo>
                          <a:pt x="38" y="211"/>
                        </a:lnTo>
                        <a:lnTo>
                          <a:pt x="45" y="228"/>
                        </a:lnTo>
                        <a:lnTo>
                          <a:pt x="44" y="244"/>
                        </a:lnTo>
                        <a:lnTo>
                          <a:pt x="44" y="263"/>
                        </a:lnTo>
                        <a:lnTo>
                          <a:pt x="49" y="252"/>
                        </a:lnTo>
                        <a:lnTo>
                          <a:pt x="51" y="263"/>
                        </a:lnTo>
                        <a:lnTo>
                          <a:pt x="54" y="266"/>
                        </a:lnTo>
                        <a:lnTo>
                          <a:pt x="58" y="265"/>
                        </a:lnTo>
                        <a:lnTo>
                          <a:pt x="61" y="264"/>
                        </a:lnTo>
                        <a:lnTo>
                          <a:pt x="61" y="265"/>
                        </a:lnTo>
                        <a:lnTo>
                          <a:pt x="71" y="255"/>
                        </a:lnTo>
                        <a:lnTo>
                          <a:pt x="73" y="249"/>
                        </a:lnTo>
                        <a:lnTo>
                          <a:pt x="78" y="253"/>
                        </a:lnTo>
                        <a:lnTo>
                          <a:pt x="82" y="236"/>
                        </a:lnTo>
                        <a:lnTo>
                          <a:pt x="88" y="246"/>
                        </a:lnTo>
                        <a:lnTo>
                          <a:pt x="97" y="253"/>
                        </a:lnTo>
                        <a:lnTo>
                          <a:pt x="103" y="282"/>
                        </a:lnTo>
                        <a:lnTo>
                          <a:pt x="108" y="313"/>
                        </a:lnTo>
                        <a:lnTo>
                          <a:pt x="109" y="308"/>
                        </a:lnTo>
                        <a:lnTo>
                          <a:pt x="115" y="323"/>
                        </a:lnTo>
                        <a:lnTo>
                          <a:pt x="119" y="339"/>
                        </a:lnTo>
                        <a:lnTo>
                          <a:pt x="121" y="353"/>
                        </a:lnTo>
                        <a:lnTo>
                          <a:pt x="121" y="370"/>
                        </a:lnTo>
                        <a:lnTo>
                          <a:pt x="120" y="388"/>
                        </a:lnTo>
                        <a:lnTo>
                          <a:pt x="124" y="383"/>
                        </a:lnTo>
                        <a:lnTo>
                          <a:pt x="130" y="369"/>
                        </a:lnTo>
                        <a:lnTo>
                          <a:pt x="135" y="355"/>
                        </a:lnTo>
                        <a:lnTo>
                          <a:pt x="131" y="335"/>
                        </a:lnTo>
                        <a:lnTo>
                          <a:pt x="126" y="317"/>
                        </a:lnTo>
                        <a:lnTo>
                          <a:pt x="119" y="304"/>
                        </a:lnTo>
                        <a:lnTo>
                          <a:pt x="109" y="291"/>
                        </a:lnTo>
                        <a:lnTo>
                          <a:pt x="109" y="279"/>
                        </a:lnTo>
                        <a:lnTo>
                          <a:pt x="113" y="270"/>
                        </a:lnTo>
                        <a:lnTo>
                          <a:pt x="116" y="257"/>
                        </a:lnTo>
                        <a:lnTo>
                          <a:pt x="113" y="255"/>
                        </a:lnTo>
                        <a:lnTo>
                          <a:pt x="99" y="233"/>
                        </a:lnTo>
                        <a:lnTo>
                          <a:pt x="87" y="210"/>
                        </a:lnTo>
                        <a:lnTo>
                          <a:pt x="89" y="211"/>
                        </a:lnTo>
                        <a:lnTo>
                          <a:pt x="93" y="187"/>
                        </a:lnTo>
                        <a:lnTo>
                          <a:pt x="108" y="183"/>
                        </a:lnTo>
                        <a:lnTo>
                          <a:pt x="116" y="173"/>
                        </a:lnTo>
                        <a:lnTo>
                          <a:pt x="124" y="172"/>
                        </a:lnTo>
                        <a:lnTo>
                          <a:pt x="130" y="161"/>
                        </a:lnTo>
                        <a:lnTo>
                          <a:pt x="137" y="145"/>
                        </a:lnTo>
                        <a:lnTo>
                          <a:pt x="132" y="143"/>
                        </a:lnTo>
                        <a:lnTo>
                          <a:pt x="121" y="147"/>
                        </a:lnTo>
                        <a:lnTo>
                          <a:pt x="114" y="137"/>
                        </a:lnTo>
                        <a:lnTo>
                          <a:pt x="105" y="133"/>
                        </a:lnTo>
                        <a:lnTo>
                          <a:pt x="108" y="115"/>
                        </a:lnTo>
                        <a:lnTo>
                          <a:pt x="98" y="110"/>
                        </a:lnTo>
                        <a:lnTo>
                          <a:pt x="92" y="95"/>
                        </a:lnTo>
                        <a:lnTo>
                          <a:pt x="92" y="93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06" name="Freeform 444"/>
                  <p:cNvSpPr>
                    <a:spLocks/>
                  </p:cNvSpPr>
                  <p:nvPr/>
                </p:nvSpPr>
                <p:spPr bwMode="auto">
                  <a:xfrm>
                    <a:off x="4471" y="1697"/>
                    <a:ext cx="71" cy="126"/>
                  </a:xfrm>
                  <a:custGeom>
                    <a:avLst/>
                    <a:gdLst>
                      <a:gd name="T0" fmla="*/ 9 w 75"/>
                      <a:gd name="T1" fmla="*/ 62 h 128"/>
                      <a:gd name="T2" fmla="*/ 9 w 75"/>
                      <a:gd name="T3" fmla="*/ 72 h 128"/>
                      <a:gd name="T4" fmla="*/ 3 w 75"/>
                      <a:gd name="T5" fmla="*/ 48 h 128"/>
                      <a:gd name="T6" fmla="*/ 0 w 75"/>
                      <a:gd name="T7" fmla="*/ 33 h 128"/>
                      <a:gd name="T8" fmla="*/ 8 w 75"/>
                      <a:gd name="T9" fmla="*/ 34 h 128"/>
                      <a:gd name="T10" fmla="*/ 6 w 75"/>
                      <a:gd name="T11" fmla="*/ 31 h 128"/>
                      <a:gd name="T12" fmla="*/ 4 w 75"/>
                      <a:gd name="T13" fmla="*/ 8 h 128"/>
                      <a:gd name="T14" fmla="*/ 8 w 75"/>
                      <a:gd name="T15" fmla="*/ 0 h 128"/>
                      <a:gd name="T16" fmla="*/ 10 w 75"/>
                      <a:gd name="T17" fmla="*/ 5 h 128"/>
                      <a:gd name="T18" fmla="*/ 11 w 75"/>
                      <a:gd name="T19" fmla="*/ 10 h 128"/>
                      <a:gd name="T20" fmla="*/ 13 w 75"/>
                      <a:gd name="T21" fmla="*/ 27 h 128"/>
                      <a:gd name="T22" fmla="*/ 15 w 75"/>
                      <a:gd name="T23" fmla="*/ 32 h 128"/>
                      <a:gd name="T24" fmla="*/ 13 w 75"/>
                      <a:gd name="T25" fmla="*/ 34 h 128"/>
                      <a:gd name="T26" fmla="*/ 10 w 75"/>
                      <a:gd name="T27" fmla="*/ 42 h 128"/>
                      <a:gd name="T28" fmla="*/ 11 w 75"/>
                      <a:gd name="T29" fmla="*/ 57 h 128"/>
                      <a:gd name="T30" fmla="*/ 15 w 75"/>
                      <a:gd name="T31" fmla="*/ 78 h 128"/>
                      <a:gd name="T32" fmla="*/ 17 w 75"/>
                      <a:gd name="T33" fmla="*/ 77 h 128"/>
                      <a:gd name="T34" fmla="*/ 17 w 75"/>
                      <a:gd name="T35" fmla="*/ 77 h 128"/>
                      <a:gd name="T36" fmla="*/ 20 w 75"/>
                      <a:gd name="T37" fmla="*/ 74 h 128"/>
                      <a:gd name="T38" fmla="*/ 24 w 75"/>
                      <a:gd name="T39" fmla="*/ 81 h 128"/>
                      <a:gd name="T40" fmla="*/ 24 w 75"/>
                      <a:gd name="T41" fmla="*/ 78 h 128"/>
                      <a:gd name="T42" fmla="*/ 26 w 75"/>
                      <a:gd name="T43" fmla="*/ 81 h 128"/>
                      <a:gd name="T44" fmla="*/ 25 w 75"/>
                      <a:gd name="T45" fmla="*/ 83 h 128"/>
                      <a:gd name="T46" fmla="*/ 26 w 75"/>
                      <a:gd name="T47" fmla="*/ 88 h 128"/>
                      <a:gd name="T48" fmla="*/ 27 w 75"/>
                      <a:gd name="T49" fmla="*/ 89 h 128"/>
                      <a:gd name="T50" fmla="*/ 27 w 75"/>
                      <a:gd name="T51" fmla="*/ 93 h 128"/>
                      <a:gd name="T52" fmla="*/ 27 w 75"/>
                      <a:gd name="T53" fmla="*/ 90 h 128"/>
                      <a:gd name="T54" fmla="*/ 24 w 75"/>
                      <a:gd name="T55" fmla="*/ 86 h 128"/>
                      <a:gd name="T56" fmla="*/ 21 w 75"/>
                      <a:gd name="T57" fmla="*/ 81 h 128"/>
                      <a:gd name="T58" fmla="*/ 19 w 75"/>
                      <a:gd name="T59" fmla="*/ 80 h 128"/>
                      <a:gd name="T60" fmla="*/ 20 w 75"/>
                      <a:gd name="T61" fmla="*/ 87 h 128"/>
                      <a:gd name="T62" fmla="*/ 13 w 75"/>
                      <a:gd name="T63" fmla="*/ 79 h 128"/>
                      <a:gd name="T64" fmla="*/ 9 w 75"/>
                      <a:gd name="T65" fmla="*/ 82 h 128"/>
                      <a:gd name="T66" fmla="*/ 9 w 75"/>
                      <a:gd name="T67" fmla="*/ 80 h 128"/>
                      <a:gd name="T68" fmla="*/ 9 w 75"/>
                      <a:gd name="T69" fmla="*/ 74 h 128"/>
                      <a:gd name="T70" fmla="*/ 9 w 75"/>
                      <a:gd name="T71" fmla="*/ 64 h 128"/>
                      <a:gd name="T72" fmla="*/ 9 w 75"/>
                      <a:gd name="T73" fmla="*/ 62 h 128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w 75"/>
                      <a:gd name="T112" fmla="*/ 0 h 128"/>
                      <a:gd name="T113" fmla="*/ 75 w 75"/>
                      <a:gd name="T114" fmla="*/ 128 h 128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T111" t="T112" r="T113" b="T114"/>
                    <a:pathLst>
                      <a:path w="75" h="128">
                        <a:moveTo>
                          <a:pt x="14" y="80"/>
                        </a:moveTo>
                        <a:lnTo>
                          <a:pt x="14" y="90"/>
                        </a:lnTo>
                        <a:lnTo>
                          <a:pt x="3" y="66"/>
                        </a:lnTo>
                        <a:lnTo>
                          <a:pt x="0" y="51"/>
                        </a:lnTo>
                        <a:lnTo>
                          <a:pt x="8" y="52"/>
                        </a:lnTo>
                        <a:lnTo>
                          <a:pt x="6" y="31"/>
                        </a:lnTo>
                        <a:lnTo>
                          <a:pt x="4" y="8"/>
                        </a:lnTo>
                        <a:lnTo>
                          <a:pt x="8" y="0"/>
                        </a:lnTo>
                        <a:lnTo>
                          <a:pt x="28" y="5"/>
                        </a:lnTo>
                        <a:lnTo>
                          <a:pt x="31" y="10"/>
                        </a:lnTo>
                        <a:lnTo>
                          <a:pt x="35" y="27"/>
                        </a:lnTo>
                        <a:lnTo>
                          <a:pt x="39" y="37"/>
                        </a:lnTo>
                        <a:lnTo>
                          <a:pt x="35" y="52"/>
                        </a:lnTo>
                        <a:lnTo>
                          <a:pt x="28" y="60"/>
                        </a:lnTo>
                        <a:lnTo>
                          <a:pt x="30" y="75"/>
                        </a:lnTo>
                        <a:lnTo>
                          <a:pt x="39" y="98"/>
                        </a:lnTo>
                        <a:lnTo>
                          <a:pt x="42" y="96"/>
                        </a:lnTo>
                        <a:lnTo>
                          <a:pt x="42" y="95"/>
                        </a:lnTo>
                        <a:lnTo>
                          <a:pt x="51" y="92"/>
                        </a:lnTo>
                        <a:lnTo>
                          <a:pt x="61" y="103"/>
                        </a:lnTo>
                        <a:lnTo>
                          <a:pt x="61" y="98"/>
                        </a:lnTo>
                        <a:lnTo>
                          <a:pt x="68" y="104"/>
                        </a:lnTo>
                        <a:lnTo>
                          <a:pt x="64" y="108"/>
                        </a:lnTo>
                        <a:lnTo>
                          <a:pt x="70" y="118"/>
                        </a:lnTo>
                        <a:lnTo>
                          <a:pt x="75" y="119"/>
                        </a:lnTo>
                        <a:lnTo>
                          <a:pt x="72" y="128"/>
                        </a:lnTo>
                        <a:lnTo>
                          <a:pt x="72" y="122"/>
                        </a:lnTo>
                        <a:lnTo>
                          <a:pt x="61" y="114"/>
                        </a:lnTo>
                        <a:lnTo>
                          <a:pt x="53" y="104"/>
                        </a:lnTo>
                        <a:lnTo>
                          <a:pt x="47" y="102"/>
                        </a:lnTo>
                        <a:lnTo>
                          <a:pt x="50" y="115"/>
                        </a:lnTo>
                        <a:lnTo>
                          <a:pt x="34" y="99"/>
                        </a:lnTo>
                        <a:lnTo>
                          <a:pt x="24" y="106"/>
                        </a:lnTo>
                        <a:lnTo>
                          <a:pt x="19" y="101"/>
                        </a:lnTo>
                        <a:lnTo>
                          <a:pt x="18" y="92"/>
                        </a:lnTo>
                        <a:lnTo>
                          <a:pt x="19" y="82"/>
                        </a:lnTo>
                        <a:lnTo>
                          <a:pt x="14" y="80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07" name="Freeform 445"/>
                  <p:cNvSpPr>
                    <a:spLocks/>
                  </p:cNvSpPr>
                  <p:nvPr/>
                </p:nvSpPr>
                <p:spPr bwMode="auto">
                  <a:xfrm>
                    <a:off x="4516" y="1881"/>
                    <a:ext cx="69" cy="90"/>
                  </a:xfrm>
                  <a:custGeom>
                    <a:avLst/>
                    <a:gdLst>
                      <a:gd name="T0" fmla="*/ 17 w 74"/>
                      <a:gd name="T1" fmla="*/ 107 h 89"/>
                      <a:gd name="T2" fmla="*/ 16 w 74"/>
                      <a:gd name="T3" fmla="*/ 99 h 89"/>
                      <a:gd name="T4" fmla="*/ 16 w 74"/>
                      <a:gd name="T5" fmla="*/ 100 h 89"/>
                      <a:gd name="T6" fmla="*/ 10 w 74"/>
                      <a:gd name="T7" fmla="*/ 88 h 89"/>
                      <a:gd name="T8" fmla="*/ 11 w 74"/>
                      <a:gd name="T9" fmla="*/ 71 h 89"/>
                      <a:gd name="T10" fmla="*/ 7 w 74"/>
                      <a:gd name="T11" fmla="*/ 42 h 89"/>
                      <a:gd name="T12" fmla="*/ 7 w 74"/>
                      <a:gd name="T13" fmla="*/ 66 h 89"/>
                      <a:gd name="T14" fmla="*/ 7 w 74"/>
                      <a:gd name="T15" fmla="*/ 65 h 89"/>
                      <a:gd name="T16" fmla="*/ 7 w 74"/>
                      <a:gd name="T17" fmla="*/ 68 h 89"/>
                      <a:gd name="T18" fmla="*/ 7 w 74"/>
                      <a:gd name="T19" fmla="*/ 44 h 89"/>
                      <a:gd name="T20" fmla="*/ 5 w 74"/>
                      <a:gd name="T21" fmla="*/ 72 h 89"/>
                      <a:gd name="T22" fmla="*/ 0 w 74"/>
                      <a:gd name="T23" fmla="*/ 77 h 89"/>
                      <a:gd name="T24" fmla="*/ 2 w 74"/>
                      <a:gd name="T25" fmla="*/ 63 h 89"/>
                      <a:gd name="T26" fmla="*/ 7 w 74"/>
                      <a:gd name="T27" fmla="*/ 33 h 89"/>
                      <a:gd name="T28" fmla="*/ 7 w 74"/>
                      <a:gd name="T29" fmla="*/ 25 h 89"/>
                      <a:gd name="T30" fmla="*/ 8 w 74"/>
                      <a:gd name="T31" fmla="*/ 37 h 89"/>
                      <a:gd name="T32" fmla="*/ 11 w 74"/>
                      <a:gd name="T33" fmla="*/ 32 h 89"/>
                      <a:gd name="T34" fmla="*/ 12 w 74"/>
                      <a:gd name="T35" fmla="*/ 27 h 89"/>
                      <a:gd name="T36" fmla="*/ 13 w 74"/>
                      <a:gd name="T37" fmla="*/ 17 h 89"/>
                      <a:gd name="T38" fmla="*/ 16 w 74"/>
                      <a:gd name="T39" fmla="*/ 17 h 89"/>
                      <a:gd name="T40" fmla="*/ 16 w 74"/>
                      <a:gd name="T41" fmla="*/ 17 h 89"/>
                      <a:gd name="T42" fmla="*/ 16 w 74"/>
                      <a:gd name="T43" fmla="*/ 0 h 89"/>
                      <a:gd name="T44" fmla="*/ 18 w 74"/>
                      <a:gd name="T45" fmla="*/ 11 h 89"/>
                      <a:gd name="T46" fmla="*/ 19 w 74"/>
                      <a:gd name="T47" fmla="*/ 27 h 89"/>
                      <a:gd name="T48" fmla="*/ 21 w 74"/>
                      <a:gd name="T49" fmla="*/ 71 h 89"/>
                      <a:gd name="T50" fmla="*/ 20 w 74"/>
                      <a:gd name="T51" fmla="*/ 81 h 89"/>
                      <a:gd name="T52" fmla="*/ 20 w 74"/>
                      <a:gd name="T53" fmla="*/ 89 h 89"/>
                      <a:gd name="T54" fmla="*/ 18 w 74"/>
                      <a:gd name="T55" fmla="*/ 72 h 89"/>
                      <a:gd name="T56" fmla="*/ 17 w 74"/>
                      <a:gd name="T57" fmla="*/ 77 h 89"/>
                      <a:gd name="T58" fmla="*/ 18 w 74"/>
                      <a:gd name="T59" fmla="*/ 90 h 89"/>
                      <a:gd name="T60" fmla="*/ 17 w 74"/>
                      <a:gd name="T61" fmla="*/ 107 h 89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w 74"/>
                      <a:gd name="T94" fmla="*/ 0 h 89"/>
                      <a:gd name="T95" fmla="*/ 74 w 74"/>
                      <a:gd name="T96" fmla="*/ 89 h 89"/>
                    </a:gdLst>
                    <a:ahLst/>
                    <a:cxnLst>
                      <a:cxn ang="T62">
                        <a:pos x="T0" y="T1"/>
                      </a:cxn>
                      <a:cxn ang="T63">
                        <a:pos x="T2" y="T3"/>
                      </a:cxn>
                      <a:cxn ang="T64">
                        <a:pos x="T4" y="T5"/>
                      </a:cxn>
                      <a:cxn ang="T65">
                        <a:pos x="T6" y="T7"/>
                      </a:cxn>
                      <a:cxn ang="T66">
                        <a:pos x="T8" y="T9"/>
                      </a:cxn>
                      <a:cxn ang="T67">
                        <a:pos x="T10" y="T11"/>
                      </a:cxn>
                      <a:cxn ang="T68">
                        <a:pos x="T12" y="T13"/>
                      </a:cxn>
                      <a:cxn ang="T69">
                        <a:pos x="T14" y="T15"/>
                      </a:cxn>
                      <a:cxn ang="T70">
                        <a:pos x="T16" y="T17"/>
                      </a:cxn>
                      <a:cxn ang="T71">
                        <a:pos x="T18" y="T19"/>
                      </a:cxn>
                      <a:cxn ang="T72">
                        <a:pos x="T20" y="T21"/>
                      </a:cxn>
                      <a:cxn ang="T73">
                        <a:pos x="T22" y="T23"/>
                      </a:cxn>
                      <a:cxn ang="T74">
                        <a:pos x="T24" y="T25"/>
                      </a:cxn>
                      <a:cxn ang="T75">
                        <a:pos x="T26" y="T27"/>
                      </a:cxn>
                      <a:cxn ang="T76">
                        <a:pos x="T28" y="T29"/>
                      </a:cxn>
                      <a:cxn ang="T77">
                        <a:pos x="T30" y="T31"/>
                      </a:cxn>
                      <a:cxn ang="T78">
                        <a:pos x="T32" y="T33"/>
                      </a:cxn>
                      <a:cxn ang="T79">
                        <a:pos x="T34" y="T35"/>
                      </a:cxn>
                      <a:cxn ang="T80">
                        <a:pos x="T36" y="T37"/>
                      </a:cxn>
                      <a:cxn ang="T81">
                        <a:pos x="T38" y="T39"/>
                      </a:cxn>
                      <a:cxn ang="T82">
                        <a:pos x="T40" y="T41"/>
                      </a:cxn>
                      <a:cxn ang="T83">
                        <a:pos x="T42" y="T43"/>
                      </a:cxn>
                      <a:cxn ang="T84">
                        <a:pos x="T44" y="T45"/>
                      </a:cxn>
                      <a:cxn ang="T85">
                        <a:pos x="T46" y="T47"/>
                      </a:cxn>
                      <a:cxn ang="T86">
                        <a:pos x="T48" y="T49"/>
                      </a:cxn>
                      <a:cxn ang="T87">
                        <a:pos x="T50" y="T51"/>
                      </a:cxn>
                      <a:cxn ang="T88">
                        <a:pos x="T52" y="T53"/>
                      </a:cxn>
                      <a:cxn ang="T89">
                        <a:pos x="T54" y="T55"/>
                      </a:cxn>
                      <a:cxn ang="T90">
                        <a:pos x="T56" y="T57"/>
                      </a:cxn>
                      <a:cxn ang="T91">
                        <a:pos x="T58" y="T59"/>
                      </a:cxn>
                      <a:cxn ang="T92">
                        <a:pos x="T60" y="T61"/>
                      </a:cxn>
                    </a:cxnLst>
                    <a:rect l="T93" t="T94" r="T95" b="T96"/>
                    <a:pathLst>
                      <a:path w="74" h="89">
                        <a:moveTo>
                          <a:pt x="57" y="89"/>
                        </a:moveTo>
                        <a:lnTo>
                          <a:pt x="54" y="81"/>
                        </a:lnTo>
                        <a:lnTo>
                          <a:pt x="51" y="82"/>
                        </a:lnTo>
                        <a:lnTo>
                          <a:pt x="35" y="70"/>
                        </a:lnTo>
                        <a:lnTo>
                          <a:pt x="36" y="53"/>
                        </a:lnTo>
                        <a:lnTo>
                          <a:pt x="26" y="42"/>
                        </a:lnTo>
                        <a:lnTo>
                          <a:pt x="22" y="48"/>
                        </a:lnTo>
                        <a:lnTo>
                          <a:pt x="20" y="47"/>
                        </a:lnTo>
                        <a:lnTo>
                          <a:pt x="18" y="50"/>
                        </a:lnTo>
                        <a:lnTo>
                          <a:pt x="13" y="44"/>
                        </a:lnTo>
                        <a:lnTo>
                          <a:pt x="5" y="54"/>
                        </a:lnTo>
                        <a:lnTo>
                          <a:pt x="0" y="59"/>
                        </a:lnTo>
                        <a:lnTo>
                          <a:pt x="2" y="45"/>
                        </a:lnTo>
                        <a:lnTo>
                          <a:pt x="15" y="33"/>
                        </a:lnTo>
                        <a:lnTo>
                          <a:pt x="25" y="25"/>
                        </a:lnTo>
                        <a:lnTo>
                          <a:pt x="30" y="37"/>
                        </a:lnTo>
                        <a:lnTo>
                          <a:pt x="36" y="32"/>
                        </a:lnTo>
                        <a:lnTo>
                          <a:pt x="41" y="27"/>
                        </a:lnTo>
                        <a:lnTo>
                          <a:pt x="42" y="17"/>
                        </a:lnTo>
                        <a:lnTo>
                          <a:pt x="51" y="17"/>
                        </a:lnTo>
                        <a:lnTo>
                          <a:pt x="53" y="17"/>
                        </a:lnTo>
                        <a:lnTo>
                          <a:pt x="51" y="0"/>
                        </a:lnTo>
                        <a:lnTo>
                          <a:pt x="62" y="11"/>
                        </a:lnTo>
                        <a:lnTo>
                          <a:pt x="67" y="27"/>
                        </a:lnTo>
                        <a:lnTo>
                          <a:pt x="74" y="53"/>
                        </a:lnTo>
                        <a:lnTo>
                          <a:pt x="70" y="63"/>
                        </a:lnTo>
                        <a:lnTo>
                          <a:pt x="69" y="71"/>
                        </a:lnTo>
                        <a:lnTo>
                          <a:pt x="60" y="54"/>
                        </a:lnTo>
                        <a:lnTo>
                          <a:pt x="57" y="59"/>
                        </a:lnTo>
                        <a:lnTo>
                          <a:pt x="59" y="72"/>
                        </a:lnTo>
                        <a:lnTo>
                          <a:pt x="57" y="89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08" name="Freeform 446"/>
                  <p:cNvSpPr>
                    <a:spLocks/>
                  </p:cNvSpPr>
                  <p:nvPr/>
                </p:nvSpPr>
                <p:spPr bwMode="auto">
                  <a:xfrm>
                    <a:off x="4521" y="1857"/>
                    <a:ext cx="21" cy="40"/>
                  </a:xfrm>
                  <a:custGeom>
                    <a:avLst/>
                    <a:gdLst>
                      <a:gd name="T0" fmla="*/ 11 w 22"/>
                      <a:gd name="T1" fmla="*/ 0 h 39"/>
                      <a:gd name="T2" fmla="*/ 11 w 22"/>
                      <a:gd name="T3" fmla="*/ 46 h 39"/>
                      <a:gd name="T4" fmla="*/ 11 w 22"/>
                      <a:gd name="T5" fmla="*/ 57 h 39"/>
                      <a:gd name="T6" fmla="*/ 0 w 22"/>
                      <a:gd name="T7" fmla="*/ 44 h 39"/>
                      <a:gd name="T8" fmla="*/ 6 w 22"/>
                      <a:gd name="T9" fmla="*/ 19 h 39"/>
                      <a:gd name="T10" fmla="*/ 7 w 22"/>
                      <a:gd name="T11" fmla="*/ 0 h 39"/>
                      <a:gd name="T12" fmla="*/ 11 w 22"/>
                      <a:gd name="T13" fmla="*/ 0 h 3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22"/>
                      <a:gd name="T22" fmla="*/ 0 h 39"/>
                      <a:gd name="T23" fmla="*/ 22 w 22"/>
                      <a:gd name="T24" fmla="*/ 39 h 39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22" h="39">
                        <a:moveTo>
                          <a:pt x="22" y="0"/>
                        </a:moveTo>
                        <a:lnTo>
                          <a:pt x="18" y="28"/>
                        </a:lnTo>
                        <a:lnTo>
                          <a:pt x="18" y="39"/>
                        </a:lnTo>
                        <a:lnTo>
                          <a:pt x="0" y="26"/>
                        </a:lnTo>
                        <a:lnTo>
                          <a:pt x="6" y="19"/>
                        </a:lnTo>
                        <a:lnTo>
                          <a:pt x="7" y="0"/>
                        </a:lnTo>
                        <a:lnTo>
                          <a:pt x="22" y="0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09" name="Freeform 447"/>
                  <p:cNvSpPr>
                    <a:spLocks/>
                  </p:cNvSpPr>
                  <p:nvPr/>
                </p:nvSpPr>
                <p:spPr bwMode="auto">
                  <a:xfrm>
                    <a:off x="4546" y="1823"/>
                    <a:ext cx="22" cy="30"/>
                  </a:xfrm>
                  <a:custGeom>
                    <a:avLst/>
                    <a:gdLst>
                      <a:gd name="T0" fmla="*/ 4 w 25"/>
                      <a:gd name="T1" fmla="*/ 48 h 29"/>
                      <a:gd name="T2" fmla="*/ 4 w 25"/>
                      <a:gd name="T3" fmla="*/ 36 h 29"/>
                      <a:gd name="T4" fmla="*/ 0 w 25"/>
                      <a:gd name="T5" fmla="*/ 2 h 29"/>
                      <a:gd name="T6" fmla="*/ 4 w 25"/>
                      <a:gd name="T7" fmla="*/ 0 h 29"/>
                      <a:gd name="T8" fmla="*/ 4 w 25"/>
                      <a:gd name="T9" fmla="*/ 11 h 29"/>
                      <a:gd name="T10" fmla="*/ 4 w 25"/>
                      <a:gd name="T11" fmla="*/ 50 h 29"/>
                      <a:gd name="T12" fmla="*/ 4 w 25"/>
                      <a:gd name="T13" fmla="*/ 48 h 29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25"/>
                      <a:gd name="T22" fmla="*/ 0 h 29"/>
                      <a:gd name="T23" fmla="*/ 25 w 25"/>
                      <a:gd name="T24" fmla="*/ 29 h 29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25" h="29">
                        <a:moveTo>
                          <a:pt x="18" y="28"/>
                        </a:moveTo>
                        <a:lnTo>
                          <a:pt x="11" y="18"/>
                        </a:lnTo>
                        <a:lnTo>
                          <a:pt x="0" y="2"/>
                        </a:lnTo>
                        <a:lnTo>
                          <a:pt x="11" y="0"/>
                        </a:lnTo>
                        <a:lnTo>
                          <a:pt x="17" y="11"/>
                        </a:lnTo>
                        <a:lnTo>
                          <a:pt x="25" y="29"/>
                        </a:lnTo>
                        <a:lnTo>
                          <a:pt x="18" y="28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10" name="Freeform 448"/>
                  <p:cNvSpPr>
                    <a:spLocks/>
                  </p:cNvSpPr>
                  <p:nvPr/>
                </p:nvSpPr>
                <p:spPr bwMode="auto">
                  <a:xfrm>
                    <a:off x="4510" y="1835"/>
                    <a:ext cx="21" cy="32"/>
                  </a:xfrm>
                  <a:custGeom>
                    <a:avLst/>
                    <a:gdLst>
                      <a:gd name="T0" fmla="*/ 20 w 21"/>
                      <a:gd name="T1" fmla="*/ 7 h 30"/>
                      <a:gd name="T2" fmla="*/ 3 w 21"/>
                      <a:gd name="T3" fmla="*/ 0 h 30"/>
                      <a:gd name="T4" fmla="*/ 0 w 21"/>
                      <a:gd name="T5" fmla="*/ 1 h 30"/>
                      <a:gd name="T6" fmla="*/ 4 w 21"/>
                      <a:gd name="T7" fmla="*/ 96 h 30"/>
                      <a:gd name="T8" fmla="*/ 20 w 21"/>
                      <a:gd name="T9" fmla="*/ 37 h 30"/>
                      <a:gd name="T10" fmla="*/ 21 w 21"/>
                      <a:gd name="T11" fmla="*/ 33 h 30"/>
                      <a:gd name="T12" fmla="*/ 20 w 21"/>
                      <a:gd name="T13" fmla="*/ 7 h 3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21"/>
                      <a:gd name="T22" fmla="*/ 0 h 30"/>
                      <a:gd name="T23" fmla="*/ 21 w 21"/>
                      <a:gd name="T24" fmla="*/ 30 h 30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21" h="30">
                        <a:moveTo>
                          <a:pt x="20" y="7"/>
                        </a:moveTo>
                        <a:lnTo>
                          <a:pt x="3" y="0"/>
                        </a:lnTo>
                        <a:lnTo>
                          <a:pt x="0" y="1"/>
                        </a:lnTo>
                        <a:lnTo>
                          <a:pt x="4" y="30"/>
                        </a:lnTo>
                        <a:lnTo>
                          <a:pt x="20" y="12"/>
                        </a:lnTo>
                        <a:lnTo>
                          <a:pt x="21" y="10"/>
                        </a:lnTo>
                        <a:lnTo>
                          <a:pt x="20" y="7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11" name="Freeform 449"/>
                  <p:cNvSpPr>
                    <a:spLocks/>
                  </p:cNvSpPr>
                  <p:nvPr/>
                </p:nvSpPr>
                <p:spPr bwMode="auto">
                  <a:xfrm>
                    <a:off x="4446" y="1849"/>
                    <a:ext cx="34" cy="60"/>
                  </a:xfrm>
                  <a:custGeom>
                    <a:avLst/>
                    <a:gdLst>
                      <a:gd name="T0" fmla="*/ 17 w 35"/>
                      <a:gd name="T1" fmla="*/ 17 h 61"/>
                      <a:gd name="T2" fmla="*/ 17 w 35"/>
                      <a:gd name="T3" fmla="*/ 30 h 61"/>
                      <a:gd name="T4" fmla="*/ 11 w 35"/>
                      <a:gd name="T5" fmla="*/ 30 h 61"/>
                      <a:gd name="T6" fmla="*/ 0 w 35"/>
                      <a:gd name="T7" fmla="*/ 43 h 61"/>
                      <a:gd name="T8" fmla="*/ 1 w 35"/>
                      <a:gd name="T9" fmla="*/ 40 h 61"/>
                      <a:gd name="T10" fmla="*/ 12 w 35"/>
                      <a:gd name="T11" fmla="*/ 30 h 61"/>
                      <a:gd name="T12" fmla="*/ 17 w 35"/>
                      <a:gd name="T13" fmla="*/ 23 h 61"/>
                      <a:gd name="T14" fmla="*/ 17 w 35"/>
                      <a:gd name="T15" fmla="*/ 11 h 61"/>
                      <a:gd name="T16" fmla="*/ 17 w 35"/>
                      <a:gd name="T17" fmla="*/ 11 h 61"/>
                      <a:gd name="T18" fmla="*/ 17 w 35"/>
                      <a:gd name="T19" fmla="*/ 0 h 61"/>
                      <a:gd name="T20" fmla="*/ 17 w 35"/>
                      <a:gd name="T21" fmla="*/ 17 h 61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w 35"/>
                      <a:gd name="T34" fmla="*/ 0 h 61"/>
                      <a:gd name="T35" fmla="*/ 35 w 35"/>
                      <a:gd name="T36" fmla="*/ 61 h 61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T33" t="T34" r="T35" b="T36"/>
                    <a:pathLst>
                      <a:path w="35" h="61">
                        <a:moveTo>
                          <a:pt x="35" y="17"/>
                        </a:moveTo>
                        <a:lnTo>
                          <a:pt x="22" y="34"/>
                        </a:lnTo>
                        <a:lnTo>
                          <a:pt x="11" y="48"/>
                        </a:lnTo>
                        <a:lnTo>
                          <a:pt x="0" y="61"/>
                        </a:lnTo>
                        <a:lnTo>
                          <a:pt x="1" y="58"/>
                        </a:lnTo>
                        <a:lnTo>
                          <a:pt x="12" y="40"/>
                        </a:lnTo>
                        <a:lnTo>
                          <a:pt x="23" y="23"/>
                        </a:lnTo>
                        <a:lnTo>
                          <a:pt x="28" y="11"/>
                        </a:lnTo>
                        <a:lnTo>
                          <a:pt x="29" y="11"/>
                        </a:lnTo>
                        <a:lnTo>
                          <a:pt x="29" y="0"/>
                        </a:lnTo>
                        <a:lnTo>
                          <a:pt x="35" y="17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12" name="Freeform 450"/>
                  <p:cNvSpPr>
                    <a:spLocks/>
                  </p:cNvSpPr>
                  <p:nvPr/>
                </p:nvSpPr>
                <p:spPr bwMode="auto">
                  <a:xfrm>
                    <a:off x="4482" y="1805"/>
                    <a:ext cx="21" cy="24"/>
                  </a:xfrm>
                  <a:custGeom>
                    <a:avLst/>
                    <a:gdLst>
                      <a:gd name="T0" fmla="*/ 21 w 21"/>
                      <a:gd name="T1" fmla="*/ 16 h 24"/>
                      <a:gd name="T2" fmla="*/ 16 w 21"/>
                      <a:gd name="T3" fmla="*/ 24 h 24"/>
                      <a:gd name="T4" fmla="*/ 7 w 21"/>
                      <a:gd name="T5" fmla="*/ 11 h 24"/>
                      <a:gd name="T6" fmla="*/ 0 w 21"/>
                      <a:gd name="T7" fmla="*/ 0 h 24"/>
                      <a:gd name="T8" fmla="*/ 15 w 21"/>
                      <a:gd name="T9" fmla="*/ 1 h 24"/>
                      <a:gd name="T10" fmla="*/ 21 w 21"/>
                      <a:gd name="T11" fmla="*/ 16 h 24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1"/>
                      <a:gd name="T19" fmla="*/ 0 h 24"/>
                      <a:gd name="T20" fmla="*/ 21 w 21"/>
                      <a:gd name="T21" fmla="*/ 24 h 24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1" h="24">
                        <a:moveTo>
                          <a:pt x="21" y="16"/>
                        </a:moveTo>
                        <a:lnTo>
                          <a:pt x="16" y="24"/>
                        </a:lnTo>
                        <a:lnTo>
                          <a:pt x="7" y="11"/>
                        </a:lnTo>
                        <a:lnTo>
                          <a:pt x="0" y="0"/>
                        </a:lnTo>
                        <a:lnTo>
                          <a:pt x="15" y="1"/>
                        </a:lnTo>
                        <a:lnTo>
                          <a:pt x="21" y="16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13" name="Freeform 451"/>
                  <p:cNvSpPr>
                    <a:spLocks/>
                  </p:cNvSpPr>
                  <p:nvPr/>
                </p:nvSpPr>
                <p:spPr bwMode="auto">
                  <a:xfrm>
                    <a:off x="4546" y="1845"/>
                    <a:ext cx="21" cy="28"/>
                  </a:xfrm>
                  <a:custGeom>
                    <a:avLst/>
                    <a:gdLst>
                      <a:gd name="T0" fmla="*/ 14 w 21"/>
                      <a:gd name="T1" fmla="*/ 3 h 28"/>
                      <a:gd name="T2" fmla="*/ 21 w 21"/>
                      <a:gd name="T3" fmla="*/ 24 h 28"/>
                      <a:gd name="T4" fmla="*/ 15 w 21"/>
                      <a:gd name="T5" fmla="*/ 25 h 28"/>
                      <a:gd name="T6" fmla="*/ 15 w 21"/>
                      <a:gd name="T7" fmla="*/ 28 h 28"/>
                      <a:gd name="T8" fmla="*/ 5 w 21"/>
                      <a:gd name="T9" fmla="*/ 11 h 28"/>
                      <a:gd name="T10" fmla="*/ 0 w 21"/>
                      <a:gd name="T11" fmla="*/ 0 h 28"/>
                      <a:gd name="T12" fmla="*/ 14 w 21"/>
                      <a:gd name="T13" fmla="*/ 3 h 28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21"/>
                      <a:gd name="T22" fmla="*/ 0 h 28"/>
                      <a:gd name="T23" fmla="*/ 21 w 21"/>
                      <a:gd name="T24" fmla="*/ 28 h 28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21" h="28">
                        <a:moveTo>
                          <a:pt x="14" y="3"/>
                        </a:moveTo>
                        <a:lnTo>
                          <a:pt x="21" y="24"/>
                        </a:lnTo>
                        <a:lnTo>
                          <a:pt x="15" y="25"/>
                        </a:lnTo>
                        <a:lnTo>
                          <a:pt x="15" y="28"/>
                        </a:lnTo>
                        <a:lnTo>
                          <a:pt x="5" y="11"/>
                        </a:lnTo>
                        <a:lnTo>
                          <a:pt x="0" y="0"/>
                        </a:lnTo>
                        <a:lnTo>
                          <a:pt x="14" y="3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14" name="Freeform 452"/>
                  <p:cNvSpPr>
                    <a:spLocks/>
                  </p:cNvSpPr>
                  <p:nvPr/>
                </p:nvSpPr>
                <p:spPr bwMode="auto">
                  <a:xfrm>
                    <a:off x="4527" y="1827"/>
                    <a:ext cx="21" cy="22"/>
                  </a:xfrm>
                  <a:custGeom>
                    <a:avLst/>
                    <a:gdLst>
                      <a:gd name="T0" fmla="*/ 21 w 21"/>
                      <a:gd name="T1" fmla="*/ 22 h 22"/>
                      <a:gd name="T2" fmla="*/ 3 w 21"/>
                      <a:gd name="T3" fmla="*/ 9 h 22"/>
                      <a:gd name="T4" fmla="*/ 0 w 21"/>
                      <a:gd name="T5" fmla="*/ 11 h 22"/>
                      <a:gd name="T6" fmla="*/ 2 w 21"/>
                      <a:gd name="T7" fmla="*/ 0 h 22"/>
                      <a:gd name="T8" fmla="*/ 21 w 21"/>
                      <a:gd name="T9" fmla="*/ 17 h 22"/>
                      <a:gd name="T10" fmla="*/ 21 w 21"/>
                      <a:gd name="T11" fmla="*/ 22 h 2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1"/>
                      <a:gd name="T19" fmla="*/ 0 h 22"/>
                      <a:gd name="T20" fmla="*/ 21 w 21"/>
                      <a:gd name="T21" fmla="*/ 22 h 2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1" h="22">
                        <a:moveTo>
                          <a:pt x="21" y="22"/>
                        </a:moveTo>
                        <a:lnTo>
                          <a:pt x="3" y="9"/>
                        </a:lnTo>
                        <a:lnTo>
                          <a:pt x="0" y="11"/>
                        </a:lnTo>
                        <a:lnTo>
                          <a:pt x="2" y="0"/>
                        </a:lnTo>
                        <a:lnTo>
                          <a:pt x="21" y="17"/>
                        </a:lnTo>
                        <a:lnTo>
                          <a:pt x="21" y="22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15" name="Freeform 453"/>
                  <p:cNvSpPr>
                    <a:spLocks/>
                  </p:cNvSpPr>
                  <p:nvPr/>
                </p:nvSpPr>
                <p:spPr bwMode="auto">
                  <a:xfrm>
                    <a:off x="4542" y="1875"/>
                    <a:ext cx="19" cy="24"/>
                  </a:xfrm>
                  <a:custGeom>
                    <a:avLst/>
                    <a:gdLst>
                      <a:gd name="T0" fmla="*/ 5 w 21"/>
                      <a:gd name="T1" fmla="*/ 47 h 23"/>
                      <a:gd name="T2" fmla="*/ 5 w 21"/>
                      <a:gd name="T3" fmla="*/ 0 h 23"/>
                      <a:gd name="T4" fmla="*/ 0 w 21"/>
                      <a:gd name="T5" fmla="*/ 47 h 23"/>
                      <a:gd name="T6" fmla="*/ 5 w 21"/>
                      <a:gd name="T7" fmla="*/ 47 h 2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1"/>
                      <a:gd name="T13" fmla="*/ 0 h 23"/>
                      <a:gd name="T14" fmla="*/ 21 w 21"/>
                      <a:gd name="T15" fmla="*/ 23 h 23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" h="23">
                        <a:moveTo>
                          <a:pt x="21" y="23"/>
                        </a:moveTo>
                        <a:lnTo>
                          <a:pt x="14" y="0"/>
                        </a:lnTo>
                        <a:lnTo>
                          <a:pt x="0" y="23"/>
                        </a:lnTo>
                        <a:lnTo>
                          <a:pt x="21" y="23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16" name="Freeform 454"/>
                  <p:cNvSpPr>
                    <a:spLocks/>
                  </p:cNvSpPr>
                  <p:nvPr/>
                </p:nvSpPr>
                <p:spPr bwMode="auto">
                  <a:xfrm>
                    <a:off x="4535" y="1849"/>
                    <a:ext cx="20" cy="40"/>
                  </a:xfrm>
                  <a:custGeom>
                    <a:avLst/>
                    <a:gdLst>
                      <a:gd name="T0" fmla="*/ 5 w 22"/>
                      <a:gd name="T1" fmla="*/ 0 h 39"/>
                      <a:gd name="T2" fmla="*/ 5 w 22"/>
                      <a:gd name="T3" fmla="*/ 11 h 39"/>
                      <a:gd name="T4" fmla="*/ 5 w 22"/>
                      <a:gd name="T5" fmla="*/ 44 h 39"/>
                      <a:gd name="T6" fmla="*/ 0 w 22"/>
                      <a:gd name="T7" fmla="*/ 57 h 39"/>
                      <a:gd name="T8" fmla="*/ 5 w 22"/>
                      <a:gd name="T9" fmla="*/ 38 h 39"/>
                      <a:gd name="T10" fmla="*/ 5 w 22"/>
                      <a:gd name="T11" fmla="*/ 0 h 39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"/>
                      <a:gd name="T19" fmla="*/ 0 h 39"/>
                      <a:gd name="T20" fmla="*/ 22 w 22"/>
                      <a:gd name="T21" fmla="*/ 39 h 39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" h="39">
                        <a:moveTo>
                          <a:pt x="22" y="0"/>
                        </a:moveTo>
                        <a:lnTo>
                          <a:pt x="22" y="11"/>
                        </a:lnTo>
                        <a:lnTo>
                          <a:pt x="11" y="26"/>
                        </a:lnTo>
                        <a:lnTo>
                          <a:pt x="0" y="39"/>
                        </a:lnTo>
                        <a:lnTo>
                          <a:pt x="11" y="20"/>
                        </a:lnTo>
                        <a:lnTo>
                          <a:pt x="22" y="0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17" name="Freeform 455"/>
                  <p:cNvSpPr>
                    <a:spLocks/>
                  </p:cNvSpPr>
                  <p:nvPr/>
                </p:nvSpPr>
                <p:spPr bwMode="auto">
                  <a:xfrm>
                    <a:off x="4138" y="1659"/>
                    <a:ext cx="128" cy="306"/>
                  </a:xfrm>
                  <a:custGeom>
                    <a:avLst/>
                    <a:gdLst>
                      <a:gd name="T0" fmla="*/ 16 w 136"/>
                      <a:gd name="T1" fmla="*/ 217 h 306"/>
                      <a:gd name="T2" fmla="*/ 18 w 136"/>
                      <a:gd name="T3" fmla="*/ 182 h 306"/>
                      <a:gd name="T4" fmla="*/ 18 w 136"/>
                      <a:gd name="T5" fmla="*/ 147 h 306"/>
                      <a:gd name="T6" fmla="*/ 23 w 136"/>
                      <a:gd name="T7" fmla="*/ 161 h 306"/>
                      <a:gd name="T8" fmla="*/ 32 w 136"/>
                      <a:gd name="T9" fmla="*/ 174 h 306"/>
                      <a:gd name="T10" fmla="*/ 32 w 136"/>
                      <a:gd name="T11" fmla="*/ 167 h 306"/>
                      <a:gd name="T12" fmla="*/ 34 w 136"/>
                      <a:gd name="T13" fmla="*/ 126 h 306"/>
                      <a:gd name="T14" fmla="*/ 44 w 136"/>
                      <a:gd name="T15" fmla="*/ 126 h 306"/>
                      <a:gd name="T16" fmla="*/ 44 w 136"/>
                      <a:gd name="T17" fmla="*/ 96 h 306"/>
                      <a:gd name="T18" fmla="*/ 39 w 136"/>
                      <a:gd name="T19" fmla="*/ 60 h 306"/>
                      <a:gd name="T20" fmla="*/ 30 w 136"/>
                      <a:gd name="T21" fmla="*/ 48 h 306"/>
                      <a:gd name="T22" fmla="*/ 24 w 136"/>
                      <a:gd name="T23" fmla="*/ 48 h 306"/>
                      <a:gd name="T24" fmla="*/ 20 w 136"/>
                      <a:gd name="T25" fmla="*/ 38 h 306"/>
                      <a:gd name="T26" fmla="*/ 16 w 136"/>
                      <a:gd name="T27" fmla="*/ 16 h 306"/>
                      <a:gd name="T28" fmla="*/ 13 w 136"/>
                      <a:gd name="T29" fmla="*/ 0 h 306"/>
                      <a:gd name="T30" fmla="*/ 8 w 136"/>
                      <a:gd name="T31" fmla="*/ 11 h 306"/>
                      <a:gd name="T32" fmla="*/ 2 w 136"/>
                      <a:gd name="T33" fmla="*/ 40 h 306"/>
                      <a:gd name="T34" fmla="*/ 8 w 136"/>
                      <a:gd name="T35" fmla="*/ 62 h 306"/>
                      <a:gd name="T36" fmla="*/ 9 w 136"/>
                      <a:gd name="T37" fmla="*/ 85 h 306"/>
                      <a:gd name="T38" fmla="*/ 8 w 136"/>
                      <a:gd name="T39" fmla="*/ 106 h 306"/>
                      <a:gd name="T40" fmla="*/ 10 w 136"/>
                      <a:gd name="T41" fmla="*/ 133 h 306"/>
                      <a:gd name="T42" fmla="*/ 16 w 136"/>
                      <a:gd name="T43" fmla="*/ 163 h 306"/>
                      <a:gd name="T44" fmla="*/ 15 w 136"/>
                      <a:gd name="T45" fmla="*/ 196 h 306"/>
                      <a:gd name="T46" fmla="*/ 13 w 136"/>
                      <a:gd name="T47" fmla="*/ 215 h 306"/>
                      <a:gd name="T48" fmla="*/ 10 w 136"/>
                      <a:gd name="T49" fmla="*/ 255 h 306"/>
                      <a:gd name="T50" fmla="*/ 16 w 136"/>
                      <a:gd name="T51" fmla="*/ 265 h 306"/>
                      <a:gd name="T52" fmla="*/ 19 w 136"/>
                      <a:gd name="T53" fmla="*/ 278 h 306"/>
                      <a:gd name="T54" fmla="*/ 22 w 136"/>
                      <a:gd name="T55" fmla="*/ 289 h 306"/>
                      <a:gd name="T56" fmla="*/ 26 w 136"/>
                      <a:gd name="T57" fmla="*/ 306 h 306"/>
                      <a:gd name="T58" fmla="*/ 32 w 136"/>
                      <a:gd name="T59" fmla="*/ 297 h 306"/>
                      <a:gd name="T60" fmla="*/ 24 w 136"/>
                      <a:gd name="T61" fmla="*/ 282 h 306"/>
                      <a:gd name="T62" fmla="*/ 21 w 136"/>
                      <a:gd name="T63" fmla="*/ 256 h 306"/>
                      <a:gd name="T64" fmla="*/ 17 w 136"/>
                      <a:gd name="T65" fmla="*/ 234 h 30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w 136"/>
                      <a:gd name="T100" fmla="*/ 0 h 306"/>
                      <a:gd name="T101" fmla="*/ 136 w 136"/>
                      <a:gd name="T102" fmla="*/ 306 h 306"/>
                    </a:gdLst>
                    <a:ahLst/>
                    <a:cxnLst>
                      <a:cxn ang="T66">
                        <a:pos x="T0" y="T1"/>
                      </a:cxn>
                      <a:cxn ang="T67">
                        <a:pos x="T2" y="T3"/>
                      </a:cxn>
                      <a:cxn ang="T68">
                        <a:pos x="T4" y="T5"/>
                      </a:cxn>
                      <a:cxn ang="T69">
                        <a:pos x="T6" y="T7"/>
                      </a:cxn>
                      <a:cxn ang="T70">
                        <a:pos x="T8" y="T9"/>
                      </a:cxn>
                      <a:cxn ang="T71">
                        <a:pos x="T10" y="T11"/>
                      </a:cxn>
                      <a:cxn ang="T72">
                        <a:pos x="T12" y="T13"/>
                      </a:cxn>
                      <a:cxn ang="T73">
                        <a:pos x="T14" y="T15"/>
                      </a:cxn>
                      <a:cxn ang="T74">
                        <a:pos x="T16" y="T17"/>
                      </a:cxn>
                      <a:cxn ang="T75">
                        <a:pos x="T18" y="T19"/>
                      </a:cxn>
                      <a:cxn ang="T76">
                        <a:pos x="T20" y="T21"/>
                      </a:cxn>
                      <a:cxn ang="T77">
                        <a:pos x="T22" y="T23"/>
                      </a:cxn>
                      <a:cxn ang="T78">
                        <a:pos x="T24" y="T25"/>
                      </a:cxn>
                      <a:cxn ang="T79">
                        <a:pos x="T26" y="T27"/>
                      </a:cxn>
                      <a:cxn ang="T80">
                        <a:pos x="T28" y="T29"/>
                      </a:cxn>
                      <a:cxn ang="T81">
                        <a:pos x="T30" y="T31"/>
                      </a:cxn>
                      <a:cxn ang="T82">
                        <a:pos x="T32" y="T33"/>
                      </a:cxn>
                      <a:cxn ang="T83">
                        <a:pos x="T34" y="T35"/>
                      </a:cxn>
                      <a:cxn ang="T84">
                        <a:pos x="T36" y="T37"/>
                      </a:cxn>
                      <a:cxn ang="T85">
                        <a:pos x="T38" y="T39"/>
                      </a:cxn>
                      <a:cxn ang="T86">
                        <a:pos x="T40" y="T41"/>
                      </a:cxn>
                      <a:cxn ang="T87">
                        <a:pos x="T42" y="T43"/>
                      </a:cxn>
                      <a:cxn ang="T88">
                        <a:pos x="T44" y="T45"/>
                      </a:cxn>
                      <a:cxn ang="T89">
                        <a:pos x="T46" y="T47"/>
                      </a:cxn>
                      <a:cxn ang="T90">
                        <a:pos x="T48" y="T49"/>
                      </a:cxn>
                      <a:cxn ang="T91">
                        <a:pos x="T50" y="T51"/>
                      </a:cxn>
                      <a:cxn ang="T92">
                        <a:pos x="T52" y="T53"/>
                      </a:cxn>
                      <a:cxn ang="T93">
                        <a:pos x="T54" y="T55"/>
                      </a:cxn>
                      <a:cxn ang="T94">
                        <a:pos x="T56" y="T57"/>
                      </a:cxn>
                      <a:cxn ang="T95">
                        <a:pos x="T58" y="T59"/>
                      </a:cxn>
                      <a:cxn ang="T96">
                        <a:pos x="T60" y="T61"/>
                      </a:cxn>
                      <a:cxn ang="T97">
                        <a:pos x="T62" y="T63"/>
                      </a:cxn>
                      <a:cxn ang="T98">
                        <a:pos x="T64" y="T65"/>
                      </a:cxn>
                    </a:cxnLst>
                    <a:rect l="T99" t="T100" r="T101" b="T102"/>
                    <a:pathLst>
                      <a:path w="136" h="306">
                        <a:moveTo>
                          <a:pt x="49" y="234"/>
                        </a:moveTo>
                        <a:lnTo>
                          <a:pt x="44" y="217"/>
                        </a:lnTo>
                        <a:lnTo>
                          <a:pt x="48" y="200"/>
                        </a:lnTo>
                        <a:lnTo>
                          <a:pt x="51" y="182"/>
                        </a:lnTo>
                        <a:lnTo>
                          <a:pt x="51" y="164"/>
                        </a:lnTo>
                        <a:lnTo>
                          <a:pt x="51" y="147"/>
                        </a:lnTo>
                        <a:lnTo>
                          <a:pt x="66" y="145"/>
                        </a:lnTo>
                        <a:lnTo>
                          <a:pt x="67" y="161"/>
                        </a:lnTo>
                        <a:lnTo>
                          <a:pt x="79" y="163"/>
                        </a:lnTo>
                        <a:lnTo>
                          <a:pt x="94" y="174"/>
                        </a:lnTo>
                        <a:lnTo>
                          <a:pt x="100" y="183"/>
                        </a:lnTo>
                        <a:lnTo>
                          <a:pt x="94" y="167"/>
                        </a:lnTo>
                        <a:lnTo>
                          <a:pt x="88" y="150"/>
                        </a:lnTo>
                        <a:lnTo>
                          <a:pt x="99" y="126"/>
                        </a:lnTo>
                        <a:lnTo>
                          <a:pt x="115" y="126"/>
                        </a:lnTo>
                        <a:lnTo>
                          <a:pt x="132" y="126"/>
                        </a:lnTo>
                        <a:lnTo>
                          <a:pt x="136" y="114"/>
                        </a:lnTo>
                        <a:lnTo>
                          <a:pt x="133" y="96"/>
                        </a:lnTo>
                        <a:lnTo>
                          <a:pt x="119" y="74"/>
                        </a:lnTo>
                        <a:lnTo>
                          <a:pt x="115" y="60"/>
                        </a:lnTo>
                        <a:lnTo>
                          <a:pt x="97" y="42"/>
                        </a:lnTo>
                        <a:lnTo>
                          <a:pt x="89" y="48"/>
                        </a:lnTo>
                        <a:lnTo>
                          <a:pt x="82" y="52"/>
                        </a:lnTo>
                        <a:lnTo>
                          <a:pt x="72" y="48"/>
                        </a:lnTo>
                        <a:lnTo>
                          <a:pt x="60" y="60"/>
                        </a:lnTo>
                        <a:lnTo>
                          <a:pt x="57" y="38"/>
                        </a:lnTo>
                        <a:lnTo>
                          <a:pt x="56" y="16"/>
                        </a:lnTo>
                        <a:lnTo>
                          <a:pt x="45" y="16"/>
                        </a:lnTo>
                        <a:lnTo>
                          <a:pt x="43" y="3"/>
                        </a:lnTo>
                        <a:lnTo>
                          <a:pt x="37" y="0"/>
                        </a:lnTo>
                        <a:lnTo>
                          <a:pt x="29" y="2"/>
                        </a:lnTo>
                        <a:lnTo>
                          <a:pt x="21" y="11"/>
                        </a:lnTo>
                        <a:lnTo>
                          <a:pt x="6" y="16"/>
                        </a:lnTo>
                        <a:lnTo>
                          <a:pt x="2" y="40"/>
                        </a:lnTo>
                        <a:lnTo>
                          <a:pt x="0" y="38"/>
                        </a:lnTo>
                        <a:lnTo>
                          <a:pt x="12" y="62"/>
                        </a:lnTo>
                        <a:lnTo>
                          <a:pt x="26" y="84"/>
                        </a:lnTo>
                        <a:lnTo>
                          <a:pt x="29" y="85"/>
                        </a:lnTo>
                        <a:lnTo>
                          <a:pt x="26" y="98"/>
                        </a:lnTo>
                        <a:lnTo>
                          <a:pt x="22" y="106"/>
                        </a:lnTo>
                        <a:lnTo>
                          <a:pt x="22" y="119"/>
                        </a:lnTo>
                        <a:lnTo>
                          <a:pt x="32" y="133"/>
                        </a:lnTo>
                        <a:lnTo>
                          <a:pt x="39" y="145"/>
                        </a:lnTo>
                        <a:lnTo>
                          <a:pt x="44" y="163"/>
                        </a:lnTo>
                        <a:lnTo>
                          <a:pt x="48" y="183"/>
                        </a:lnTo>
                        <a:lnTo>
                          <a:pt x="43" y="196"/>
                        </a:lnTo>
                        <a:lnTo>
                          <a:pt x="37" y="211"/>
                        </a:lnTo>
                        <a:lnTo>
                          <a:pt x="37" y="215"/>
                        </a:lnTo>
                        <a:lnTo>
                          <a:pt x="34" y="234"/>
                        </a:lnTo>
                        <a:lnTo>
                          <a:pt x="32" y="255"/>
                        </a:lnTo>
                        <a:lnTo>
                          <a:pt x="34" y="254"/>
                        </a:lnTo>
                        <a:lnTo>
                          <a:pt x="44" y="265"/>
                        </a:lnTo>
                        <a:lnTo>
                          <a:pt x="51" y="275"/>
                        </a:lnTo>
                        <a:lnTo>
                          <a:pt x="55" y="278"/>
                        </a:lnTo>
                        <a:lnTo>
                          <a:pt x="64" y="293"/>
                        </a:lnTo>
                        <a:lnTo>
                          <a:pt x="64" y="289"/>
                        </a:lnTo>
                        <a:lnTo>
                          <a:pt x="77" y="297"/>
                        </a:lnTo>
                        <a:lnTo>
                          <a:pt x="78" y="306"/>
                        </a:lnTo>
                        <a:lnTo>
                          <a:pt x="88" y="305"/>
                        </a:lnTo>
                        <a:lnTo>
                          <a:pt x="94" y="297"/>
                        </a:lnTo>
                        <a:lnTo>
                          <a:pt x="84" y="284"/>
                        </a:lnTo>
                        <a:lnTo>
                          <a:pt x="73" y="282"/>
                        </a:lnTo>
                        <a:lnTo>
                          <a:pt x="66" y="270"/>
                        </a:lnTo>
                        <a:lnTo>
                          <a:pt x="62" y="256"/>
                        </a:lnTo>
                        <a:lnTo>
                          <a:pt x="56" y="235"/>
                        </a:lnTo>
                        <a:lnTo>
                          <a:pt x="49" y="234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18" name="Freeform 456"/>
                  <p:cNvSpPr>
                    <a:spLocks/>
                  </p:cNvSpPr>
                  <p:nvPr/>
                </p:nvSpPr>
                <p:spPr bwMode="auto">
                  <a:xfrm>
                    <a:off x="4196" y="1597"/>
                    <a:ext cx="128" cy="308"/>
                  </a:xfrm>
                  <a:custGeom>
                    <a:avLst/>
                    <a:gdLst>
                      <a:gd name="T0" fmla="*/ 14 w 137"/>
                      <a:gd name="T1" fmla="*/ 57 h 307"/>
                      <a:gd name="T2" fmla="*/ 7 w 137"/>
                      <a:gd name="T3" fmla="*/ 52 h 307"/>
                      <a:gd name="T4" fmla="*/ 7 w 137"/>
                      <a:gd name="T5" fmla="*/ 31 h 307"/>
                      <a:gd name="T6" fmla="*/ 4 w 137"/>
                      <a:gd name="T7" fmla="*/ 12 h 307"/>
                      <a:gd name="T8" fmla="*/ 7 w 137"/>
                      <a:gd name="T9" fmla="*/ 12 h 307"/>
                      <a:gd name="T10" fmla="*/ 7 w 137"/>
                      <a:gd name="T11" fmla="*/ 12 h 307"/>
                      <a:gd name="T12" fmla="*/ 10 w 137"/>
                      <a:gd name="T13" fmla="*/ 11 h 307"/>
                      <a:gd name="T14" fmla="*/ 16 w 137"/>
                      <a:gd name="T15" fmla="*/ 0 h 307"/>
                      <a:gd name="T16" fmla="*/ 21 w 137"/>
                      <a:gd name="T17" fmla="*/ 22 h 307"/>
                      <a:gd name="T18" fmla="*/ 28 w 137"/>
                      <a:gd name="T19" fmla="*/ 36 h 307"/>
                      <a:gd name="T20" fmla="*/ 22 w 137"/>
                      <a:gd name="T21" fmla="*/ 48 h 307"/>
                      <a:gd name="T22" fmla="*/ 21 w 137"/>
                      <a:gd name="T23" fmla="*/ 68 h 307"/>
                      <a:gd name="T24" fmla="*/ 22 w 137"/>
                      <a:gd name="T25" fmla="*/ 105 h 307"/>
                      <a:gd name="T26" fmla="*/ 27 w 137"/>
                      <a:gd name="T27" fmla="*/ 128 h 307"/>
                      <a:gd name="T28" fmla="*/ 34 w 137"/>
                      <a:gd name="T29" fmla="*/ 152 h 307"/>
                      <a:gd name="T30" fmla="*/ 38 w 137"/>
                      <a:gd name="T31" fmla="*/ 212 h 307"/>
                      <a:gd name="T32" fmla="*/ 40 w 137"/>
                      <a:gd name="T33" fmla="*/ 248 h 307"/>
                      <a:gd name="T34" fmla="*/ 39 w 137"/>
                      <a:gd name="T35" fmla="*/ 264 h 307"/>
                      <a:gd name="T36" fmla="*/ 34 w 137"/>
                      <a:gd name="T37" fmla="*/ 286 h 307"/>
                      <a:gd name="T38" fmla="*/ 31 w 137"/>
                      <a:gd name="T39" fmla="*/ 289 h 307"/>
                      <a:gd name="T40" fmla="*/ 30 w 137"/>
                      <a:gd name="T41" fmla="*/ 298 h 307"/>
                      <a:gd name="T42" fmla="*/ 28 w 137"/>
                      <a:gd name="T43" fmla="*/ 307 h 307"/>
                      <a:gd name="T44" fmla="*/ 21 w 137"/>
                      <a:gd name="T45" fmla="*/ 325 h 307"/>
                      <a:gd name="T46" fmla="*/ 20 w 137"/>
                      <a:gd name="T47" fmla="*/ 289 h 307"/>
                      <a:gd name="T48" fmla="*/ 23 w 137"/>
                      <a:gd name="T49" fmla="*/ 278 h 307"/>
                      <a:gd name="T50" fmla="*/ 25 w 137"/>
                      <a:gd name="T51" fmla="*/ 264 h 307"/>
                      <a:gd name="T52" fmla="*/ 32 w 137"/>
                      <a:gd name="T53" fmla="*/ 251 h 307"/>
                      <a:gd name="T54" fmla="*/ 32 w 137"/>
                      <a:gd name="T55" fmla="*/ 218 h 307"/>
                      <a:gd name="T56" fmla="*/ 31 w 137"/>
                      <a:gd name="T57" fmla="*/ 181 h 307"/>
                      <a:gd name="T58" fmla="*/ 30 w 137"/>
                      <a:gd name="T59" fmla="*/ 151 h 307"/>
                      <a:gd name="T60" fmla="*/ 23 w 137"/>
                      <a:gd name="T61" fmla="*/ 126 h 307"/>
                      <a:gd name="T62" fmla="*/ 18 w 137"/>
                      <a:gd name="T63" fmla="*/ 98 h 307"/>
                      <a:gd name="T64" fmla="*/ 12 w 137"/>
                      <a:gd name="T65" fmla="*/ 75 h 307"/>
                      <a:gd name="T66" fmla="*/ 15 w 137"/>
                      <a:gd name="T67" fmla="*/ 64 h 307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w 137"/>
                      <a:gd name="T103" fmla="*/ 0 h 307"/>
                      <a:gd name="T104" fmla="*/ 137 w 137"/>
                      <a:gd name="T105" fmla="*/ 307 h 307"/>
                    </a:gdLst>
                    <a:ahLst/>
                    <a:cxnLst>
                      <a:cxn ang="T68">
                        <a:pos x="T0" y="T1"/>
                      </a:cxn>
                      <a:cxn ang="T69">
                        <a:pos x="T2" y="T3"/>
                      </a:cxn>
                      <a:cxn ang="T70">
                        <a:pos x="T4" y="T5"/>
                      </a:cxn>
                      <a:cxn ang="T71">
                        <a:pos x="T6" y="T7"/>
                      </a:cxn>
                      <a:cxn ang="T72">
                        <a:pos x="T8" y="T9"/>
                      </a:cxn>
                      <a:cxn ang="T73">
                        <a:pos x="T10" y="T11"/>
                      </a:cxn>
                      <a:cxn ang="T74">
                        <a:pos x="T12" y="T13"/>
                      </a:cxn>
                      <a:cxn ang="T75">
                        <a:pos x="T14" y="T15"/>
                      </a:cxn>
                      <a:cxn ang="T76">
                        <a:pos x="T16" y="T17"/>
                      </a:cxn>
                      <a:cxn ang="T77">
                        <a:pos x="T18" y="T19"/>
                      </a:cxn>
                      <a:cxn ang="T78">
                        <a:pos x="T20" y="T21"/>
                      </a:cxn>
                      <a:cxn ang="T79">
                        <a:pos x="T22" y="T23"/>
                      </a:cxn>
                      <a:cxn ang="T80">
                        <a:pos x="T24" y="T25"/>
                      </a:cxn>
                      <a:cxn ang="T81">
                        <a:pos x="T26" y="T27"/>
                      </a:cxn>
                      <a:cxn ang="T82">
                        <a:pos x="T28" y="T29"/>
                      </a:cxn>
                      <a:cxn ang="T83">
                        <a:pos x="T30" y="T31"/>
                      </a:cxn>
                      <a:cxn ang="T84">
                        <a:pos x="T32" y="T33"/>
                      </a:cxn>
                      <a:cxn ang="T85">
                        <a:pos x="T34" y="T35"/>
                      </a:cxn>
                      <a:cxn ang="T86">
                        <a:pos x="T36" y="T37"/>
                      </a:cxn>
                      <a:cxn ang="T87">
                        <a:pos x="T38" y="T39"/>
                      </a:cxn>
                      <a:cxn ang="T88">
                        <a:pos x="T40" y="T41"/>
                      </a:cxn>
                      <a:cxn ang="T89">
                        <a:pos x="T42" y="T43"/>
                      </a:cxn>
                      <a:cxn ang="T90">
                        <a:pos x="T44" y="T45"/>
                      </a:cxn>
                      <a:cxn ang="T91">
                        <a:pos x="T46" y="T47"/>
                      </a:cxn>
                      <a:cxn ang="T92">
                        <a:pos x="T48" y="T49"/>
                      </a:cxn>
                      <a:cxn ang="T93">
                        <a:pos x="T50" y="T51"/>
                      </a:cxn>
                      <a:cxn ang="T94">
                        <a:pos x="T52" y="T53"/>
                      </a:cxn>
                      <a:cxn ang="T95">
                        <a:pos x="T54" y="T55"/>
                      </a:cxn>
                      <a:cxn ang="T96">
                        <a:pos x="T56" y="T57"/>
                      </a:cxn>
                      <a:cxn ang="T97">
                        <a:pos x="T58" y="T59"/>
                      </a:cxn>
                      <a:cxn ang="T98">
                        <a:pos x="T60" y="T61"/>
                      </a:cxn>
                      <a:cxn ang="T99">
                        <a:pos x="T62" y="T63"/>
                      </a:cxn>
                      <a:cxn ang="T100">
                        <a:pos x="T64" y="T65"/>
                      </a:cxn>
                      <a:cxn ang="T101">
                        <a:pos x="T66" y="T67"/>
                      </a:cxn>
                    </a:cxnLst>
                    <a:rect l="T102" t="T103" r="T104" b="T105"/>
                    <a:pathLst>
                      <a:path w="137" h="307">
                        <a:moveTo>
                          <a:pt x="49" y="64"/>
                        </a:moveTo>
                        <a:lnTo>
                          <a:pt x="44" y="57"/>
                        </a:lnTo>
                        <a:lnTo>
                          <a:pt x="34" y="48"/>
                        </a:lnTo>
                        <a:lnTo>
                          <a:pt x="28" y="52"/>
                        </a:lnTo>
                        <a:lnTo>
                          <a:pt x="16" y="39"/>
                        </a:lnTo>
                        <a:lnTo>
                          <a:pt x="14" y="31"/>
                        </a:lnTo>
                        <a:lnTo>
                          <a:pt x="0" y="19"/>
                        </a:lnTo>
                        <a:lnTo>
                          <a:pt x="4" y="12"/>
                        </a:lnTo>
                        <a:lnTo>
                          <a:pt x="12" y="16"/>
                        </a:lnTo>
                        <a:lnTo>
                          <a:pt x="16" y="12"/>
                        </a:lnTo>
                        <a:lnTo>
                          <a:pt x="22" y="12"/>
                        </a:lnTo>
                        <a:lnTo>
                          <a:pt x="27" y="12"/>
                        </a:lnTo>
                        <a:lnTo>
                          <a:pt x="29" y="11"/>
                        </a:lnTo>
                        <a:lnTo>
                          <a:pt x="34" y="11"/>
                        </a:lnTo>
                        <a:lnTo>
                          <a:pt x="44" y="0"/>
                        </a:lnTo>
                        <a:lnTo>
                          <a:pt x="50" y="0"/>
                        </a:lnTo>
                        <a:lnTo>
                          <a:pt x="69" y="9"/>
                        </a:lnTo>
                        <a:lnTo>
                          <a:pt x="71" y="22"/>
                        </a:lnTo>
                        <a:lnTo>
                          <a:pt x="78" y="28"/>
                        </a:lnTo>
                        <a:lnTo>
                          <a:pt x="93" y="36"/>
                        </a:lnTo>
                        <a:lnTo>
                          <a:pt x="84" y="42"/>
                        </a:lnTo>
                        <a:lnTo>
                          <a:pt x="76" y="48"/>
                        </a:lnTo>
                        <a:lnTo>
                          <a:pt x="76" y="49"/>
                        </a:lnTo>
                        <a:lnTo>
                          <a:pt x="71" y="68"/>
                        </a:lnTo>
                        <a:lnTo>
                          <a:pt x="65" y="87"/>
                        </a:lnTo>
                        <a:lnTo>
                          <a:pt x="76" y="105"/>
                        </a:lnTo>
                        <a:lnTo>
                          <a:pt x="81" y="116"/>
                        </a:lnTo>
                        <a:lnTo>
                          <a:pt x="89" y="128"/>
                        </a:lnTo>
                        <a:lnTo>
                          <a:pt x="100" y="140"/>
                        </a:lnTo>
                        <a:lnTo>
                          <a:pt x="113" y="152"/>
                        </a:lnTo>
                        <a:lnTo>
                          <a:pt x="122" y="165"/>
                        </a:lnTo>
                        <a:lnTo>
                          <a:pt x="131" y="194"/>
                        </a:lnTo>
                        <a:lnTo>
                          <a:pt x="137" y="223"/>
                        </a:lnTo>
                        <a:lnTo>
                          <a:pt x="136" y="230"/>
                        </a:lnTo>
                        <a:lnTo>
                          <a:pt x="136" y="238"/>
                        </a:lnTo>
                        <a:lnTo>
                          <a:pt x="133" y="246"/>
                        </a:lnTo>
                        <a:lnTo>
                          <a:pt x="122" y="257"/>
                        </a:lnTo>
                        <a:lnTo>
                          <a:pt x="113" y="268"/>
                        </a:lnTo>
                        <a:lnTo>
                          <a:pt x="102" y="266"/>
                        </a:lnTo>
                        <a:lnTo>
                          <a:pt x="102" y="271"/>
                        </a:lnTo>
                        <a:lnTo>
                          <a:pt x="102" y="278"/>
                        </a:lnTo>
                        <a:lnTo>
                          <a:pt x="99" y="280"/>
                        </a:lnTo>
                        <a:lnTo>
                          <a:pt x="99" y="288"/>
                        </a:lnTo>
                        <a:lnTo>
                          <a:pt x="92" y="289"/>
                        </a:lnTo>
                        <a:lnTo>
                          <a:pt x="81" y="305"/>
                        </a:lnTo>
                        <a:lnTo>
                          <a:pt x="72" y="307"/>
                        </a:lnTo>
                        <a:lnTo>
                          <a:pt x="73" y="280"/>
                        </a:lnTo>
                        <a:lnTo>
                          <a:pt x="65" y="271"/>
                        </a:lnTo>
                        <a:lnTo>
                          <a:pt x="73" y="262"/>
                        </a:lnTo>
                        <a:lnTo>
                          <a:pt x="78" y="260"/>
                        </a:lnTo>
                        <a:lnTo>
                          <a:pt x="89" y="262"/>
                        </a:lnTo>
                        <a:lnTo>
                          <a:pt x="84" y="246"/>
                        </a:lnTo>
                        <a:lnTo>
                          <a:pt x="93" y="240"/>
                        </a:lnTo>
                        <a:lnTo>
                          <a:pt x="108" y="233"/>
                        </a:lnTo>
                        <a:lnTo>
                          <a:pt x="107" y="217"/>
                        </a:lnTo>
                        <a:lnTo>
                          <a:pt x="105" y="200"/>
                        </a:lnTo>
                        <a:lnTo>
                          <a:pt x="105" y="180"/>
                        </a:lnTo>
                        <a:lnTo>
                          <a:pt x="103" y="163"/>
                        </a:lnTo>
                        <a:lnTo>
                          <a:pt x="99" y="156"/>
                        </a:lnTo>
                        <a:lnTo>
                          <a:pt x="99" y="151"/>
                        </a:lnTo>
                        <a:lnTo>
                          <a:pt x="84" y="137"/>
                        </a:lnTo>
                        <a:lnTo>
                          <a:pt x="78" y="126"/>
                        </a:lnTo>
                        <a:lnTo>
                          <a:pt x="69" y="113"/>
                        </a:lnTo>
                        <a:lnTo>
                          <a:pt x="59" y="98"/>
                        </a:lnTo>
                        <a:lnTo>
                          <a:pt x="38" y="80"/>
                        </a:lnTo>
                        <a:lnTo>
                          <a:pt x="40" y="75"/>
                        </a:lnTo>
                        <a:lnTo>
                          <a:pt x="50" y="72"/>
                        </a:lnTo>
                        <a:lnTo>
                          <a:pt x="49" y="64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19" name="Freeform 457"/>
                  <p:cNvSpPr>
                    <a:spLocks/>
                  </p:cNvSpPr>
                  <p:nvPr/>
                </p:nvSpPr>
                <p:spPr bwMode="auto">
                  <a:xfrm>
                    <a:off x="3706" y="1329"/>
                    <a:ext cx="404" cy="588"/>
                  </a:xfrm>
                  <a:custGeom>
                    <a:avLst/>
                    <a:gdLst>
                      <a:gd name="T0" fmla="*/ 112 w 431"/>
                      <a:gd name="T1" fmla="*/ 167 h 588"/>
                      <a:gd name="T2" fmla="*/ 112 w 431"/>
                      <a:gd name="T3" fmla="*/ 191 h 588"/>
                      <a:gd name="T4" fmla="*/ 97 w 431"/>
                      <a:gd name="T5" fmla="*/ 191 h 588"/>
                      <a:gd name="T6" fmla="*/ 91 w 431"/>
                      <a:gd name="T7" fmla="*/ 172 h 588"/>
                      <a:gd name="T8" fmla="*/ 81 w 431"/>
                      <a:gd name="T9" fmla="*/ 196 h 588"/>
                      <a:gd name="T10" fmla="*/ 68 w 431"/>
                      <a:gd name="T11" fmla="*/ 179 h 588"/>
                      <a:gd name="T12" fmla="*/ 52 w 431"/>
                      <a:gd name="T13" fmla="*/ 152 h 588"/>
                      <a:gd name="T14" fmla="*/ 50 w 431"/>
                      <a:gd name="T15" fmla="*/ 109 h 588"/>
                      <a:gd name="T16" fmla="*/ 40 w 431"/>
                      <a:gd name="T17" fmla="*/ 72 h 588"/>
                      <a:gd name="T18" fmla="*/ 40 w 431"/>
                      <a:gd name="T19" fmla="*/ 49 h 588"/>
                      <a:gd name="T20" fmla="*/ 43 w 431"/>
                      <a:gd name="T21" fmla="*/ 27 h 588"/>
                      <a:gd name="T22" fmla="*/ 35 w 431"/>
                      <a:gd name="T23" fmla="*/ 0 h 588"/>
                      <a:gd name="T24" fmla="*/ 22 w 431"/>
                      <a:gd name="T25" fmla="*/ 32 h 588"/>
                      <a:gd name="T26" fmla="*/ 18 w 431"/>
                      <a:gd name="T27" fmla="*/ 44 h 588"/>
                      <a:gd name="T28" fmla="*/ 21 w 431"/>
                      <a:gd name="T29" fmla="*/ 66 h 588"/>
                      <a:gd name="T30" fmla="*/ 22 w 431"/>
                      <a:gd name="T31" fmla="*/ 90 h 588"/>
                      <a:gd name="T32" fmla="*/ 19 w 431"/>
                      <a:gd name="T33" fmla="*/ 135 h 588"/>
                      <a:gd name="T34" fmla="*/ 7 w 431"/>
                      <a:gd name="T35" fmla="*/ 172 h 588"/>
                      <a:gd name="T36" fmla="*/ 7 w 431"/>
                      <a:gd name="T37" fmla="*/ 202 h 588"/>
                      <a:gd name="T38" fmla="*/ 13 w 431"/>
                      <a:gd name="T39" fmla="*/ 244 h 588"/>
                      <a:gd name="T40" fmla="*/ 6 w 431"/>
                      <a:gd name="T41" fmla="*/ 245 h 588"/>
                      <a:gd name="T42" fmla="*/ 5 w 431"/>
                      <a:gd name="T43" fmla="*/ 256 h 588"/>
                      <a:gd name="T44" fmla="*/ 10 w 431"/>
                      <a:gd name="T45" fmla="*/ 273 h 588"/>
                      <a:gd name="T46" fmla="*/ 7 w 431"/>
                      <a:gd name="T47" fmla="*/ 285 h 588"/>
                      <a:gd name="T48" fmla="*/ 19 w 431"/>
                      <a:gd name="T49" fmla="*/ 312 h 588"/>
                      <a:gd name="T50" fmla="*/ 22 w 431"/>
                      <a:gd name="T51" fmla="*/ 290 h 588"/>
                      <a:gd name="T52" fmla="*/ 23 w 431"/>
                      <a:gd name="T53" fmla="*/ 298 h 588"/>
                      <a:gd name="T54" fmla="*/ 23 w 431"/>
                      <a:gd name="T55" fmla="*/ 331 h 588"/>
                      <a:gd name="T56" fmla="*/ 25 w 431"/>
                      <a:gd name="T57" fmla="*/ 362 h 588"/>
                      <a:gd name="T58" fmla="*/ 31 w 431"/>
                      <a:gd name="T59" fmla="*/ 427 h 588"/>
                      <a:gd name="T60" fmla="*/ 37 w 431"/>
                      <a:gd name="T61" fmla="*/ 482 h 588"/>
                      <a:gd name="T62" fmla="*/ 43 w 431"/>
                      <a:gd name="T63" fmla="*/ 533 h 588"/>
                      <a:gd name="T64" fmla="*/ 49 w 431"/>
                      <a:gd name="T65" fmla="*/ 582 h 588"/>
                      <a:gd name="T66" fmla="*/ 58 w 431"/>
                      <a:gd name="T67" fmla="*/ 564 h 588"/>
                      <a:gd name="T68" fmla="*/ 62 w 431"/>
                      <a:gd name="T69" fmla="*/ 540 h 588"/>
                      <a:gd name="T70" fmla="*/ 63 w 431"/>
                      <a:gd name="T71" fmla="*/ 507 h 588"/>
                      <a:gd name="T72" fmla="*/ 63 w 431"/>
                      <a:gd name="T73" fmla="*/ 455 h 588"/>
                      <a:gd name="T74" fmla="*/ 66 w 431"/>
                      <a:gd name="T75" fmla="*/ 421 h 588"/>
                      <a:gd name="T76" fmla="*/ 71 w 431"/>
                      <a:gd name="T77" fmla="*/ 407 h 588"/>
                      <a:gd name="T78" fmla="*/ 82 w 431"/>
                      <a:gd name="T79" fmla="*/ 358 h 588"/>
                      <a:gd name="T80" fmla="*/ 92 w 431"/>
                      <a:gd name="T81" fmla="*/ 321 h 588"/>
                      <a:gd name="T82" fmla="*/ 98 w 431"/>
                      <a:gd name="T83" fmla="*/ 301 h 588"/>
                      <a:gd name="T84" fmla="*/ 99 w 431"/>
                      <a:gd name="T85" fmla="*/ 301 h 588"/>
                      <a:gd name="T86" fmla="*/ 98 w 431"/>
                      <a:gd name="T87" fmla="*/ 263 h 588"/>
                      <a:gd name="T88" fmla="*/ 94 w 431"/>
                      <a:gd name="T89" fmla="*/ 232 h 588"/>
                      <a:gd name="T90" fmla="*/ 93 w 431"/>
                      <a:gd name="T91" fmla="*/ 197 h 588"/>
                      <a:gd name="T92" fmla="*/ 99 w 431"/>
                      <a:gd name="T93" fmla="*/ 206 h 588"/>
                      <a:gd name="T94" fmla="*/ 112 w 431"/>
                      <a:gd name="T95" fmla="*/ 227 h 588"/>
                      <a:gd name="T96" fmla="*/ 110 w 431"/>
                      <a:gd name="T97" fmla="*/ 252 h 588"/>
                      <a:gd name="T98" fmla="*/ 113 w 431"/>
                      <a:gd name="T99" fmla="*/ 257 h 588"/>
                      <a:gd name="T100" fmla="*/ 119 w 431"/>
                      <a:gd name="T101" fmla="*/ 294 h 588"/>
                      <a:gd name="T102" fmla="*/ 120 w 431"/>
                      <a:gd name="T103" fmla="*/ 254 h 588"/>
                      <a:gd name="T104" fmla="*/ 125 w 431"/>
                      <a:gd name="T105" fmla="*/ 218 h 588"/>
                      <a:gd name="T106" fmla="*/ 133 w 431"/>
                      <a:gd name="T107" fmla="*/ 186 h 588"/>
                      <a:gd name="T108" fmla="*/ 135 w 431"/>
                      <a:gd name="T109" fmla="*/ 164 h 588"/>
                      <a:gd name="T110" fmla="*/ 128 w 431"/>
                      <a:gd name="T111" fmla="*/ 145 h 588"/>
                      <a:gd name="T112" fmla="*/ 121 w 431"/>
                      <a:gd name="T113" fmla="*/ 145 h 588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w 431"/>
                      <a:gd name="T172" fmla="*/ 0 h 588"/>
                      <a:gd name="T173" fmla="*/ 431 w 431"/>
                      <a:gd name="T174" fmla="*/ 588 h 588"/>
                    </a:gdLst>
                    <a:ahLst/>
                    <a:cxnLst>
                      <a:cxn ang="T114">
                        <a:pos x="T0" y="T1"/>
                      </a:cxn>
                      <a:cxn ang="T115">
                        <a:pos x="T2" y="T3"/>
                      </a:cxn>
                      <a:cxn ang="T116">
                        <a:pos x="T4" y="T5"/>
                      </a:cxn>
                      <a:cxn ang="T117">
                        <a:pos x="T6" y="T7"/>
                      </a:cxn>
                      <a:cxn ang="T118">
                        <a:pos x="T8" y="T9"/>
                      </a:cxn>
                      <a:cxn ang="T119">
                        <a:pos x="T10" y="T11"/>
                      </a:cxn>
                      <a:cxn ang="T120">
                        <a:pos x="T12" y="T13"/>
                      </a:cxn>
                      <a:cxn ang="T121">
                        <a:pos x="T14" y="T15"/>
                      </a:cxn>
                      <a:cxn ang="T122">
                        <a:pos x="T16" y="T17"/>
                      </a:cxn>
                      <a:cxn ang="T123">
                        <a:pos x="T18" y="T19"/>
                      </a:cxn>
                      <a:cxn ang="T124">
                        <a:pos x="T20" y="T21"/>
                      </a:cxn>
                      <a:cxn ang="T125">
                        <a:pos x="T22" y="T23"/>
                      </a:cxn>
                      <a:cxn ang="T126">
                        <a:pos x="T24" y="T25"/>
                      </a:cxn>
                      <a:cxn ang="T127">
                        <a:pos x="T26" y="T27"/>
                      </a:cxn>
                      <a:cxn ang="T128">
                        <a:pos x="T28" y="T29"/>
                      </a:cxn>
                      <a:cxn ang="T129">
                        <a:pos x="T30" y="T31"/>
                      </a:cxn>
                      <a:cxn ang="T130">
                        <a:pos x="T32" y="T33"/>
                      </a:cxn>
                      <a:cxn ang="T131">
                        <a:pos x="T34" y="T35"/>
                      </a:cxn>
                      <a:cxn ang="T132">
                        <a:pos x="T36" y="T37"/>
                      </a:cxn>
                      <a:cxn ang="T133">
                        <a:pos x="T38" y="T39"/>
                      </a:cxn>
                      <a:cxn ang="T134">
                        <a:pos x="T40" y="T41"/>
                      </a:cxn>
                      <a:cxn ang="T135">
                        <a:pos x="T42" y="T43"/>
                      </a:cxn>
                      <a:cxn ang="T136">
                        <a:pos x="T44" y="T45"/>
                      </a:cxn>
                      <a:cxn ang="T137">
                        <a:pos x="T46" y="T47"/>
                      </a:cxn>
                      <a:cxn ang="T138">
                        <a:pos x="T48" y="T49"/>
                      </a:cxn>
                      <a:cxn ang="T139">
                        <a:pos x="T50" y="T51"/>
                      </a:cxn>
                      <a:cxn ang="T140">
                        <a:pos x="T52" y="T53"/>
                      </a:cxn>
                      <a:cxn ang="T141">
                        <a:pos x="T54" y="T55"/>
                      </a:cxn>
                      <a:cxn ang="T142">
                        <a:pos x="T56" y="T57"/>
                      </a:cxn>
                      <a:cxn ang="T143">
                        <a:pos x="T58" y="T59"/>
                      </a:cxn>
                      <a:cxn ang="T144">
                        <a:pos x="T60" y="T61"/>
                      </a:cxn>
                      <a:cxn ang="T145">
                        <a:pos x="T62" y="T63"/>
                      </a:cxn>
                      <a:cxn ang="T146">
                        <a:pos x="T64" y="T65"/>
                      </a:cxn>
                      <a:cxn ang="T147">
                        <a:pos x="T66" y="T67"/>
                      </a:cxn>
                      <a:cxn ang="T148">
                        <a:pos x="T68" y="T69"/>
                      </a:cxn>
                      <a:cxn ang="T149">
                        <a:pos x="T70" y="T71"/>
                      </a:cxn>
                      <a:cxn ang="T150">
                        <a:pos x="T72" y="T73"/>
                      </a:cxn>
                      <a:cxn ang="T151">
                        <a:pos x="T74" y="T75"/>
                      </a:cxn>
                      <a:cxn ang="T152">
                        <a:pos x="T76" y="T77"/>
                      </a:cxn>
                      <a:cxn ang="T153">
                        <a:pos x="T78" y="T79"/>
                      </a:cxn>
                      <a:cxn ang="T154">
                        <a:pos x="T80" y="T81"/>
                      </a:cxn>
                      <a:cxn ang="T155">
                        <a:pos x="T82" y="T83"/>
                      </a:cxn>
                      <a:cxn ang="T156">
                        <a:pos x="T84" y="T85"/>
                      </a:cxn>
                      <a:cxn ang="T157">
                        <a:pos x="T86" y="T87"/>
                      </a:cxn>
                      <a:cxn ang="T158">
                        <a:pos x="T88" y="T89"/>
                      </a:cxn>
                      <a:cxn ang="T159">
                        <a:pos x="T90" y="T91"/>
                      </a:cxn>
                      <a:cxn ang="T160">
                        <a:pos x="T92" y="T93"/>
                      </a:cxn>
                      <a:cxn ang="T161">
                        <a:pos x="T94" y="T95"/>
                      </a:cxn>
                      <a:cxn ang="T162">
                        <a:pos x="T96" y="T97"/>
                      </a:cxn>
                      <a:cxn ang="T163">
                        <a:pos x="T98" y="T99"/>
                      </a:cxn>
                      <a:cxn ang="T164">
                        <a:pos x="T100" y="T101"/>
                      </a:cxn>
                      <a:cxn ang="T165">
                        <a:pos x="T102" y="T103"/>
                      </a:cxn>
                      <a:cxn ang="T166">
                        <a:pos x="T104" y="T105"/>
                      </a:cxn>
                      <a:cxn ang="T167">
                        <a:pos x="T106" y="T107"/>
                      </a:cxn>
                      <a:cxn ang="T168">
                        <a:pos x="T108" y="T109"/>
                      </a:cxn>
                      <a:cxn ang="T169">
                        <a:pos x="T110" y="T111"/>
                      </a:cxn>
                      <a:cxn ang="T170">
                        <a:pos x="T112" y="T113"/>
                      </a:cxn>
                    </a:cxnLst>
                    <a:rect l="T171" t="T172" r="T173" b="T174"/>
                    <a:pathLst>
                      <a:path w="431" h="588">
                        <a:moveTo>
                          <a:pt x="382" y="143"/>
                        </a:moveTo>
                        <a:lnTo>
                          <a:pt x="369" y="154"/>
                        </a:lnTo>
                        <a:lnTo>
                          <a:pt x="358" y="167"/>
                        </a:lnTo>
                        <a:lnTo>
                          <a:pt x="345" y="173"/>
                        </a:lnTo>
                        <a:lnTo>
                          <a:pt x="350" y="179"/>
                        </a:lnTo>
                        <a:lnTo>
                          <a:pt x="355" y="191"/>
                        </a:lnTo>
                        <a:lnTo>
                          <a:pt x="340" y="192"/>
                        </a:lnTo>
                        <a:lnTo>
                          <a:pt x="325" y="194"/>
                        </a:lnTo>
                        <a:lnTo>
                          <a:pt x="307" y="191"/>
                        </a:lnTo>
                        <a:lnTo>
                          <a:pt x="303" y="183"/>
                        </a:lnTo>
                        <a:lnTo>
                          <a:pt x="297" y="165"/>
                        </a:lnTo>
                        <a:lnTo>
                          <a:pt x="290" y="172"/>
                        </a:lnTo>
                        <a:lnTo>
                          <a:pt x="296" y="198"/>
                        </a:lnTo>
                        <a:lnTo>
                          <a:pt x="279" y="197"/>
                        </a:lnTo>
                        <a:lnTo>
                          <a:pt x="259" y="196"/>
                        </a:lnTo>
                        <a:lnTo>
                          <a:pt x="247" y="192"/>
                        </a:lnTo>
                        <a:lnTo>
                          <a:pt x="241" y="184"/>
                        </a:lnTo>
                        <a:lnTo>
                          <a:pt x="220" y="179"/>
                        </a:lnTo>
                        <a:lnTo>
                          <a:pt x="204" y="175"/>
                        </a:lnTo>
                        <a:lnTo>
                          <a:pt x="186" y="164"/>
                        </a:lnTo>
                        <a:lnTo>
                          <a:pt x="166" y="152"/>
                        </a:lnTo>
                        <a:lnTo>
                          <a:pt x="166" y="139"/>
                        </a:lnTo>
                        <a:lnTo>
                          <a:pt x="175" y="121"/>
                        </a:lnTo>
                        <a:lnTo>
                          <a:pt x="160" y="109"/>
                        </a:lnTo>
                        <a:lnTo>
                          <a:pt x="142" y="97"/>
                        </a:lnTo>
                        <a:lnTo>
                          <a:pt x="133" y="94"/>
                        </a:lnTo>
                        <a:lnTo>
                          <a:pt x="127" y="72"/>
                        </a:lnTo>
                        <a:lnTo>
                          <a:pt x="136" y="74"/>
                        </a:lnTo>
                        <a:lnTo>
                          <a:pt x="140" y="65"/>
                        </a:lnTo>
                        <a:lnTo>
                          <a:pt x="129" y="49"/>
                        </a:lnTo>
                        <a:lnTo>
                          <a:pt x="129" y="42"/>
                        </a:lnTo>
                        <a:lnTo>
                          <a:pt x="134" y="37"/>
                        </a:lnTo>
                        <a:lnTo>
                          <a:pt x="139" y="27"/>
                        </a:lnTo>
                        <a:lnTo>
                          <a:pt x="140" y="9"/>
                        </a:lnTo>
                        <a:lnTo>
                          <a:pt x="129" y="4"/>
                        </a:lnTo>
                        <a:lnTo>
                          <a:pt x="115" y="0"/>
                        </a:lnTo>
                        <a:lnTo>
                          <a:pt x="104" y="9"/>
                        </a:lnTo>
                        <a:lnTo>
                          <a:pt x="89" y="25"/>
                        </a:lnTo>
                        <a:lnTo>
                          <a:pt x="72" y="32"/>
                        </a:lnTo>
                        <a:lnTo>
                          <a:pt x="49" y="27"/>
                        </a:lnTo>
                        <a:lnTo>
                          <a:pt x="49" y="35"/>
                        </a:lnTo>
                        <a:lnTo>
                          <a:pt x="57" y="44"/>
                        </a:lnTo>
                        <a:lnTo>
                          <a:pt x="57" y="52"/>
                        </a:lnTo>
                        <a:lnTo>
                          <a:pt x="60" y="63"/>
                        </a:lnTo>
                        <a:lnTo>
                          <a:pt x="68" y="66"/>
                        </a:lnTo>
                        <a:lnTo>
                          <a:pt x="73" y="75"/>
                        </a:lnTo>
                        <a:lnTo>
                          <a:pt x="79" y="81"/>
                        </a:lnTo>
                        <a:lnTo>
                          <a:pt x="70" y="90"/>
                        </a:lnTo>
                        <a:lnTo>
                          <a:pt x="73" y="104"/>
                        </a:lnTo>
                        <a:lnTo>
                          <a:pt x="68" y="118"/>
                        </a:lnTo>
                        <a:lnTo>
                          <a:pt x="59" y="135"/>
                        </a:lnTo>
                        <a:lnTo>
                          <a:pt x="49" y="153"/>
                        </a:lnTo>
                        <a:lnTo>
                          <a:pt x="39" y="172"/>
                        </a:lnTo>
                        <a:lnTo>
                          <a:pt x="25" y="172"/>
                        </a:lnTo>
                        <a:lnTo>
                          <a:pt x="19" y="169"/>
                        </a:lnTo>
                        <a:lnTo>
                          <a:pt x="10" y="195"/>
                        </a:lnTo>
                        <a:lnTo>
                          <a:pt x="22" y="202"/>
                        </a:lnTo>
                        <a:lnTo>
                          <a:pt x="25" y="216"/>
                        </a:lnTo>
                        <a:lnTo>
                          <a:pt x="30" y="216"/>
                        </a:lnTo>
                        <a:lnTo>
                          <a:pt x="39" y="244"/>
                        </a:lnTo>
                        <a:lnTo>
                          <a:pt x="34" y="244"/>
                        </a:lnTo>
                        <a:lnTo>
                          <a:pt x="19" y="246"/>
                        </a:lnTo>
                        <a:lnTo>
                          <a:pt x="6" y="245"/>
                        </a:lnTo>
                        <a:lnTo>
                          <a:pt x="6" y="254"/>
                        </a:lnTo>
                        <a:lnTo>
                          <a:pt x="0" y="257"/>
                        </a:lnTo>
                        <a:lnTo>
                          <a:pt x="5" y="256"/>
                        </a:lnTo>
                        <a:lnTo>
                          <a:pt x="2" y="261"/>
                        </a:lnTo>
                        <a:lnTo>
                          <a:pt x="17" y="277"/>
                        </a:lnTo>
                        <a:lnTo>
                          <a:pt x="34" y="273"/>
                        </a:lnTo>
                        <a:lnTo>
                          <a:pt x="32" y="277"/>
                        </a:lnTo>
                        <a:lnTo>
                          <a:pt x="21" y="287"/>
                        </a:lnTo>
                        <a:lnTo>
                          <a:pt x="12" y="285"/>
                        </a:lnTo>
                        <a:lnTo>
                          <a:pt x="27" y="303"/>
                        </a:lnTo>
                        <a:lnTo>
                          <a:pt x="40" y="320"/>
                        </a:lnTo>
                        <a:lnTo>
                          <a:pt x="61" y="312"/>
                        </a:lnTo>
                        <a:lnTo>
                          <a:pt x="62" y="298"/>
                        </a:lnTo>
                        <a:lnTo>
                          <a:pt x="63" y="290"/>
                        </a:lnTo>
                        <a:lnTo>
                          <a:pt x="72" y="290"/>
                        </a:lnTo>
                        <a:lnTo>
                          <a:pt x="70" y="295"/>
                        </a:lnTo>
                        <a:lnTo>
                          <a:pt x="70" y="298"/>
                        </a:lnTo>
                        <a:lnTo>
                          <a:pt x="78" y="298"/>
                        </a:lnTo>
                        <a:lnTo>
                          <a:pt x="72" y="305"/>
                        </a:lnTo>
                        <a:lnTo>
                          <a:pt x="74" y="315"/>
                        </a:lnTo>
                        <a:lnTo>
                          <a:pt x="76" y="331"/>
                        </a:lnTo>
                        <a:lnTo>
                          <a:pt x="79" y="351"/>
                        </a:lnTo>
                        <a:lnTo>
                          <a:pt x="79" y="356"/>
                        </a:lnTo>
                        <a:lnTo>
                          <a:pt x="81" y="362"/>
                        </a:lnTo>
                        <a:lnTo>
                          <a:pt x="88" y="387"/>
                        </a:lnTo>
                        <a:lnTo>
                          <a:pt x="93" y="407"/>
                        </a:lnTo>
                        <a:lnTo>
                          <a:pt x="99" y="427"/>
                        </a:lnTo>
                        <a:lnTo>
                          <a:pt x="103" y="433"/>
                        </a:lnTo>
                        <a:lnTo>
                          <a:pt x="110" y="457"/>
                        </a:lnTo>
                        <a:lnTo>
                          <a:pt x="118" y="482"/>
                        </a:lnTo>
                        <a:lnTo>
                          <a:pt x="126" y="500"/>
                        </a:lnTo>
                        <a:lnTo>
                          <a:pt x="133" y="515"/>
                        </a:lnTo>
                        <a:lnTo>
                          <a:pt x="140" y="533"/>
                        </a:lnTo>
                        <a:lnTo>
                          <a:pt x="145" y="548"/>
                        </a:lnTo>
                        <a:lnTo>
                          <a:pt x="152" y="564"/>
                        </a:lnTo>
                        <a:lnTo>
                          <a:pt x="159" y="582"/>
                        </a:lnTo>
                        <a:lnTo>
                          <a:pt x="167" y="588"/>
                        </a:lnTo>
                        <a:lnTo>
                          <a:pt x="177" y="575"/>
                        </a:lnTo>
                        <a:lnTo>
                          <a:pt x="185" y="564"/>
                        </a:lnTo>
                        <a:lnTo>
                          <a:pt x="194" y="563"/>
                        </a:lnTo>
                        <a:lnTo>
                          <a:pt x="189" y="555"/>
                        </a:lnTo>
                        <a:lnTo>
                          <a:pt x="197" y="540"/>
                        </a:lnTo>
                        <a:lnTo>
                          <a:pt x="200" y="539"/>
                        </a:lnTo>
                        <a:lnTo>
                          <a:pt x="199" y="523"/>
                        </a:lnTo>
                        <a:lnTo>
                          <a:pt x="199" y="507"/>
                        </a:lnTo>
                        <a:lnTo>
                          <a:pt x="200" y="492"/>
                        </a:lnTo>
                        <a:lnTo>
                          <a:pt x="204" y="474"/>
                        </a:lnTo>
                        <a:lnTo>
                          <a:pt x="200" y="455"/>
                        </a:lnTo>
                        <a:lnTo>
                          <a:pt x="199" y="431"/>
                        </a:lnTo>
                        <a:lnTo>
                          <a:pt x="209" y="424"/>
                        </a:lnTo>
                        <a:lnTo>
                          <a:pt x="210" y="421"/>
                        </a:lnTo>
                        <a:lnTo>
                          <a:pt x="214" y="421"/>
                        </a:lnTo>
                        <a:lnTo>
                          <a:pt x="218" y="413"/>
                        </a:lnTo>
                        <a:lnTo>
                          <a:pt x="230" y="407"/>
                        </a:lnTo>
                        <a:lnTo>
                          <a:pt x="232" y="394"/>
                        </a:lnTo>
                        <a:lnTo>
                          <a:pt x="248" y="376"/>
                        </a:lnTo>
                        <a:lnTo>
                          <a:pt x="263" y="358"/>
                        </a:lnTo>
                        <a:lnTo>
                          <a:pt x="275" y="343"/>
                        </a:lnTo>
                        <a:lnTo>
                          <a:pt x="284" y="336"/>
                        </a:lnTo>
                        <a:lnTo>
                          <a:pt x="293" y="321"/>
                        </a:lnTo>
                        <a:lnTo>
                          <a:pt x="293" y="305"/>
                        </a:lnTo>
                        <a:lnTo>
                          <a:pt x="307" y="294"/>
                        </a:lnTo>
                        <a:lnTo>
                          <a:pt x="312" y="301"/>
                        </a:lnTo>
                        <a:lnTo>
                          <a:pt x="317" y="303"/>
                        </a:lnTo>
                        <a:lnTo>
                          <a:pt x="320" y="300"/>
                        </a:lnTo>
                        <a:lnTo>
                          <a:pt x="323" y="301"/>
                        </a:lnTo>
                        <a:lnTo>
                          <a:pt x="322" y="296"/>
                        </a:lnTo>
                        <a:lnTo>
                          <a:pt x="319" y="280"/>
                        </a:lnTo>
                        <a:lnTo>
                          <a:pt x="314" y="263"/>
                        </a:lnTo>
                        <a:lnTo>
                          <a:pt x="313" y="252"/>
                        </a:lnTo>
                        <a:lnTo>
                          <a:pt x="301" y="240"/>
                        </a:lnTo>
                        <a:lnTo>
                          <a:pt x="304" y="232"/>
                        </a:lnTo>
                        <a:lnTo>
                          <a:pt x="312" y="227"/>
                        </a:lnTo>
                        <a:lnTo>
                          <a:pt x="300" y="213"/>
                        </a:lnTo>
                        <a:lnTo>
                          <a:pt x="301" y="197"/>
                        </a:lnTo>
                        <a:lnTo>
                          <a:pt x="311" y="203"/>
                        </a:lnTo>
                        <a:lnTo>
                          <a:pt x="315" y="208"/>
                        </a:lnTo>
                        <a:lnTo>
                          <a:pt x="319" y="206"/>
                        </a:lnTo>
                        <a:lnTo>
                          <a:pt x="324" y="223"/>
                        </a:lnTo>
                        <a:lnTo>
                          <a:pt x="341" y="225"/>
                        </a:lnTo>
                        <a:lnTo>
                          <a:pt x="358" y="227"/>
                        </a:lnTo>
                        <a:lnTo>
                          <a:pt x="367" y="234"/>
                        </a:lnTo>
                        <a:lnTo>
                          <a:pt x="363" y="243"/>
                        </a:lnTo>
                        <a:lnTo>
                          <a:pt x="352" y="252"/>
                        </a:lnTo>
                        <a:lnTo>
                          <a:pt x="355" y="268"/>
                        </a:lnTo>
                        <a:lnTo>
                          <a:pt x="358" y="273"/>
                        </a:lnTo>
                        <a:lnTo>
                          <a:pt x="366" y="257"/>
                        </a:lnTo>
                        <a:lnTo>
                          <a:pt x="371" y="277"/>
                        </a:lnTo>
                        <a:lnTo>
                          <a:pt x="377" y="295"/>
                        </a:lnTo>
                        <a:lnTo>
                          <a:pt x="379" y="294"/>
                        </a:lnTo>
                        <a:lnTo>
                          <a:pt x="383" y="295"/>
                        </a:lnTo>
                        <a:lnTo>
                          <a:pt x="383" y="272"/>
                        </a:lnTo>
                        <a:lnTo>
                          <a:pt x="384" y="254"/>
                        </a:lnTo>
                        <a:lnTo>
                          <a:pt x="393" y="254"/>
                        </a:lnTo>
                        <a:lnTo>
                          <a:pt x="401" y="228"/>
                        </a:lnTo>
                        <a:lnTo>
                          <a:pt x="401" y="218"/>
                        </a:lnTo>
                        <a:lnTo>
                          <a:pt x="401" y="201"/>
                        </a:lnTo>
                        <a:lnTo>
                          <a:pt x="417" y="184"/>
                        </a:lnTo>
                        <a:lnTo>
                          <a:pt x="428" y="186"/>
                        </a:lnTo>
                        <a:lnTo>
                          <a:pt x="424" y="179"/>
                        </a:lnTo>
                        <a:lnTo>
                          <a:pt x="427" y="174"/>
                        </a:lnTo>
                        <a:lnTo>
                          <a:pt x="431" y="164"/>
                        </a:lnTo>
                        <a:lnTo>
                          <a:pt x="411" y="156"/>
                        </a:lnTo>
                        <a:lnTo>
                          <a:pt x="413" y="147"/>
                        </a:lnTo>
                        <a:lnTo>
                          <a:pt x="407" y="145"/>
                        </a:lnTo>
                        <a:lnTo>
                          <a:pt x="407" y="142"/>
                        </a:lnTo>
                        <a:lnTo>
                          <a:pt x="401" y="139"/>
                        </a:lnTo>
                        <a:lnTo>
                          <a:pt x="393" y="145"/>
                        </a:lnTo>
                        <a:lnTo>
                          <a:pt x="382" y="143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20" name="Freeform 458"/>
                  <p:cNvSpPr>
                    <a:spLocks/>
                  </p:cNvSpPr>
                  <p:nvPr/>
                </p:nvSpPr>
                <p:spPr bwMode="auto">
                  <a:xfrm>
                    <a:off x="4328" y="2314"/>
                    <a:ext cx="588" cy="596"/>
                  </a:xfrm>
                  <a:custGeom>
                    <a:avLst/>
                    <a:gdLst>
                      <a:gd name="T0" fmla="*/ 118 w 625"/>
                      <a:gd name="T1" fmla="*/ 12 h 596"/>
                      <a:gd name="T2" fmla="*/ 119 w 625"/>
                      <a:gd name="T3" fmla="*/ 27 h 596"/>
                      <a:gd name="T4" fmla="*/ 111 w 625"/>
                      <a:gd name="T5" fmla="*/ 37 h 596"/>
                      <a:gd name="T6" fmla="*/ 105 w 625"/>
                      <a:gd name="T7" fmla="*/ 54 h 596"/>
                      <a:gd name="T8" fmla="*/ 105 w 625"/>
                      <a:gd name="T9" fmla="*/ 83 h 596"/>
                      <a:gd name="T10" fmla="*/ 99 w 625"/>
                      <a:gd name="T11" fmla="*/ 89 h 596"/>
                      <a:gd name="T12" fmla="*/ 93 w 625"/>
                      <a:gd name="T13" fmla="*/ 99 h 596"/>
                      <a:gd name="T14" fmla="*/ 88 w 625"/>
                      <a:gd name="T15" fmla="*/ 65 h 596"/>
                      <a:gd name="T16" fmla="*/ 84 w 625"/>
                      <a:gd name="T17" fmla="*/ 69 h 596"/>
                      <a:gd name="T18" fmla="*/ 81 w 625"/>
                      <a:gd name="T19" fmla="*/ 92 h 596"/>
                      <a:gd name="T20" fmla="*/ 75 w 625"/>
                      <a:gd name="T21" fmla="*/ 104 h 596"/>
                      <a:gd name="T22" fmla="*/ 73 w 625"/>
                      <a:gd name="T23" fmla="*/ 115 h 596"/>
                      <a:gd name="T24" fmla="*/ 71 w 625"/>
                      <a:gd name="T25" fmla="*/ 115 h 596"/>
                      <a:gd name="T26" fmla="*/ 68 w 625"/>
                      <a:gd name="T27" fmla="*/ 148 h 596"/>
                      <a:gd name="T28" fmla="*/ 60 w 625"/>
                      <a:gd name="T29" fmla="*/ 141 h 596"/>
                      <a:gd name="T30" fmla="*/ 47 w 625"/>
                      <a:gd name="T31" fmla="*/ 191 h 596"/>
                      <a:gd name="T32" fmla="*/ 31 w 625"/>
                      <a:gd name="T33" fmla="*/ 206 h 596"/>
                      <a:gd name="T34" fmla="*/ 16 w 625"/>
                      <a:gd name="T35" fmla="*/ 231 h 596"/>
                      <a:gd name="T36" fmla="*/ 9 w 625"/>
                      <a:gd name="T37" fmla="*/ 308 h 596"/>
                      <a:gd name="T38" fmla="*/ 8 w 625"/>
                      <a:gd name="T39" fmla="*/ 311 h 596"/>
                      <a:gd name="T40" fmla="*/ 8 w 625"/>
                      <a:gd name="T41" fmla="*/ 343 h 596"/>
                      <a:gd name="T42" fmla="*/ 8 w 625"/>
                      <a:gd name="T43" fmla="*/ 414 h 596"/>
                      <a:gd name="T44" fmla="*/ 8 w 625"/>
                      <a:gd name="T45" fmla="*/ 481 h 596"/>
                      <a:gd name="T46" fmla="*/ 8 w 625"/>
                      <a:gd name="T47" fmla="*/ 512 h 596"/>
                      <a:gd name="T48" fmla="*/ 24 w 625"/>
                      <a:gd name="T49" fmla="*/ 490 h 596"/>
                      <a:gd name="T50" fmla="*/ 47 w 625"/>
                      <a:gd name="T51" fmla="*/ 471 h 596"/>
                      <a:gd name="T52" fmla="*/ 72 w 625"/>
                      <a:gd name="T53" fmla="*/ 443 h 596"/>
                      <a:gd name="T54" fmla="*/ 97 w 625"/>
                      <a:gd name="T55" fmla="*/ 450 h 596"/>
                      <a:gd name="T56" fmla="*/ 99 w 625"/>
                      <a:gd name="T57" fmla="*/ 485 h 596"/>
                      <a:gd name="T58" fmla="*/ 103 w 625"/>
                      <a:gd name="T59" fmla="*/ 504 h 596"/>
                      <a:gd name="T60" fmla="*/ 116 w 625"/>
                      <a:gd name="T61" fmla="*/ 475 h 596"/>
                      <a:gd name="T62" fmla="*/ 110 w 625"/>
                      <a:gd name="T63" fmla="*/ 514 h 596"/>
                      <a:gd name="T64" fmla="*/ 114 w 625"/>
                      <a:gd name="T65" fmla="*/ 521 h 596"/>
                      <a:gd name="T66" fmla="*/ 114 w 625"/>
                      <a:gd name="T67" fmla="*/ 572 h 596"/>
                      <a:gd name="T68" fmla="*/ 134 w 625"/>
                      <a:gd name="T69" fmla="*/ 579 h 596"/>
                      <a:gd name="T70" fmla="*/ 135 w 625"/>
                      <a:gd name="T71" fmla="*/ 581 h 596"/>
                      <a:gd name="T72" fmla="*/ 141 w 625"/>
                      <a:gd name="T73" fmla="*/ 589 h 596"/>
                      <a:gd name="T74" fmla="*/ 165 w 625"/>
                      <a:gd name="T75" fmla="*/ 551 h 596"/>
                      <a:gd name="T76" fmla="*/ 181 w 625"/>
                      <a:gd name="T77" fmla="*/ 480 h 596"/>
                      <a:gd name="T78" fmla="*/ 198 w 625"/>
                      <a:gd name="T79" fmla="*/ 417 h 596"/>
                      <a:gd name="T80" fmla="*/ 205 w 625"/>
                      <a:gd name="T81" fmla="*/ 349 h 596"/>
                      <a:gd name="T82" fmla="*/ 205 w 625"/>
                      <a:gd name="T83" fmla="*/ 291 h 596"/>
                      <a:gd name="T84" fmla="*/ 202 w 625"/>
                      <a:gd name="T85" fmla="*/ 247 h 596"/>
                      <a:gd name="T86" fmla="*/ 197 w 625"/>
                      <a:gd name="T87" fmla="*/ 227 h 596"/>
                      <a:gd name="T88" fmla="*/ 191 w 625"/>
                      <a:gd name="T89" fmla="*/ 182 h 596"/>
                      <a:gd name="T90" fmla="*/ 182 w 625"/>
                      <a:gd name="T91" fmla="*/ 113 h 596"/>
                      <a:gd name="T92" fmla="*/ 177 w 625"/>
                      <a:gd name="T93" fmla="*/ 75 h 596"/>
                      <a:gd name="T94" fmla="*/ 173 w 625"/>
                      <a:gd name="T95" fmla="*/ 15 h 596"/>
                      <a:gd name="T96" fmla="*/ 169 w 625"/>
                      <a:gd name="T97" fmla="*/ 26 h 596"/>
                      <a:gd name="T98" fmla="*/ 167 w 625"/>
                      <a:gd name="T99" fmla="*/ 49 h 596"/>
                      <a:gd name="T100" fmla="*/ 165 w 625"/>
                      <a:gd name="T101" fmla="*/ 93 h 596"/>
                      <a:gd name="T102" fmla="*/ 150 w 625"/>
                      <a:gd name="T103" fmla="*/ 132 h 596"/>
                      <a:gd name="T104" fmla="*/ 133 w 625"/>
                      <a:gd name="T105" fmla="*/ 82 h 596"/>
                      <a:gd name="T106" fmla="*/ 141 w 625"/>
                      <a:gd name="T107" fmla="*/ 44 h 596"/>
                      <a:gd name="T108" fmla="*/ 138 w 625"/>
                      <a:gd name="T109" fmla="*/ 29 h 596"/>
                      <a:gd name="T110" fmla="*/ 127 w 625"/>
                      <a:gd name="T111" fmla="*/ 27 h 59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w 625"/>
                      <a:gd name="T169" fmla="*/ 0 h 596"/>
                      <a:gd name="T170" fmla="*/ 625 w 625"/>
                      <a:gd name="T171" fmla="*/ 596 h 596"/>
                    </a:gdLst>
                    <a:ahLst/>
                    <a:cxnLst>
                      <a:cxn ang="T112">
                        <a:pos x="T0" y="T1"/>
                      </a:cxn>
                      <a:cxn ang="T113">
                        <a:pos x="T2" y="T3"/>
                      </a:cxn>
                      <a:cxn ang="T114">
                        <a:pos x="T4" y="T5"/>
                      </a:cxn>
                      <a:cxn ang="T115">
                        <a:pos x="T6" y="T7"/>
                      </a:cxn>
                      <a:cxn ang="T116">
                        <a:pos x="T8" y="T9"/>
                      </a:cxn>
                      <a:cxn ang="T117">
                        <a:pos x="T10" y="T11"/>
                      </a:cxn>
                      <a:cxn ang="T118">
                        <a:pos x="T12" y="T13"/>
                      </a:cxn>
                      <a:cxn ang="T119">
                        <a:pos x="T14" y="T15"/>
                      </a:cxn>
                      <a:cxn ang="T120">
                        <a:pos x="T16" y="T17"/>
                      </a:cxn>
                      <a:cxn ang="T121">
                        <a:pos x="T18" y="T19"/>
                      </a:cxn>
                      <a:cxn ang="T122">
                        <a:pos x="T20" y="T21"/>
                      </a:cxn>
                      <a:cxn ang="T123">
                        <a:pos x="T22" y="T23"/>
                      </a:cxn>
                      <a:cxn ang="T124">
                        <a:pos x="T24" y="T25"/>
                      </a:cxn>
                      <a:cxn ang="T125">
                        <a:pos x="T26" y="T27"/>
                      </a:cxn>
                      <a:cxn ang="T126">
                        <a:pos x="T28" y="T29"/>
                      </a:cxn>
                      <a:cxn ang="T127">
                        <a:pos x="T30" y="T31"/>
                      </a:cxn>
                      <a:cxn ang="T128">
                        <a:pos x="T32" y="T33"/>
                      </a:cxn>
                      <a:cxn ang="T129">
                        <a:pos x="T34" y="T35"/>
                      </a:cxn>
                      <a:cxn ang="T130">
                        <a:pos x="T36" y="T37"/>
                      </a:cxn>
                      <a:cxn ang="T131">
                        <a:pos x="T38" y="T39"/>
                      </a:cxn>
                      <a:cxn ang="T132">
                        <a:pos x="T40" y="T41"/>
                      </a:cxn>
                      <a:cxn ang="T133">
                        <a:pos x="T42" y="T43"/>
                      </a:cxn>
                      <a:cxn ang="T134">
                        <a:pos x="T44" y="T45"/>
                      </a:cxn>
                      <a:cxn ang="T135">
                        <a:pos x="T46" y="T47"/>
                      </a:cxn>
                      <a:cxn ang="T136">
                        <a:pos x="T48" y="T49"/>
                      </a:cxn>
                      <a:cxn ang="T137">
                        <a:pos x="T50" y="T51"/>
                      </a:cxn>
                      <a:cxn ang="T138">
                        <a:pos x="T52" y="T53"/>
                      </a:cxn>
                      <a:cxn ang="T139">
                        <a:pos x="T54" y="T55"/>
                      </a:cxn>
                      <a:cxn ang="T140">
                        <a:pos x="T56" y="T57"/>
                      </a:cxn>
                      <a:cxn ang="T141">
                        <a:pos x="T58" y="T59"/>
                      </a:cxn>
                      <a:cxn ang="T142">
                        <a:pos x="T60" y="T61"/>
                      </a:cxn>
                      <a:cxn ang="T143">
                        <a:pos x="T62" y="T63"/>
                      </a:cxn>
                      <a:cxn ang="T144">
                        <a:pos x="T64" y="T65"/>
                      </a:cxn>
                      <a:cxn ang="T145">
                        <a:pos x="T66" y="T67"/>
                      </a:cxn>
                      <a:cxn ang="T146">
                        <a:pos x="T68" y="T69"/>
                      </a:cxn>
                      <a:cxn ang="T147">
                        <a:pos x="T70" y="T71"/>
                      </a:cxn>
                      <a:cxn ang="T148">
                        <a:pos x="T72" y="T73"/>
                      </a:cxn>
                      <a:cxn ang="T149">
                        <a:pos x="T74" y="T75"/>
                      </a:cxn>
                      <a:cxn ang="T150">
                        <a:pos x="T76" y="T77"/>
                      </a:cxn>
                      <a:cxn ang="T151">
                        <a:pos x="T78" y="T79"/>
                      </a:cxn>
                      <a:cxn ang="T152">
                        <a:pos x="T80" y="T81"/>
                      </a:cxn>
                      <a:cxn ang="T153">
                        <a:pos x="T82" y="T83"/>
                      </a:cxn>
                      <a:cxn ang="T154">
                        <a:pos x="T84" y="T85"/>
                      </a:cxn>
                      <a:cxn ang="T155">
                        <a:pos x="T86" y="T87"/>
                      </a:cxn>
                      <a:cxn ang="T156">
                        <a:pos x="T88" y="T89"/>
                      </a:cxn>
                      <a:cxn ang="T157">
                        <a:pos x="T90" y="T91"/>
                      </a:cxn>
                      <a:cxn ang="T158">
                        <a:pos x="T92" y="T93"/>
                      </a:cxn>
                      <a:cxn ang="T159">
                        <a:pos x="T94" y="T95"/>
                      </a:cxn>
                      <a:cxn ang="T160">
                        <a:pos x="T96" y="T97"/>
                      </a:cxn>
                      <a:cxn ang="T161">
                        <a:pos x="T98" y="T99"/>
                      </a:cxn>
                      <a:cxn ang="T162">
                        <a:pos x="T100" y="T101"/>
                      </a:cxn>
                      <a:cxn ang="T163">
                        <a:pos x="T102" y="T103"/>
                      </a:cxn>
                      <a:cxn ang="T164">
                        <a:pos x="T104" y="T105"/>
                      </a:cxn>
                      <a:cxn ang="T165">
                        <a:pos x="T106" y="T107"/>
                      </a:cxn>
                      <a:cxn ang="T166">
                        <a:pos x="T108" y="T109"/>
                      </a:cxn>
                      <a:cxn ang="T167">
                        <a:pos x="T110" y="T111"/>
                      </a:cxn>
                    </a:cxnLst>
                    <a:rect l="T168" t="T169" r="T170" b="T171"/>
                    <a:pathLst>
                      <a:path w="625" h="596">
                        <a:moveTo>
                          <a:pt x="367" y="14"/>
                        </a:moveTo>
                        <a:lnTo>
                          <a:pt x="361" y="12"/>
                        </a:lnTo>
                        <a:lnTo>
                          <a:pt x="356" y="10"/>
                        </a:lnTo>
                        <a:lnTo>
                          <a:pt x="352" y="12"/>
                        </a:lnTo>
                        <a:lnTo>
                          <a:pt x="349" y="11"/>
                        </a:lnTo>
                        <a:lnTo>
                          <a:pt x="356" y="15"/>
                        </a:lnTo>
                        <a:lnTo>
                          <a:pt x="362" y="20"/>
                        </a:lnTo>
                        <a:lnTo>
                          <a:pt x="360" y="27"/>
                        </a:lnTo>
                        <a:lnTo>
                          <a:pt x="353" y="31"/>
                        </a:lnTo>
                        <a:lnTo>
                          <a:pt x="341" y="27"/>
                        </a:lnTo>
                        <a:lnTo>
                          <a:pt x="334" y="31"/>
                        </a:lnTo>
                        <a:lnTo>
                          <a:pt x="331" y="37"/>
                        </a:lnTo>
                        <a:lnTo>
                          <a:pt x="328" y="34"/>
                        </a:lnTo>
                        <a:lnTo>
                          <a:pt x="325" y="39"/>
                        </a:lnTo>
                        <a:lnTo>
                          <a:pt x="319" y="50"/>
                        </a:lnTo>
                        <a:lnTo>
                          <a:pt x="318" y="54"/>
                        </a:lnTo>
                        <a:lnTo>
                          <a:pt x="312" y="61"/>
                        </a:lnTo>
                        <a:lnTo>
                          <a:pt x="306" y="78"/>
                        </a:lnTo>
                        <a:lnTo>
                          <a:pt x="311" y="80"/>
                        </a:lnTo>
                        <a:lnTo>
                          <a:pt x="312" y="83"/>
                        </a:lnTo>
                        <a:lnTo>
                          <a:pt x="308" y="91"/>
                        </a:lnTo>
                        <a:lnTo>
                          <a:pt x="313" y="98"/>
                        </a:lnTo>
                        <a:lnTo>
                          <a:pt x="301" y="86"/>
                        </a:lnTo>
                        <a:lnTo>
                          <a:pt x="300" y="89"/>
                        </a:lnTo>
                        <a:lnTo>
                          <a:pt x="290" y="85"/>
                        </a:lnTo>
                        <a:lnTo>
                          <a:pt x="285" y="94"/>
                        </a:lnTo>
                        <a:lnTo>
                          <a:pt x="281" y="94"/>
                        </a:lnTo>
                        <a:lnTo>
                          <a:pt x="280" y="99"/>
                        </a:lnTo>
                        <a:lnTo>
                          <a:pt x="281" y="93"/>
                        </a:lnTo>
                        <a:lnTo>
                          <a:pt x="282" y="81"/>
                        </a:lnTo>
                        <a:lnTo>
                          <a:pt x="268" y="61"/>
                        </a:lnTo>
                        <a:lnTo>
                          <a:pt x="267" y="65"/>
                        </a:lnTo>
                        <a:lnTo>
                          <a:pt x="260" y="70"/>
                        </a:lnTo>
                        <a:lnTo>
                          <a:pt x="259" y="66"/>
                        </a:lnTo>
                        <a:lnTo>
                          <a:pt x="256" y="70"/>
                        </a:lnTo>
                        <a:lnTo>
                          <a:pt x="252" y="69"/>
                        </a:lnTo>
                        <a:lnTo>
                          <a:pt x="249" y="80"/>
                        </a:lnTo>
                        <a:lnTo>
                          <a:pt x="247" y="74"/>
                        </a:lnTo>
                        <a:lnTo>
                          <a:pt x="240" y="85"/>
                        </a:lnTo>
                        <a:lnTo>
                          <a:pt x="240" y="92"/>
                        </a:lnTo>
                        <a:lnTo>
                          <a:pt x="232" y="91"/>
                        </a:lnTo>
                        <a:lnTo>
                          <a:pt x="236" y="100"/>
                        </a:lnTo>
                        <a:lnTo>
                          <a:pt x="229" y="96"/>
                        </a:lnTo>
                        <a:lnTo>
                          <a:pt x="224" y="104"/>
                        </a:lnTo>
                        <a:lnTo>
                          <a:pt x="225" y="105"/>
                        </a:lnTo>
                        <a:lnTo>
                          <a:pt x="227" y="105"/>
                        </a:lnTo>
                        <a:lnTo>
                          <a:pt x="224" y="110"/>
                        </a:lnTo>
                        <a:lnTo>
                          <a:pt x="222" y="115"/>
                        </a:lnTo>
                        <a:lnTo>
                          <a:pt x="226" y="118"/>
                        </a:lnTo>
                        <a:lnTo>
                          <a:pt x="219" y="118"/>
                        </a:lnTo>
                        <a:lnTo>
                          <a:pt x="214" y="118"/>
                        </a:lnTo>
                        <a:lnTo>
                          <a:pt x="211" y="115"/>
                        </a:lnTo>
                        <a:lnTo>
                          <a:pt x="209" y="120"/>
                        </a:lnTo>
                        <a:lnTo>
                          <a:pt x="211" y="130"/>
                        </a:lnTo>
                        <a:lnTo>
                          <a:pt x="208" y="131"/>
                        </a:lnTo>
                        <a:lnTo>
                          <a:pt x="208" y="148"/>
                        </a:lnTo>
                        <a:lnTo>
                          <a:pt x="203" y="132"/>
                        </a:lnTo>
                        <a:lnTo>
                          <a:pt x="198" y="119"/>
                        </a:lnTo>
                        <a:lnTo>
                          <a:pt x="192" y="125"/>
                        </a:lnTo>
                        <a:lnTo>
                          <a:pt x="183" y="141"/>
                        </a:lnTo>
                        <a:lnTo>
                          <a:pt x="181" y="154"/>
                        </a:lnTo>
                        <a:lnTo>
                          <a:pt x="167" y="176"/>
                        </a:lnTo>
                        <a:lnTo>
                          <a:pt x="155" y="182"/>
                        </a:lnTo>
                        <a:lnTo>
                          <a:pt x="143" y="191"/>
                        </a:lnTo>
                        <a:lnTo>
                          <a:pt x="125" y="197"/>
                        </a:lnTo>
                        <a:lnTo>
                          <a:pt x="110" y="202"/>
                        </a:lnTo>
                        <a:lnTo>
                          <a:pt x="98" y="208"/>
                        </a:lnTo>
                        <a:lnTo>
                          <a:pt x="92" y="206"/>
                        </a:lnTo>
                        <a:lnTo>
                          <a:pt x="71" y="222"/>
                        </a:lnTo>
                        <a:lnTo>
                          <a:pt x="50" y="238"/>
                        </a:lnTo>
                        <a:lnTo>
                          <a:pt x="44" y="245"/>
                        </a:lnTo>
                        <a:lnTo>
                          <a:pt x="45" y="231"/>
                        </a:lnTo>
                        <a:lnTo>
                          <a:pt x="36" y="251"/>
                        </a:lnTo>
                        <a:lnTo>
                          <a:pt x="30" y="275"/>
                        </a:lnTo>
                        <a:lnTo>
                          <a:pt x="28" y="294"/>
                        </a:lnTo>
                        <a:lnTo>
                          <a:pt x="30" y="308"/>
                        </a:lnTo>
                        <a:lnTo>
                          <a:pt x="30" y="324"/>
                        </a:lnTo>
                        <a:lnTo>
                          <a:pt x="28" y="327"/>
                        </a:lnTo>
                        <a:lnTo>
                          <a:pt x="27" y="323"/>
                        </a:lnTo>
                        <a:lnTo>
                          <a:pt x="21" y="311"/>
                        </a:lnTo>
                        <a:lnTo>
                          <a:pt x="22" y="334"/>
                        </a:lnTo>
                        <a:lnTo>
                          <a:pt x="18" y="324"/>
                        </a:lnTo>
                        <a:lnTo>
                          <a:pt x="17" y="324"/>
                        </a:lnTo>
                        <a:lnTo>
                          <a:pt x="19" y="343"/>
                        </a:lnTo>
                        <a:lnTo>
                          <a:pt x="21" y="362"/>
                        </a:lnTo>
                        <a:lnTo>
                          <a:pt x="23" y="379"/>
                        </a:lnTo>
                        <a:lnTo>
                          <a:pt x="24" y="398"/>
                        </a:lnTo>
                        <a:lnTo>
                          <a:pt x="24" y="414"/>
                        </a:lnTo>
                        <a:lnTo>
                          <a:pt x="22" y="431"/>
                        </a:lnTo>
                        <a:lnTo>
                          <a:pt x="21" y="444"/>
                        </a:lnTo>
                        <a:lnTo>
                          <a:pt x="19" y="460"/>
                        </a:lnTo>
                        <a:lnTo>
                          <a:pt x="10" y="481"/>
                        </a:lnTo>
                        <a:lnTo>
                          <a:pt x="1" y="483"/>
                        </a:lnTo>
                        <a:lnTo>
                          <a:pt x="0" y="496"/>
                        </a:lnTo>
                        <a:lnTo>
                          <a:pt x="11" y="504"/>
                        </a:lnTo>
                        <a:lnTo>
                          <a:pt x="21" y="512"/>
                        </a:lnTo>
                        <a:lnTo>
                          <a:pt x="40" y="510"/>
                        </a:lnTo>
                        <a:lnTo>
                          <a:pt x="61" y="501"/>
                        </a:lnTo>
                        <a:lnTo>
                          <a:pt x="63" y="497"/>
                        </a:lnTo>
                        <a:lnTo>
                          <a:pt x="72" y="490"/>
                        </a:lnTo>
                        <a:lnTo>
                          <a:pt x="89" y="490"/>
                        </a:lnTo>
                        <a:lnTo>
                          <a:pt x="105" y="490"/>
                        </a:lnTo>
                        <a:lnTo>
                          <a:pt x="126" y="487"/>
                        </a:lnTo>
                        <a:lnTo>
                          <a:pt x="141" y="471"/>
                        </a:lnTo>
                        <a:lnTo>
                          <a:pt x="160" y="461"/>
                        </a:lnTo>
                        <a:lnTo>
                          <a:pt x="181" y="453"/>
                        </a:lnTo>
                        <a:lnTo>
                          <a:pt x="200" y="448"/>
                        </a:lnTo>
                        <a:lnTo>
                          <a:pt x="219" y="443"/>
                        </a:lnTo>
                        <a:lnTo>
                          <a:pt x="237" y="441"/>
                        </a:lnTo>
                        <a:lnTo>
                          <a:pt x="257" y="436"/>
                        </a:lnTo>
                        <a:lnTo>
                          <a:pt x="267" y="441"/>
                        </a:lnTo>
                        <a:lnTo>
                          <a:pt x="289" y="450"/>
                        </a:lnTo>
                        <a:lnTo>
                          <a:pt x="292" y="457"/>
                        </a:lnTo>
                        <a:lnTo>
                          <a:pt x="293" y="461"/>
                        </a:lnTo>
                        <a:lnTo>
                          <a:pt x="296" y="471"/>
                        </a:lnTo>
                        <a:lnTo>
                          <a:pt x="298" y="485"/>
                        </a:lnTo>
                        <a:lnTo>
                          <a:pt x="300" y="499"/>
                        </a:lnTo>
                        <a:lnTo>
                          <a:pt x="296" y="499"/>
                        </a:lnTo>
                        <a:lnTo>
                          <a:pt x="302" y="507"/>
                        </a:lnTo>
                        <a:lnTo>
                          <a:pt x="307" y="504"/>
                        </a:lnTo>
                        <a:lnTo>
                          <a:pt x="324" y="486"/>
                        </a:lnTo>
                        <a:lnTo>
                          <a:pt x="342" y="470"/>
                        </a:lnTo>
                        <a:lnTo>
                          <a:pt x="350" y="458"/>
                        </a:lnTo>
                        <a:lnTo>
                          <a:pt x="345" y="475"/>
                        </a:lnTo>
                        <a:lnTo>
                          <a:pt x="334" y="492"/>
                        </a:lnTo>
                        <a:lnTo>
                          <a:pt x="324" y="509"/>
                        </a:lnTo>
                        <a:lnTo>
                          <a:pt x="317" y="514"/>
                        </a:lnTo>
                        <a:lnTo>
                          <a:pt x="328" y="514"/>
                        </a:lnTo>
                        <a:lnTo>
                          <a:pt x="341" y="494"/>
                        </a:lnTo>
                        <a:lnTo>
                          <a:pt x="345" y="504"/>
                        </a:lnTo>
                        <a:lnTo>
                          <a:pt x="331" y="521"/>
                        </a:lnTo>
                        <a:lnTo>
                          <a:pt x="342" y="521"/>
                        </a:lnTo>
                        <a:lnTo>
                          <a:pt x="344" y="523"/>
                        </a:lnTo>
                        <a:lnTo>
                          <a:pt x="347" y="532"/>
                        </a:lnTo>
                        <a:lnTo>
                          <a:pt x="342" y="551"/>
                        </a:lnTo>
                        <a:lnTo>
                          <a:pt x="342" y="572"/>
                        </a:lnTo>
                        <a:lnTo>
                          <a:pt x="358" y="580"/>
                        </a:lnTo>
                        <a:lnTo>
                          <a:pt x="368" y="584"/>
                        </a:lnTo>
                        <a:lnTo>
                          <a:pt x="379" y="590"/>
                        </a:lnTo>
                        <a:lnTo>
                          <a:pt x="401" y="579"/>
                        </a:lnTo>
                        <a:lnTo>
                          <a:pt x="400" y="575"/>
                        </a:lnTo>
                        <a:lnTo>
                          <a:pt x="411" y="572"/>
                        </a:lnTo>
                        <a:lnTo>
                          <a:pt x="402" y="580"/>
                        </a:lnTo>
                        <a:lnTo>
                          <a:pt x="406" y="581"/>
                        </a:lnTo>
                        <a:lnTo>
                          <a:pt x="413" y="581"/>
                        </a:lnTo>
                        <a:lnTo>
                          <a:pt x="416" y="591"/>
                        </a:lnTo>
                        <a:lnTo>
                          <a:pt x="418" y="596"/>
                        </a:lnTo>
                        <a:lnTo>
                          <a:pt x="422" y="589"/>
                        </a:lnTo>
                        <a:lnTo>
                          <a:pt x="453" y="572"/>
                        </a:lnTo>
                        <a:lnTo>
                          <a:pt x="466" y="569"/>
                        </a:lnTo>
                        <a:lnTo>
                          <a:pt x="484" y="562"/>
                        </a:lnTo>
                        <a:lnTo>
                          <a:pt x="492" y="551"/>
                        </a:lnTo>
                        <a:lnTo>
                          <a:pt x="508" y="531"/>
                        </a:lnTo>
                        <a:lnTo>
                          <a:pt x="524" y="509"/>
                        </a:lnTo>
                        <a:lnTo>
                          <a:pt x="539" y="486"/>
                        </a:lnTo>
                        <a:lnTo>
                          <a:pt x="544" y="480"/>
                        </a:lnTo>
                        <a:lnTo>
                          <a:pt x="563" y="463"/>
                        </a:lnTo>
                        <a:lnTo>
                          <a:pt x="570" y="457"/>
                        </a:lnTo>
                        <a:lnTo>
                          <a:pt x="582" y="437"/>
                        </a:lnTo>
                        <a:lnTo>
                          <a:pt x="593" y="417"/>
                        </a:lnTo>
                        <a:lnTo>
                          <a:pt x="606" y="398"/>
                        </a:lnTo>
                        <a:lnTo>
                          <a:pt x="617" y="378"/>
                        </a:lnTo>
                        <a:lnTo>
                          <a:pt x="617" y="365"/>
                        </a:lnTo>
                        <a:lnTo>
                          <a:pt x="618" y="349"/>
                        </a:lnTo>
                        <a:lnTo>
                          <a:pt x="621" y="334"/>
                        </a:lnTo>
                        <a:lnTo>
                          <a:pt x="625" y="317"/>
                        </a:lnTo>
                        <a:lnTo>
                          <a:pt x="624" y="304"/>
                        </a:lnTo>
                        <a:lnTo>
                          <a:pt x="618" y="291"/>
                        </a:lnTo>
                        <a:lnTo>
                          <a:pt x="612" y="279"/>
                        </a:lnTo>
                        <a:lnTo>
                          <a:pt x="603" y="267"/>
                        </a:lnTo>
                        <a:lnTo>
                          <a:pt x="606" y="241"/>
                        </a:lnTo>
                        <a:lnTo>
                          <a:pt x="604" y="247"/>
                        </a:lnTo>
                        <a:lnTo>
                          <a:pt x="596" y="239"/>
                        </a:lnTo>
                        <a:lnTo>
                          <a:pt x="593" y="247"/>
                        </a:lnTo>
                        <a:lnTo>
                          <a:pt x="590" y="241"/>
                        </a:lnTo>
                        <a:lnTo>
                          <a:pt x="590" y="227"/>
                        </a:lnTo>
                        <a:lnTo>
                          <a:pt x="583" y="209"/>
                        </a:lnTo>
                        <a:lnTo>
                          <a:pt x="585" y="202"/>
                        </a:lnTo>
                        <a:lnTo>
                          <a:pt x="582" y="197"/>
                        </a:lnTo>
                        <a:lnTo>
                          <a:pt x="570" y="182"/>
                        </a:lnTo>
                        <a:lnTo>
                          <a:pt x="554" y="168"/>
                        </a:lnTo>
                        <a:lnTo>
                          <a:pt x="553" y="148"/>
                        </a:lnTo>
                        <a:lnTo>
                          <a:pt x="553" y="129"/>
                        </a:lnTo>
                        <a:lnTo>
                          <a:pt x="550" y="113"/>
                        </a:lnTo>
                        <a:lnTo>
                          <a:pt x="552" y="93"/>
                        </a:lnTo>
                        <a:lnTo>
                          <a:pt x="548" y="85"/>
                        </a:lnTo>
                        <a:lnTo>
                          <a:pt x="539" y="72"/>
                        </a:lnTo>
                        <a:lnTo>
                          <a:pt x="530" y="75"/>
                        </a:lnTo>
                        <a:lnTo>
                          <a:pt x="527" y="60"/>
                        </a:lnTo>
                        <a:lnTo>
                          <a:pt x="526" y="44"/>
                        </a:lnTo>
                        <a:lnTo>
                          <a:pt x="525" y="27"/>
                        </a:lnTo>
                        <a:lnTo>
                          <a:pt x="521" y="15"/>
                        </a:lnTo>
                        <a:lnTo>
                          <a:pt x="519" y="4"/>
                        </a:lnTo>
                        <a:lnTo>
                          <a:pt x="517" y="0"/>
                        </a:lnTo>
                        <a:lnTo>
                          <a:pt x="509" y="17"/>
                        </a:lnTo>
                        <a:lnTo>
                          <a:pt x="505" y="26"/>
                        </a:lnTo>
                        <a:lnTo>
                          <a:pt x="501" y="36"/>
                        </a:lnTo>
                        <a:lnTo>
                          <a:pt x="503" y="37"/>
                        </a:lnTo>
                        <a:lnTo>
                          <a:pt x="503" y="40"/>
                        </a:lnTo>
                        <a:lnTo>
                          <a:pt x="499" y="49"/>
                        </a:lnTo>
                        <a:lnTo>
                          <a:pt x="499" y="56"/>
                        </a:lnTo>
                        <a:lnTo>
                          <a:pt x="497" y="59"/>
                        </a:lnTo>
                        <a:lnTo>
                          <a:pt x="493" y="75"/>
                        </a:lnTo>
                        <a:lnTo>
                          <a:pt x="493" y="93"/>
                        </a:lnTo>
                        <a:lnTo>
                          <a:pt x="482" y="118"/>
                        </a:lnTo>
                        <a:lnTo>
                          <a:pt x="471" y="141"/>
                        </a:lnTo>
                        <a:lnTo>
                          <a:pt x="459" y="142"/>
                        </a:lnTo>
                        <a:lnTo>
                          <a:pt x="449" y="132"/>
                        </a:lnTo>
                        <a:lnTo>
                          <a:pt x="433" y="121"/>
                        </a:lnTo>
                        <a:lnTo>
                          <a:pt x="416" y="108"/>
                        </a:lnTo>
                        <a:lnTo>
                          <a:pt x="406" y="94"/>
                        </a:lnTo>
                        <a:lnTo>
                          <a:pt x="397" y="82"/>
                        </a:lnTo>
                        <a:lnTo>
                          <a:pt x="408" y="61"/>
                        </a:lnTo>
                        <a:lnTo>
                          <a:pt x="413" y="50"/>
                        </a:lnTo>
                        <a:lnTo>
                          <a:pt x="416" y="52"/>
                        </a:lnTo>
                        <a:lnTo>
                          <a:pt x="420" y="44"/>
                        </a:lnTo>
                        <a:lnTo>
                          <a:pt x="427" y="32"/>
                        </a:lnTo>
                        <a:lnTo>
                          <a:pt x="420" y="26"/>
                        </a:lnTo>
                        <a:lnTo>
                          <a:pt x="413" y="34"/>
                        </a:lnTo>
                        <a:lnTo>
                          <a:pt x="412" y="29"/>
                        </a:lnTo>
                        <a:lnTo>
                          <a:pt x="408" y="29"/>
                        </a:lnTo>
                        <a:lnTo>
                          <a:pt x="410" y="26"/>
                        </a:lnTo>
                        <a:lnTo>
                          <a:pt x="395" y="29"/>
                        </a:lnTo>
                        <a:lnTo>
                          <a:pt x="384" y="27"/>
                        </a:lnTo>
                        <a:lnTo>
                          <a:pt x="378" y="22"/>
                        </a:lnTo>
                        <a:lnTo>
                          <a:pt x="367" y="14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21" name="Freeform 459"/>
                  <p:cNvSpPr>
                    <a:spLocks/>
                  </p:cNvSpPr>
                  <p:nvPr/>
                </p:nvSpPr>
                <p:spPr bwMode="auto">
                  <a:xfrm>
                    <a:off x="4672" y="2944"/>
                    <a:ext cx="56" cy="60"/>
                  </a:xfrm>
                  <a:custGeom>
                    <a:avLst/>
                    <a:gdLst>
                      <a:gd name="T0" fmla="*/ 7 w 60"/>
                      <a:gd name="T1" fmla="*/ 46 h 60"/>
                      <a:gd name="T2" fmla="*/ 6 w 60"/>
                      <a:gd name="T3" fmla="*/ 60 h 60"/>
                      <a:gd name="T4" fmla="*/ 0 w 60"/>
                      <a:gd name="T5" fmla="*/ 53 h 60"/>
                      <a:gd name="T6" fmla="*/ 1 w 60"/>
                      <a:gd name="T7" fmla="*/ 53 h 60"/>
                      <a:gd name="T8" fmla="*/ 0 w 60"/>
                      <a:gd name="T9" fmla="*/ 32 h 60"/>
                      <a:gd name="T10" fmla="*/ 2 w 60"/>
                      <a:gd name="T11" fmla="*/ 31 h 60"/>
                      <a:gd name="T12" fmla="*/ 5 w 60"/>
                      <a:gd name="T13" fmla="*/ 32 h 60"/>
                      <a:gd name="T14" fmla="*/ 6 w 60"/>
                      <a:gd name="T15" fmla="*/ 17 h 60"/>
                      <a:gd name="T16" fmla="*/ 7 w 60"/>
                      <a:gd name="T17" fmla="*/ 3 h 60"/>
                      <a:gd name="T18" fmla="*/ 7 w 60"/>
                      <a:gd name="T19" fmla="*/ 0 h 60"/>
                      <a:gd name="T20" fmla="*/ 7 w 60"/>
                      <a:gd name="T21" fmla="*/ 6 h 60"/>
                      <a:gd name="T22" fmla="*/ 11 w 60"/>
                      <a:gd name="T23" fmla="*/ 11 h 60"/>
                      <a:gd name="T24" fmla="*/ 12 w 60"/>
                      <a:gd name="T25" fmla="*/ 4 h 60"/>
                      <a:gd name="T26" fmla="*/ 18 w 60"/>
                      <a:gd name="T27" fmla="*/ 3 h 60"/>
                      <a:gd name="T28" fmla="*/ 14 w 60"/>
                      <a:gd name="T29" fmla="*/ 28 h 60"/>
                      <a:gd name="T30" fmla="*/ 13 w 60"/>
                      <a:gd name="T31" fmla="*/ 27 h 60"/>
                      <a:gd name="T32" fmla="*/ 7 w 60"/>
                      <a:gd name="T33" fmla="*/ 49 h 60"/>
                      <a:gd name="T34" fmla="*/ 7 w 60"/>
                      <a:gd name="T35" fmla="*/ 47 h 60"/>
                      <a:gd name="T36" fmla="*/ 7 w 60"/>
                      <a:gd name="T37" fmla="*/ 46 h 60"/>
                      <a:gd name="T38" fmla="*/ 7 w 60"/>
                      <a:gd name="T39" fmla="*/ 46 h 60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w 60"/>
                      <a:gd name="T61" fmla="*/ 0 h 60"/>
                      <a:gd name="T62" fmla="*/ 60 w 60"/>
                      <a:gd name="T63" fmla="*/ 60 h 60"/>
                    </a:gdLst>
                    <a:ahLst/>
                    <a:cxnLst>
                      <a:cxn ang="T40">
                        <a:pos x="T0" y="T1"/>
                      </a:cxn>
                      <a:cxn ang="T41">
                        <a:pos x="T2" y="T3"/>
                      </a:cxn>
                      <a:cxn ang="T42">
                        <a:pos x="T4" y="T5"/>
                      </a:cxn>
                      <a:cxn ang="T43">
                        <a:pos x="T6" y="T7"/>
                      </a:cxn>
                      <a:cxn ang="T44">
                        <a:pos x="T8" y="T9"/>
                      </a:cxn>
                      <a:cxn ang="T45">
                        <a:pos x="T10" y="T11"/>
                      </a:cxn>
                      <a:cxn ang="T46">
                        <a:pos x="T12" y="T13"/>
                      </a:cxn>
                      <a:cxn ang="T47">
                        <a:pos x="T14" y="T15"/>
                      </a:cxn>
                      <a:cxn ang="T48">
                        <a:pos x="T16" y="T17"/>
                      </a:cxn>
                      <a:cxn ang="T49">
                        <a:pos x="T18" y="T19"/>
                      </a:cxn>
                      <a:cxn ang="T50">
                        <a:pos x="T20" y="T21"/>
                      </a:cxn>
                      <a:cxn ang="T51">
                        <a:pos x="T22" y="T23"/>
                      </a:cxn>
                      <a:cxn ang="T52">
                        <a:pos x="T24" y="T25"/>
                      </a:cxn>
                      <a:cxn ang="T53">
                        <a:pos x="T26" y="T27"/>
                      </a:cxn>
                      <a:cxn ang="T54">
                        <a:pos x="T28" y="T29"/>
                      </a:cxn>
                      <a:cxn ang="T55">
                        <a:pos x="T30" y="T31"/>
                      </a:cxn>
                      <a:cxn ang="T56">
                        <a:pos x="T32" y="T33"/>
                      </a:cxn>
                      <a:cxn ang="T57">
                        <a:pos x="T34" y="T35"/>
                      </a:cxn>
                      <a:cxn ang="T58">
                        <a:pos x="T36" y="T37"/>
                      </a:cxn>
                      <a:cxn ang="T59">
                        <a:pos x="T38" y="T39"/>
                      </a:cxn>
                    </a:cxnLst>
                    <a:rect l="T60" t="T61" r="T62" b="T63"/>
                    <a:pathLst>
                      <a:path w="60" h="60">
                        <a:moveTo>
                          <a:pt x="24" y="46"/>
                        </a:moveTo>
                        <a:lnTo>
                          <a:pt x="6" y="60"/>
                        </a:lnTo>
                        <a:lnTo>
                          <a:pt x="0" y="53"/>
                        </a:lnTo>
                        <a:lnTo>
                          <a:pt x="1" y="53"/>
                        </a:lnTo>
                        <a:lnTo>
                          <a:pt x="0" y="32"/>
                        </a:lnTo>
                        <a:lnTo>
                          <a:pt x="2" y="31"/>
                        </a:lnTo>
                        <a:lnTo>
                          <a:pt x="5" y="32"/>
                        </a:lnTo>
                        <a:lnTo>
                          <a:pt x="6" y="17"/>
                        </a:lnTo>
                        <a:lnTo>
                          <a:pt x="7" y="3"/>
                        </a:lnTo>
                        <a:lnTo>
                          <a:pt x="12" y="0"/>
                        </a:lnTo>
                        <a:lnTo>
                          <a:pt x="25" y="6"/>
                        </a:lnTo>
                        <a:lnTo>
                          <a:pt x="36" y="11"/>
                        </a:lnTo>
                        <a:lnTo>
                          <a:pt x="41" y="4"/>
                        </a:lnTo>
                        <a:lnTo>
                          <a:pt x="60" y="3"/>
                        </a:lnTo>
                        <a:lnTo>
                          <a:pt x="46" y="28"/>
                        </a:lnTo>
                        <a:lnTo>
                          <a:pt x="44" y="27"/>
                        </a:lnTo>
                        <a:lnTo>
                          <a:pt x="25" y="49"/>
                        </a:lnTo>
                        <a:lnTo>
                          <a:pt x="28" y="47"/>
                        </a:lnTo>
                        <a:lnTo>
                          <a:pt x="25" y="46"/>
                        </a:lnTo>
                        <a:lnTo>
                          <a:pt x="24" y="46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22" name="Freeform 460"/>
                  <p:cNvSpPr>
                    <a:spLocks/>
                  </p:cNvSpPr>
                  <p:nvPr/>
                </p:nvSpPr>
                <p:spPr bwMode="auto">
                  <a:xfrm>
                    <a:off x="5303" y="2452"/>
                    <a:ext cx="21" cy="22"/>
                  </a:xfrm>
                  <a:custGeom>
                    <a:avLst/>
                    <a:gdLst>
                      <a:gd name="T0" fmla="*/ 5 w 23"/>
                      <a:gd name="T1" fmla="*/ 19 h 22"/>
                      <a:gd name="T2" fmla="*/ 0 w 23"/>
                      <a:gd name="T3" fmla="*/ 22 h 22"/>
                      <a:gd name="T4" fmla="*/ 0 w 23"/>
                      <a:gd name="T5" fmla="*/ 10 h 22"/>
                      <a:gd name="T6" fmla="*/ 5 w 23"/>
                      <a:gd name="T7" fmla="*/ 0 h 22"/>
                      <a:gd name="T8" fmla="*/ 5 w 23"/>
                      <a:gd name="T9" fmla="*/ 18 h 22"/>
                      <a:gd name="T10" fmla="*/ 5 w 23"/>
                      <a:gd name="T11" fmla="*/ 19 h 2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3"/>
                      <a:gd name="T19" fmla="*/ 0 h 22"/>
                      <a:gd name="T20" fmla="*/ 23 w 23"/>
                      <a:gd name="T21" fmla="*/ 22 h 2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3" h="22">
                        <a:moveTo>
                          <a:pt x="23" y="19"/>
                        </a:moveTo>
                        <a:lnTo>
                          <a:pt x="0" y="22"/>
                        </a:lnTo>
                        <a:lnTo>
                          <a:pt x="0" y="10"/>
                        </a:lnTo>
                        <a:lnTo>
                          <a:pt x="18" y="0"/>
                        </a:lnTo>
                        <a:lnTo>
                          <a:pt x="23" y="18"/>
                        </a:lnTo>
                        <a:lnTo>
                          <a:pt x="23" y="19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23" name="Freeform 461"/>
                  <p:cNvSpPr>
                    <a:spLocks/>
                  </p:cNvSpPr>
                  <p:nvPr/>
                </p:nvSpPr>
                <p:spPr bwMode="auto">
                  <a:xfrm>
                    <a:off x="5327" y="2432"/>
                    <a:ext cx="21" cy="22"/>
                  </a:xfrm>
                  <a:custGeom>
                    <a:avLst/>
                    <a:gdLst>
                      <a:gd name="T0" fmla="*/ 11 w 22"/>
                      <a:gd name="T1" fmla="*/ 14 h 22"/>
                      <a:gd name="T2" fmla="*/ 11 w 22"/>
                      <a:gd name="T3" fmla="*/ 0 h 22"/>
                      <a:gd name="T4" fmla="*/ 1 w 22"/>
                      <a:gd name="T5" fmla="*/ 14 h 22"/>
                      <a:gd name="T6" fmla="*/ 0 w 22"/>
                      <a:gd name="T7" fmla="*/ 22 h 22"/>
                      <a:gd name="T8" fmla="*/ 11 w 22"/>
                      <a:gd name="T9" fmla="*/ 14 h 2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2"/>
                      <a:gd name="T16" fmla="*/ 0 h 22"/>
                      <a:gd name="T17" fmla="*/ 22 w 22"/>
                      <a:gd name="T18" fmla="*/ 22 h 2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2" h="22">
                        <a:moveTo>
                          <a:pt x="15" y="14"/>
                        </a:moveTo>
                        <a:lnTo>
                          <a:pt x="22" y="0"/>
                        </a:lnTo>
                        <a:lnTo>
                          <a:pt x="1" y="14"/>
                        </a:lnTo>
                        <a:lnTo>
                          <a:pt x="0" y="22"/>
                        </a:lnTo>
                        <a:lnTo>
                          <a:pt x="15" y="14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24" name="Freeform 462"/>
                  <p:cNvSpPr>
                    <a:spLocks/>
                  </p:cNvSpPr>
                  <p:nvPr/>
                </p:nvSpPr>
                <p:spPr bwMode="auto">
                  <a:xfrm>
                    <a:off x="5102" y="2512"/>
                    <a:ext cx="32" cy="42"/>
                  </a:xfrm>
                  <a:custGeom>
                    <a:avLst/>
                    <a:gdLst>
                      <a:gd name="T0" fmla="*/ 7 w 35"/>
                      <a:gd name="T1" fmla="*/ 25 h 43"/>
                      <a:gd name="T2" fmla="*/ 5 w 35"/>
                      <a:gd name="T3" fmla="*/ 24 h 43"/>
                      <a:gd name="T4" fmla="*/ 5 w 35"/>
                      <a:gd name="T5" fmla="*/ 21 h 43"/>
                      <a:gd name="T6" fmla="*/ 2 w 35"/>
                      <a:gd name="T7" fmla="*/ 14 h 43"/>
                      <a:gd name="T8" fmla="*/ 0 w 35"/>
                      <a:gd name="T9" fmla="*/ 0 h 43"/>
                      <a:gd name="T10" fmla="*/ 5 w 35"/>
                      <a:gd name="T11" fmla="*/ 11 h 43"/>
                      <a:gd name="T12" fmla="*/ 5 w 35"/>
                      <a:gd name="T13" fmla="*/ 21 h 43"/>
                      <a:gd name="T14" fmla="*/ 5 w 35"/>
                      <a:gd name="T15" fmla="*/ 21 h 43"/>
                      <a:gd name="T16" fmla="*/ 7 w 35"/>
                      <a:gd name="T17" fmla="*/ 25 h 43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35"/>
                      <a:gd name="T28" fmla="*/ 0 h 43"/>
                      <a:gd name="T29" fmla="*/ 35 w 35"/>
                      <a:gd name="T30" fmla="*/ 43 h 43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35" h="43">
                        <a:moveTo>
                          <a:pt x="35" y="43"/>
                        </a:moveTo>
                        <a:lnTo>
                          <a:pt x="25" y="42"/>
                        </a:lnTo>
                        <a:lnTo>
                          <a:pt x="14" y="28"/>
                        </a:lnTo>
                        <a:lnTo>
                          <a:pt x="2" y="14"/>
                        </a:lnTo>
                        <a:lnTo>
                          <a:pt x="0" y="0"/>
                        </a:lnTo>
                        <a:lnTo>
                          <a:pt x="8" y="11"/>
                        </a:lnTo>
                        <a:lnTo>
                          <a:pt x="17" y="22"/>
                        </a:lnTo>
                        <a:lnTo>
                          <a:pt x="25" y="33"/>
                        </a:lnTo>
                        <a:lnTo>
                          <a:pt x="35" y="43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25" name="Freeform 463"/>
                  <p:cNvSpPr>
                    <a:spLocks/>
                  </p:cNvSpPr>
                  <p:nvPr/>
                </p:nvSpPr>
                <p:spPr bwMode="auto">
                  <a:xfrm>
                    <a:off x="4912" y="2940"/>
                    <a:ext cx="167" cy="128"/>
                  </a:xfrm>
                  <a:custGeom>
                    <a:avLst/>
                    <a:gdLst>
                      <a:gd name="T0" fmla="*/ 33 w 179"/>
                      <a:gd name="T1" fmla="*/ 86 h 127"/>
                      <a:gd name="T2" fmla="*/ 32 w 179"/>
                      <a:gd name="T3" fmla="*/ 55 h 127"/>
                      <a:gd name="T4" fmla="*/ 32 w 179"/>
                      <a:gd name="T5" fmla="*/ 54 h 127"/>
                      <a:gd name="T6" fmla="*/ 30 w 179"/>
                      <a:gd name="T7" fmla="*/ 56 h 127"/>
                      <a:gd name="T8" fmla="*/ 32 w 179"/>
                      <a:gd name="T9" fmla="*/ 87 h 127"/>
                      <a:gd name="T10" fmla="*/ 29 w 179"/>
                      <a:gd name="T11" fmla="*/ 91 h 127"/>
                      <a:gd name="T12" fmla="*/ 26 w 179"/>
                      <a:gd name="T13" fmla="*/ 94 h 127"/>
                      <a:gd name="T14" fmla="*/ 25 w 179"/>
                      <a:gd name="T15" fmla="*/ 101 h 127"/>
                      <a:gd name="T16" fmla="*/ 24 w 179"/>
                      <a:gd name="T17" fmla="*/ 109 h 127"/>
                      <a:gd name="T18" fmla="*/ 18 w 179"/>
                      <a:gd name="T19" fmla="*/ 129 h 127"/>
                      <a:gd name="T20" fmla="*/ 7 w 179"/>
                      <a:gd name="T21" fmla="*/ 145 h 127"/>
                      <a:gd name="T22" fmla="*/ 7 w 179"/>
                      <a:gd name="T23" fmla="*/ 140 h 127"/>
                      <a:gd name="T24" fmla="*/ 7 w 179"/>
                      <a:gd name="T25" fmla="*/ 136 h 127"/>
                      <a:gd name="T26" fmla="*/ 3 w 179"/>
                      <a:gd name="T27" fmla="*/ 133 h 127"/>
                      <a:gd name="T28" fmla="*/ 3 w 179"/>
                      <a:gd name="T29" fmla="*/ 133 h 127"/>
                      <a:gd name="T30" fmla="*/ 0 w 179"/>
                      <a:gd name="T31" fmla="*/ 131 h 127"/>
                      <a:gd name="T32" fmla="*/ 7 w 179"/>
                      <a:gd name="T33" fmla="*/ 125 h 127"/>
                      <a:gd name="T34" fmla="*/ 7 w 179"/>
                      <a:gd name="T35" fmla="*/ 122 h 127"/>
                      <a:gd name="T36" fmla="*/ 7 w 179"/>
                      <a:gd name="T37" fmla="*/ 118 h 127"/>
                      <a:gd name="T38" fmla="*/ 7 w 179"/>
                      <a:gd name="T39" fmla="*/ 119 h 127"/>
                      <a:gd name="T40" fmla="*/ 7 w 179"/>
                      <a:gd name="T41" fmla="*/ 111 h 127"/>
                      <a:gd name="T42" fmla="*/ 8 w 179"/>
                      <a:gd name="T43" fmla="*/ 108 h 127"/>
                      <a:gd name="T44" fmla="*/ 12 w 179"/>
                      <a:gd name="T45" fmla="*/ 102 h 127"/>
                      <a:gd name="T46" fmla="*/ 18 w 179"/>
                      <a:gd name="T47" fmla="*/ 90 h 127"/>
                      <a:gd name="T48" fmla="*/ 20 w 179"/>
                      <a:gd name="T49" fmla="*/ 89 h 127"/>
                      <a:gd name="T50" fmla="*/ 27 w 179"/>
                      <a:gd name="T51" fmla="*/ 54 h 127"/>
                      <a:gd name="T52" fmla="*/ 31 w 179"/>
                      <a:gd name="T53" fmla="*/ 46 h 127"/>
                      <a:gd name="T54" fmla="*/ 36 w 179"/>
                      <a:gd name="T55" fmla="*/ 35 h 127"/>
                      <a:gd name="T56" fmla="*/ 34 w 179"/>
                      <a:gd name="T57" fmla="*/ 35 h 127"/>
                      <a:gd name="T58" fmla="*/ 39 w 179"/>
                      <a:gd name="T59" fmla="*/ 24 h 127"/>
                      <a:gd name="T60" fmla="*/ 46 w 179"/>
                      <a:gd name="T61" fmla="*/ 2 h 127"/>
                      <a:gd name="T62" fmla="*/ 48 w 179"/>
                      <a:gd name="T63" fmla="*/ 0 h 127"/>
                      <a:gd name="T64" fmla="*/ 47 w 179"/>
                      <a:gd name="T65" fmla="*/ 3 h 127"/>
                      <a:gd name="T66" fmla="*/ 46 w 179"/>
                      <a:gd name="T67" fmla="*/ 13 h 127"/>
                      <a:gd name="T68" fmla="*/ 50 w 179"/>
                      <a:gd name="T69" fmla="*/ 7 h 127"/>
                      <a:gd name="T70" fmla="*/ 49 w 179"/>
                      <a:gd name="T71" fmla="*/ 12 h 127"/>
                      <a:gd name="T72" fmla="*/ 50 w 179"/>
                      <a:gd name="T73" fmla="*/ 13 h 127"/>
                      <a:gd name="T74" fmla="*/ 49 w 179"/>
                      <a:gd name="T75" fmla="*/ 13 h 127"/>
                      <a:gd name="T76" fmla="*/ 51 w 179"/>
                      <a:gd name="T77" fmla="*/ 13 h 127"/>
                      <a:gd name="T78" fmla="*/ 49 w 179"/>
                      <a:gd name="T79" fmla="*/ 23 h 127"/>
                      <a:gd name="T80" fmla="*/ 44 w 179"/>
                      <a:gd name="T81" fmla="*/ 36 h 127"/>
                      <a:gd name="T82" fmla="*/ 39 w 179"/>
                      <a:gd name="T83" fmla="*/ 52 h 127"/>
                      <a:gd name="T84" fmla="*/ 35 w 179"/>
                      <a:gd name="T85" fmla="*/ 56 h 127"/>
                      <a:gd name="T86" fmla="*/ 35 w 179"/>
                      <a:gd name="T87" fmla="*/ 60 h 127"/>
                      <a:gd name="T88" fmla="*/ 33 w 179"/>
                      <a:gd name="T89" fmla="*/ 60 h 127"/>
                      <a:gd name="T90" fmla="*/ 35 w 179"/>
                      <a:gd name="T91" fmla="*/ 63 h 127"/>
                      <a:gd name="T92" fmla="*/ 35 w 179"/>
                      <a:gd name="T93" fmla="*/ 87 h 127"/>
                      <a:gd name="T94" fmla="*/ 33 w 179"/>
                      <a:gd name="T95" fmla="*/ 86 h 127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w 179"/>
                      <a:gd name="T145" fmla="*/ 0 h 127"/>
                      <a:gd name="T146" fmla="*/ 179 w 179"/>
                      <a:gd name="T147" fmla="*/ 127 h 127"/>
                    </a:gdLst>
                    <a:ahLst/>
                    <a:cxnLst>
                      <a:cxn ang="T96">
                        <a:pos x="T0" y="T1"/>
                      </a:cxn>
                      <a:cxn ang="T97">
                        <a:pos x="T2" y="T3"/>
                      </a:cxn>
                      <a:cxn ang="T98">
                        <a:pos x="T4" y="T5"/>
                      </a:cxn>
                      <a:cxn ang="T99">
                        <a:pos x="T6" y="T7"/>
                      </a:cxn>
                      <a:cxn ang="T100">
                        <a:pos x="T8" y="T9"/>
                      </a:cxn>
                      <a:cxn ang="T101">
                        <a:pos x="T10" y="T11"/>
                      </a:cxn>
                      <a:cxn ang="T102">
                        <a:pos x="T12" y="T13"/>
                      </a:cxn>
                      <a:cxn ang="T103">
                        <a:pos x="T14" y="T15"/>
                      </a:cxn>
                      <a:cxn ang="T104">
                        <a:pos x="T16" y="T17"/>
                      </a:cxn>
                      <a:cxn ang="T105">
                        <a:pos x="T18" y="T19"/>
                      </a:cxn>
                      <a:cxn ang="T106">
                        <a:pos x="T20" y="T21"/>
                      </a:cxn>
                      <a:cxn ang="T107">
                        <a:pos x="T22" y="T23"/>
                      </a:cxn>
                      <a:cxn ang="T108">
                        <a:pos x="T24" y="T25"/>
                      </a:cxn>
                      <a:cxn ang="T109">
                        <a:pos x="T26" y="T27"/>
                      </a:cxn>
                      <a:cxn ang="T110">
                        <a:pos x="T28" y="T29"/>
                      </a:cxn>
                      <a:cxn ang="T111">
                        <a:pos x="T30" y="T31"/>
                      </a:cxn>
                      <a:cxn ang="T112">
                        <a:pos x="T32" y="T33"/>
                      </a:cxn>
                      <a:cxn ang="T113">
                        <a:pos x="T34" y="T35"/>
                      </a:cxn>
                      <a:cxn ang="T114">
                        <a:pos x="T36" y="T37"/>
                      </a:cxn>
                      <a:cxn ang="T115">
                        <a:pos x="T38" y="T39"/>
                      </a:cxn>
                      <a:cxn ang="T116">
                        <a:pos x="T40" y="T41"/>
                      </a:cxn>
                      <a:cxn ang="T117">
                        <a:pos x="T42" y="T43"/>
                      </a:cxn>
                      <a:cxn ang="T118">
                        <a:pos x="T44" y="T45"/>
                      </a:cxn>
                      <a:cxn ang="T119">
                        <a:pos x="T46" y="T47"/>
                      </a:cxn>
                      <a:cxn ang="T120">
                        <a:pos x="T48" y="T49"/>
                      </a:cxn>
                      <a:cxn ang="T121">
                        <a:pos x="T50" y="T51"/>
                      </a:cxn>
                      <a:cxn ang="T122">
                        <a:pos x="T52" y="T53"/>
                      </a:cxn>
                      <a:cxn ang="T123">
                        <a:pos x="T54" y="T55"/>
                      </a:cxn>
                      <a:cxn ang="T124">
                        <a:pos x="T56" y="T57"/>
                      </a:cxn>
                      <a:cxn ang="T125">
                        <a:pos x="T58" y="T59"/>
                      </a:cxn>
                      <a:cxn ang="T126">
                        <a:pos x="T60" y="T61"/>
                      </a:cxn>
                      <a:cxn ang="T127">
                        <a:pos x="T62" y="T63"/>
                      </a:cxn>
                      <a:cxn ang="T128">
                        <a:pos x="T64" y="T65"/>
                      </a:cxn>
                      <a:cxn ang="T129">
                        <a:pos x="T66" y="T67"/>
                      </a:cxn>
                      <a:cxn ang="T130">
                        <a:pos x="T68" y="T69"/>
                      </a:cxn>
                      <a:cxn ang="T131">
                        <a:pos x="T70" y="T71"/>
                      </a:cxn>
                      <a:cxn ang="T132">
                        <a:pos x="T72" y="T73"/>
                      </a:cxn>
                      <a:cxn ang="T133">
                        <a:pos x="T74" y="T75"/>
                      </a:cxn>
                      <a:cxn ang="T134">
                        <a:pos x="T76" y="T77"/>
                      </a:cxn>
                      <a:cxn ang="T135">
                        <a:pos x="T78" y="T79"/>
                      </a:cxn>
                      <a:cxn ang="T136">
                        <a:pos x="T80" y="T81"/>
                      </a:cxn>
                      <a:cxn ang="T137">
                        <a:pos x="T82" y="T83"/>
                      </a:cxn>
                      <a:cxn ang="T138">
                        <a:pos x="T84" y="T85"/>
                      </a:cxn>
                      <a:cxn ang="T139">
                        <a:pos x="T86" y="T87"/>
                      </a:cxn>
                      <a:cxn ang="T140">
                        <a:pos x="T88" y="T89"/>
                      </a:cxn>
                      <a:cxn ang="T141">
                        <a:pos x="T90" y="T91"/>
                      </a:cxn>
                      <a:cxn ang="T142">
                        <a:pos x="T92" y="T93"/>
                      </a:cxn>
                      <a:cxn ang="T143">
                        <a:pos x="T94" y="T95"/>
                      </a:cxn>
                    </a:cxnLst>
                    <a:rect l="T144" t="T145" r="T146" b="T147"/>
                    <a:pathLst>
                      <a:path w="179" h="127">
                        <a:moveTo>
                          <a:pt x="115" y="68"/>
                        </a:moveTo>
                        <a:lnTo>
                          <a:pt x="109" y="55"/>
                        </a:lnTo>
                        <a:lnTo>
                          <a:pt x="108" y="54"/>
                        </a:lnTo>
                        <a:lnTo>
                          <a:pt x="104" y="56"/>
                        </a:lnTo>
                        <a:lnTo>
                          <a:pt x="111" y="69"/>
                        </a:lnTo>
                        <a:lnTo>
                          <a:pt x="98" y="73"/>
                        </a:lnTo>
                        <a:lnTo>
                          <a:pt x="90" y="76"/>
                        </a:lnTo>
                        <a:lnTo>
                          <a:pt x="87" y="83"/>
                        </a:lnTo>
                        <a:lnTo>
                          <a:pt x="82" y="91"/>
                        </a:lnTo>
                        <a:lnTo>
                          <a:pt x="60" y="111"/>
                        </a:lnTo>
                        <a:lnTo>
                          <a:pt x="26" y="127"/>
                        </a:lnTo>
                        <a:lnTo>
                          <a:pt x="19" y="122"/>
                        </a:lnTo>
                        <a:lnTo>
                          <a:pt x="7" y="118"/>
                        </a:lnTo>
                        <a:lnTo>
                          <a:pt x="3" y="115"/>
                        </a:lnTo>
                        <a:lnTo>
                          <a:pt x="0" y="113"/>
                        </a:lnTo>
                        <a:lnTo>
                          <a:pt x="9" y="107"/>
                        </a:lnTo>
                        <a:lnTo>
                          <a:pt x="13" y="104"/>
                        </a:lnTo>
                        <a:lnTo>
                          <a:pt x="18" y="100"/>
                        </a:lnTo>
                        <a:lnTo>
                          <a:pt x="18" y="101"/>
                        </a:lnTo>
                        <a:lnTo>
                          <a:pt x="24" y="93"/>
                        </a:lnTo>
                        <a:lnTo>
                          <a:pt x="30" y="90"/>
                        </a:lnTo>
                        <a:lnTo>
                          <a:pt x="40" y="84"/>
                        </a:lnTo>
                        <a:lnTo>
                          <a:pt x="59" y="72"/>
                        </a:lnTo>
                        <a:lnTo>
                          <a:pt x="67" y="71"/>
                        </a:lnTo>
                        <a:lnTo>
                          <a:pt x="93" y="54"/>
                        </a:lnTo>
                        <a:lnTo>
                          <a:pt x="107" y="46"/>
                        </a:lnTo>
                        <a:lnTo>
                          <a:pt x="124" y="35"/>
                        </a:lnTo>
                        <a:lnTo>
                          <a:pt x="120" y="35"/>
                        </a:lnTo>
                        <a:lnTo>
                          <a:pt x="133" y="24"/>
                        </a:lnTo>
                        <a:lnTo>
                          <a:pt x="161" y="2"/>
                        </a:lnTo>
                        <a:lnTo>
                          <a:pt x="168" y="0"/>
                        </a:lnTo>
                        <a:lnTo>
                          <a:pt x="163" y="3"/>
                        </a:lnTo>
                        <a:lnTo>
                          <a:pt x="160" y="13"/>
                        </a:lnTo>
                        <a:lnTo>
                          <a:pt x="174" y="7"/>
                        </a:lnTo>
                        <a:lnTo>
                          <a:pt x="173" y="12"/>
                        </a:lnTo>
                        <a:lnTo>
                          <a:pt x="174" y="13"/>
                        </a:lnTo>
                        <a:lnTo>
                          <a:pt x="173" y="13"/>
                        </a:lnTo>
                        <a:lnTo>
                          <a:pt x="179" y="13"/>
                        </a:lnTo>
                        <a:lnTo>
                          <a:pt x="171" y="23"/>
                        </a:lnTo>
                        <a:lnTo>
                          <a:pt x="151" y="36"/>
                        </a:lnTo>
                        <a:lnTo>
                          <a:pt x="133" y="52"/>
                        </a:lnTo>
                        <a:lnTo>
                          <a:pt x="123" y="56"/>
                        </a:lnTo>
                        <a:lnTo>
                          <a:pt x="123" y="60"/>
                        </a:lnTo>
                        <a:lnTo>
                          <a:pt x="115" y="60"/>
                        </a:lnTo>
                        <a:lnTo>
                          <a:pt x="123" y="63"/>
                        </a:lnTo>
                        <a:lnTo>
                          <a:pt x="123" y="69"/>
                        </a:lnTo>
                        <a:lnTo>
                          <a:pt x="115" y="68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26" name="Freeform 464"/>
                  <p:cNvSpPr>
                    <a:spLocks/>
                  </p:cNvSpPr>
                  <p:nvPr/>
                </p:nvSpPr>
                <p:spPr bwMode="auto">
                  <a:xfrm>
                    <a:off x="5081" y="2814"/>
                    <a:ext cx="96" cy="148"/>
                  </a:xfrm>
                  <a:custGeom>
                    <a:avLst/>
                    <a:gdLst>
                      <a:gd name="T0" fmla="*/ 10 w 101"/>
                      <a:gd name="T1" fmla="*/ 83 h 150"/>
                      <a:gd name="T2" fmla="*/ 10 w 101"/>
                      <a:gd name="T3" fmla="*/ 93 h 150"/>
                      <a:gd name="T4" fmla="*/ 10 w 101"/>
                      <a:gd name="T5" fmla="*/ 98 h 150"/>
                      <a:gd name="T6" fmla="*/ 0 w 101"/>
                      <a:gd name="T7" fmla="*/ 110 h 150"/>
                      <a:gd name="T8" fmla="*/ 3 w 101"/>
                      <a:gd name="T9" fmla="*/ 114 h 150"/>
                      <a:gd name="T10" fmla="*/ 10 w 101"/>
                      <a:gd name="T11" fmla="*/ 105 h 150"/>
                      <a:gd name="T12" fmla="*/ 20 w 101"/>
                      <a:gd name="T13" fmla="*/ 97 h 150"/>
                      <a:gd name="T14" fmla="*/ 24 w 101"/>
                      <a:gd name="T15" fmla="*/ 84 h 150"/>
                      <a:gd name="T16" fmla="*/ 29 w 101"/>
                      <a:gd name="T17" fmla="*/ 79 h 150"/>
                      <a:gd name="T18" fmla="*/ 33 w 101"/>
                      <a:gd name="T19" fmla="*/ 69 h 150"/>
                      <a:gd name="T20" fmla="*/ 41 w 101"/>
                      <a:gd name="T21" fmla="*/ 50 h 150"/>
                      <a:gd name="T22" fmla="*/ 40 w 101"/>
                      <a:gd name="T23" fmla="*/ 47 h 150"/>
                      <a:gd name="T24" fmla="*/ 33 w 101"/>
                      <a:gd name="T25" fmla="*/ 55 h 150"/>
                      <a:gd name="T26" fmla="*/ 27 w 101"/>
                      <a:gd name="T27" fmla="*/ 45 h 150"/>
                      <a:gd name="T28" fmla="*/ 28 w 101"/>
                      <a:gd name="T29" fmla="*/ 37 h 150"/>
                      <a:gd name="T30" fmla="*/ 26 w 101"/>
                      <a:gd name="T31" fmla="*/ 37 h 150"/>
                      <a:gd name="T32" fmla="*/ 24 w 101"/>
                      <a:gd name="T33" fmla="*/ 37 h 150"/>
                      <a:gd name="T34" fmla="*/ 25 w 101"/>
                      <a:gd name="T35" fmla="*/ 37 h 150"/>
                      <a:gd name="T36" fmla="*/ 26 w 101"/>
                      <a:gd name="T37" fmla="*/ 27 h 150"/>
                      <a:gd name="T38" fmla="*/ 27 w 101"/>
                      <a:gd name="T39" fmla="*/ 18 h 150"/>
                      <a:gd name="T40" fmla="*/ 26 w 101"/>
                      <a:gd name="T41" fmla="*/ 18 h 150"/>
                      <a:gd name="T42" fmla="*/ 24 w 101"/>
                      <a:gd name="T43" fmla="*/ 8 h 150"/>
                      <a:gd name="T44" fmla="*/ 23 w 101"/>
                      <a:gd name="T45" fmla="*/ 2 h 150"/>
                      <a:gd name="T46" fmla="*/ 22 w 101"/>
                      <a:gd name="T47" fmla="*/ 0 h 150"/>
                      <a:gd name="T48" fmla="*/ 22 w 101"/>
                      <a:gd name="T49" fmla="*/ 14 h 150"/>
                      <a:gd name="T50" fmla="*/ 23 w 101"/>
                      <a:gd name="T51" fmla="*/ 21 h 150"/>
                      <a:gd name="T52" fmla="*/ 22 w 101"/>
                      <a:gd name="T53" fmla="*/ 37 h 150"/>
                      <a:gd name="T54" fmla="*/ 22 w 101"/>
                      <a:gd name="T55" fmla="*/ 32 h 150"/>
                      <a:gd name="T56" fmla="*/ 23 w 101"/>
                      <a:gd name="T57" fmla="*/ 36 h 150"/>
                      <a:gd name="T58" fmla="*/ 23 w 101"/>
                      <a:gd name="T59" fmla="*/ 37 h 150"/>
                      <a:gd name="T60" fmla="*/ 22 w 101"/>
                      <a:gd name="T61" fmla="*/ 37 h 150"/>
                      <a:gd name="T62" fmla="*/ 22 w 101"/>
                      <a:gd name="T63" fmla="*/ 37 h 150"/>
                      <a:gd name="T64" fmla="*/ 23 w 101"/>
                      <a:gd name="T65" fmla="*/ 37 h 150"/>
                      <a:gd name="T66" fmla="*/ 22 w 101"/>
                      <a:gd name="T67" fmla="*/ 37 h 150"/>
                      <a:gd name="T68" fmla="*/ 20 w 101"/>
                      <a:gd name="T69" fmla="*/ 47 h 150"/>
                      <a:gd name="T70" fmla="*/ 13 w 101"/>
                      <a:gd name="T71" fmla="*/ 72 h 150"/>
                      <a:gd name="T72" fmla="*/ 10 w 101"/>
                      <a:gd name="T73" fmla="*/ 83 h 150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w 101"/>
                      <a:gd name="T112" fmla="*/ 0 h 150"/>
                      <a:gd name="T113" fmla="*/ 101 w 101"/>
                      <a:gd name="T114" fmla="*/ 150 h 150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T111" t="T112" r="T113" b="T114"/>
                    <a:pathLst>
                      <a:path w="101" h="150">
                        <a:moveTo>
                          <a:pt x="12" y="101"/>
                        </a:moveTo>
                        <a:lnTo>
                          <a:pt x="18" y="111"/>
                        </a:lnTo>
                        <a:lnTo>
                          <a:pt x="22" y="120"/>
                        </a:lnTo>
                        <a:lnTo>
                          <a:pt x="0" y="144"/>
                        </a:lnTo>
                        <a:lnTo>
                          <a:pt x="3" y="150"/>
                        </a:lnTo>
                        <a:lnTo>
                          <a:pt x="26" y="135"/>
                        </a:lnTo>
                        <a:lnTo>
                          <a:pt x="47" y="118"/>
                        </a:lnTo>
                        <a:lnTo>
                          <a:pt x="57" y="102"/>
                        </a:lnTo>
                        <a:lnTo>
                          <a:pt x="73" y="97"/>
                        </a:lnTo>
                        <a:lnTo>
                          <a:pt x="82" y="87"/>
                        </a:lnTo>
                        <a:lnTo>
                          <a:pt x="101" y="68"/>
                        </a:lnTo>
                        <a:lnTo>
                          <a:pt x="99" y="65"/>
                        </a:lnTo>
                        <a:lnTo>
                          <a:pt x="83" y="73"/>
                        </a:lnTo>
                        <a:lnTo>
                          <a:pt x="66" y="63"/>
                        </a:lnTo>
                        <a:lnTo>
                          <a:pt x="71" y="42"/>
                        </a:lnTo>
                        <a:lnTo>
                          <a:pt x="63" y="54"/>
                        </a:lnTo>
                        <a:lnTo>
                          <a:pt x="56" y="48"/>
                        </a:lnTo>
                        <a:lnTo>
                          <a:pt x="59" y="42"/>
                        </a:lnTo>
                        <a:lnTo>
                          <a:pt x="63" y="27"/>
                        </a:lnTo>
                        <a:lnTo>
                          <a:pt x="67" y="18"/>
                        </a:lnTo>
                        <a:lnTo>
                          <a:pt x="63" y="18"/>
                        </a:lnTo>
                        <a:lnTo>
                          <a:pt x="57" y="8"/>
                        </a:lnTo>
                        <a:lnTo>
                          <a:pt x="53" y="2"/>
                        </a:lnTo>
                        <a:lnTo>
                          <a:pt x="52" y="0"/>
                        </a:lnTo>
                        <a:lnTo>
                          <a:pt x="52" y="14"/>
                        </a:lnTo>
                        <a:lnTo>
                          <a:pt x="53" y="21"/>
                        </a:lnTo>
                        <a:lnTo>
                          <a:pt x="51" y="38"/>
                        </a:lnTo>
                        <a:lnTo>
                          <a:pt x="52" y="32"/>
                        </a:lnTo>
                        <a:lnTo>
                          <a:pt x="55" y="36"/>
                        </a:lnTo>
                        <a:lnTo>
                          <a:pt x="55" y="38"/>
                        </a:lnTo>
                        <a:lnTo>
                          <a:pt x="52" y="43"/>
                        </a:lnTo>
                        <a:lnTo>
                          <a:pt x="50" y="53"/>
                        </a:lnTo>
                        <a:lnTo>
                          <a:pt x="55" y="52"/>
                        </a:lnTo>
                        <a:lnTo>
                          <a:pt x="51" y="55"/>
                        </a:lnTo>
                        <a:lnTo>
                          <a:pt x="47" y="65"/>
                        </a:lnTo>
                        <a:lnTo>
                          <a:pt x="33" y="90"/>
                        </a:lnTo>
                        <a:lnTo>
                          <a:pt x="12" y="101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27" name="Freeform 465"/>
                  <p:cNvSpPr>
                    <a:spLocks/>
                  </p:cNvSpPr>
                  <p:nvPr/>
                </p:nvSpPr>
                <p:spPr bwMode="auto">
                  <a:xfrm>
                    <a:off x="4912" y="3072"/>
                    <a:ext cx="21" cy="22"/>
                  </a:xfrm>
                  <a:custGeom>
                    <a:avLst/>
                    <a:gdLst>
                      <a:gd name="T0" fmla="*/ 11 w 22"/>
                      <a:gd name="T1" fmla="*/ 13 h 22"/>
                      <a:gd name="T2" fmla="*/ 11 w 22"/>
                      <a:gd name="T3" fmla="*/ 3 h 22"/>
                      <a:gd name="T4" fmla="*/ 11 w 22"/>
                      <a:gd name="T5" fmla="*/ 0 h 22"/>
                      <a:gd name="T6" fmla="*/ 0 w 22"/>
                      <a:gd name="T7" fmla="*/ 22 h 22"/>
                      <a:gd name="T8" fmla="*/ 11 w 22"/>
                      <a:gd name="T9" fmla="*/ 13 h 2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2"/>
                      <a:gd name="T16" fmla="*/ 0 h 22"/>
                      <a:gd name="T17" fmla="*/ 22 w 22"/>
                      <a:gd name="T18" fmla="*/ 22 h 2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2" h="22">
                        <a:moveTo>
                          <a:pt x="22" y="13"/>
                        </a:moveTo>
                        <a:lnTo>
                          <a:pt x="22" y="3"/>
                        </a:lnTo>
                        <a:lnTo>
                          <a:pt x="14" y="0"/>
                        </a:lnTo>
                        <a:lnTo>
                          <a:pt x="0" y="22"/>
                        </a:lnTo>
                        <a:lnTo>
                          <a:pt x="22" y="13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28" name="Freeform 466"/>
                  <p:cNvSpPr>
                    <a:spLocks/>
                  </p:cNvSpPr>
                  <p:nvPr/>
                </p:nvSpPr>
                <p:spPr bwMode="auto">
                  <a:xfrm>
                    <a:off x="5154" y="2399"/>
                    <a:ext cx="21" cy="22"/>
                  </a:xfrm>
                  <a:custGeom>
                    <a:avLst/>
                    <a:gdLst>
                      <a:gd name="T0" fmla="*/ 11 w 22"/>
                      <a:gd name="T1" fmla="*/ 22 h 22"/>
                      <a:gd name="T2" fmla="*/ 11 w 22"/>
                      <a:gd name="T3" fmla="*/ 7 h 22"/>
                      <a:gd name="T4" fmla="*/ 11 w 22"/>
                      <a:gd name="T5" fmla="*/ 10 h 22"/>
                      <a:gd name="T6" fmla="*/ 11 w 22"/>
                      <a:gd name="T7" fmla="*/ 0 h 22"/>
                      <a:gd name="T8" fmla="*/ 0 w 22"/>
                      <a:gd name="T9" fmla="*/ 22 h 22"/>
                      <a:gd name="T10" fmla="*/ 11 w 22"/>
                      <a:gd name="T11" fmla="*/ 22 h 2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2"/>
                      <a:gd name="T19" fmla="*/ 0 h 22"/>
                      <a:gd name="T20" fmla="*/ 22 w 22"/>
                      <a:gd name="T21" fmla="*/ 22 h 2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2" h="22">
                        <a:moveTo>
                          <a:pt x="22" y="22"/>
                        </a:moveTo>
                        <a:lnTo>
                          <a:pt x="22" y="7"/>
                        </a:lnTo>
                        <a:lnTo>
                          <a:pt x="18" y="10"/>
                        </a:lnTo>
                        <a:lnTo>
                          <a:pt x="11" y="0"/>
                        </a:lnTo>
                        <a:lnTo>
                          <a:pt x="0" y="22"/>
                        </a:lnTo>
                        <a:lnTo>
                          <a:pt x="22" y="22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29" name="Freeform 467"/>
                  <p:cNvSpPr>
                    <a:spLocks/>
                  </p:cNvSpPr>
                  <p:nvPr/>
                </p:nvSpPr>
                <p:spPr bwMode="auto">
                  <a:xfrm>
                    <a:off x="5164" y="2423"/>
                    <a:ext cx="19" cy="22"/>
                  </a:xfrm>
                  <a:custGeom>
                    <a:avLst/>
                    <a:gdLst>
                      <a:gd name="T0" fmla="*/ 5 w 21"/>
                      <a:gd name="T1" fmla="*/ 22 h 22"/>
                      <a:gd name="T2" fmla="*/ 5 w 21"/>
                      <a:gd name="T3" fmla="*/ 20 h 22"/>
                      <a:gd name="T4" fmla="*/ 0 w 21"/>
                      <a:gd name="T5" fmla="*/ 0 h 22"/>
                      <a:gd name="T6" fmla="*/ 5 w 21"/>
                      <a:gd name="T7" fmla="*/ 22 h 2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1"/>
                      <a:gd name="T13" fmla="*/ 0 h 22"/>
                      <a:gd name="T14" fmla="*/ 21 w 21"/>
                      <a:gd name="T15" fmla="*/ 22 h 22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" h="22">
                        <a:moveTo>
                          <a:pt x="21" y="22"/>
                        </a:moveTo>
                        <a:lnTo>
                          <a:pt x="5" y="20"/>
                        </a:lnTo>
                        <a:lnTo>
                          <a:pt x="0" y="0"/>
                        </a:lnTo>
                        <a:lnTo>
                          <a:pt x="21" y="22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30" name="Freeform 468"/>
                  <p:cNvSpPr>
                    <a:spLocks/>
                  </p:cNvSpPr>
                  <p:nvPr/>
                </p:nvSpPr>
                <p:spPr bwMode="auto">
                  <a:xfrm>
                    <a:off x="5173" y="2425"/>
                    <a:ext cx="21" cy="22"/>
                  </a:xfrm>
                  <a:custGeom>
                    <a:avLst/>
                    <a:gdLst>
                      <a:gd name="T0" fmla="*/ 11 w 22"/>
                      <a:gd name="T1" fmla="*/ 0 h 24"/>
                      <a:gd name="T2" fmla="*/ 11 w 22"/>
                      <a:gd name="T3" fmla="*/ 6 h 24"/>
                      <a:gd name="T4" fmla="*/ 0 w 22"/>
                      <a:gd name="T5" fmla="*/ 6 h 24"/>
                      <a:gd name="T6" fmla="*/ 11 w 22"/>
                      <a:gd name="T7" fmla="*/ 0 h 24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"/>
                      <a:gd name="T13" fmla="*/ 0 h 24"/>
                      <a:gd name="T14" fmla="*/ 22 w 22"/>
                      <a:gd name="T15" fmla="*/ 24 h 24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" h="24">
                        <a:moveTo>
                          <a:pt x="22" y="0"/>
                        </a:moveTo>
                        <a:lnTo>
                          <a:pt x="11" y="24"/>
                        </a:lnTo>
                        <a:lnTo>
                          <a:pt x="0" y="24"/>
                        </a:lnTo>
                        <a:lnTo>
                          <a:pt x="22" y="0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31" name="Freeform 469"/>
                  <p:cNvSpPr>
                    <a:spLocks/>
                  </p:cNvSpPr>
                  <p:nvPr/>
                </p:nvSpPr>
                <p:spPr bwMode="auto">
                  <a:xfrm>
                    <a:off x="5179" y="2479"/>
                    <a:ext cx="19" cy="22"/>
                  </a:xfrm>
                  <a:custGeom>
                    <a:avLst/>
                    <a:gdLst>
                      <a:gd name="T0" fmla="*/ 5 w 21"/>
                      <a:gd name="T1" fmla="*/ 6 h 22"/>
                      <a:gd name="T2" fmla="*/ 5 w 21"/>
                      <a:gd name="T3" fmla="*/ 0 h 22"/>
                      <a:gd name="T4" fmla="*/ 0 w 21"/>
                      <a:gd name="T5" fmla="*/ 22 h 22"/>
                      <a:gd name="T6" fmla="*/ 5 w 21"/>
                      <a:gd name="T7" fmla="*/ 6 h 2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1"/>
                      <a:gd name="T13" fmla="*/ 0 h 22"/>
                      <a:gd name="T14" fmla="*/ 21 w 21"/>
                      <a:gd name="T15" fmla="*/ 22 h 22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" h="22">
                        <a:moveTo>
                          <a:pt x="21" y="6"/>
                        </a:moveTo>
                        <a:lnTo>
                          <a:pt x="10" y="0"/>
                        </a:lnTo>
                        <a:lnTo>
                          <a:pt x="0" y="22"/>
                        </a:lnTo>
                        <a:lnTo>
                          <a:pt x="21" y="6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32" name="Freeform 470"/>
                  <p:cNvSpPr>
                    <a:spLocks/>
                  </p:cNvSpPr>
                  <p:nvPr/>
                </p:nvSpPr>
                <p:spPr bwMode="auto">
                  <a:xfrm>
                    <a:off x="4463" y="1275"/>
                    <a:ext cx="55" cy="88"/>
                  </a:xfrm>
                  <a:custGeom>
                    <a:avLst/>
                    <a:gdLst>
                      <a:gd name="T0" fmla="*/ 9 w 59"/>
                      <a:gd name="T1" fmla="*/ 67 h 89"/>
                      <a:gd name="T2" fmla="*/ 9 w 59"/>
                      <a:gd name="T3" fmla="*/ 64 h 89"/>
                      <a:gd name="T4" fmla="*/ 7 w 59"/>
                      <a:gd name="T5" fmla="*/ 67 h 89"/>
                      <a:gd name="T6" fmla="*/ 7 w 59"/>
                      <a:gd name="T7" fmla="*/ 71 h 89"/>
                      <a:gd name="T8" fmla="*/ 7 w 59"/>
                      <a:gd name="T9" fmla="*/ 66 h 89"/>
                      <a:gd name="T10" fmla="*/ 7 w 59"/>
                      <a:gd name="T11" fmla="*/ 63 h 89"/>
                      <a:gd name="T12" fmla="*/ 7 w 59"/>
                      <a:gd name="T13" fmla="*/ 62 h 89"/>
                      <a:gd name="T14" fmla="*/ 7 w 59"/>
                      <a:gd name="T15" fmla="*/ 56 h 89"/>
                      <a:gd name="T16" fmla="*/ 7 w 59"/>
                      <a:gd name="T17" fmla="*/ 45 h 89"/>
                      <a:gd name="T18" fmla="*/ 7 w 59"/>
                      <a:gd name="T19" fmla="*/ 44 h 89"/>
                      <a:gd name="T20" fmla="*/ 7 w 59"/>
                      <a:gd name="T21" fmla="*/ 44 h 89"/>
                      <a:gd name="T22" fmla="*/ 5 w 59"/>
                      <a:gd name="T23" fmla="*/ 42 h 89"/>
                      <a:gd name="T24" fmla="*/ 3 w 59"/>
                      <a:gd name="T25" fmla="*/ 37 h 89"/>
                      <a:gd name="T26" fmla="*/ 5 w 59"/>
                      <a:gd name="T27" fmla="*/ 36 h 89"/>
                      <a:gd name="T28" fmla="*/ 7 w 59"/>
                      <a:gd name="T29" fmla="*/ 40 h 89"/>
                      <a:gd name="T30" fmla="*/ 7 w 59"/>
                      <a:gd name="T31" fmla="*/ 36 h 89"/>
                      <a:gd name="T32" fmla="*/ 1 w 59"/>
                      <a:gd name="T33" fmla="*/ 20 h 89"/>
                      <a:gd name="T34" fmla="*/ 0 w 59"/>
                      <a:gd name="T35" fmla="*/ 16 h 89"/>
                      <a:gd name="T36" fmla="*/ 0 w 59"/>
                      <a:gd name="T37" fmla="*/ 13 h 89"/>
                      <a:gd name="T38" fmla="*/ 7 w 59"/>
                      <a:gd name="T39" fmla="*/ 5 h 89"/>
                      <a:gd name="T40" fmla="*/ 7 w 59"/>
                      <a:gd name="T41" fmla="*/ 0 h 89"/>
                      <a:gd name="T42" fmla="*/ 9 w 59"/>
                      <a:gd name="T43" fmla="*/ 20 h 89"/>
                      <a:gd name="T44" fmla="*/ 15 w 59"/>
                      <a:gd name="T45" fmla="*/ 41 h 89"/>
                      <a:gd name="T46" fmla="*/ 18 w 59"/>
                      <a:gd name="T47" fmla="*/ 51 h 89"/>
                      <a:gd name="T48" fmla="*/ 16 w 59"/>
                      <a:gd name="T49" fmla="*/ 55 h 89"/>
                      <a:gd name="T50" fmla="*/ 14 w 59"/>
                      <a:gd name="T51" fmla="*/ 61 h 89"/>
                      <a:gd name="T52" fmla="*/ 13 w 59"/>
                      <a:gd name="T53" fmla="*/ 57 h 89"/>
                      <a:gd name="T54" fmla="*/ 12 w 59"/>
                      <a:gd name="T55" fmla="*/ 61 h 89"/>
                      <a:gd name="T56" fmla="*/ 11 w 59"/>
                      <a:gd name="T57" fmla="*/ 63 h 89"/>
                      <a:gd name="T58" fmla="*/ 11 w 59"/>
                      <a:gd name="T59" fmla="*/ 63 h 89"/>
                      <a:gd name="T60" fmla="*/ 9 w 59"/>
                      <a:gd name="T61" fmla="*/ 67 h 89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w 59"/>
                      <a:gd name="T94" fmla="*/ 0 h 89"/>
                      <a:gd name="T95" fmla="*/ 59 w 59"/>
                      <a:gd name="T96" fmla="*/ 89 h 89"/>
                    </a:gdLst>
                    <a:ahLst/>
                    <a:cxnLst>
                      <a:cxn ang="T62">
                        <a:pos x="T0" y="T1"/>
                      </a:cxn>
                      <a:cxn ang="T63">
                        <a:pos x="T2" y="T3"/>
                      </a:cxn>
                      <a:cxn ang="T64">
                        <a:pos x="T4" y="T5"/>
                      </a:cxn>
                      <a:cxn ang="T65">
                        <a:pos x="T6" y="T7"/>
                      </a:cxn>
                      <a:cxn ang="T66">
                        <a:pos x="T8" y="T9"/>
                      </a:cxn>
                      <a:cxn ang="T67">
                        <a:pos x="T10" y="T11"/>
                      </a:cxn>
                      <a:cxn ang="T68">
                        <a:pos x="T12" y="T13"/>
                      </a:cxn>
                      <a:cxn ang="T69">
                        <a:pos x="T14" y="T15"/>
                      </a:cxn>
                      <a:cxn ang="T70">
                        <a:pos x="T16" y="T17"/>
                      </a:cxn>
                      <a:cxn ang="T71">
                        <a:pos x="T18" y="T19"/>
                      </a:cxn>
                      <a:cxn ang="T72">
                        <a:pos x="T20" y="T21"/>
                      </a:cxn>
                      <a:cxn ang="T73">
                        <a:pos x="T22" y="T23"/>
                      </a:cxn>
                      <a:cxn ang="T74">
                        <a:pos x="T24" y="T25"/>
                      </a:cxn>
                      <a:cxn ang="T75">
                        <a:pos x="T26" y="T27"/>
                      </a:cxn>
                      <a:cxn ang="T76">
                        <a:pos x="T28" y="T29"/>
                      </a:cxn>
                      <a:cxn ang="T77">
                        <a:pos x="T30" y="T31"/>
                      </a:cxn>
                      <a:cxn ang="T78">
                        <a:pos x="T32" y="T33"/>
                      </a:cxn>
                      <a:cxn ang="T79">
                        <a:pos x="T34" y="T35"/>
                      </a:cxn>
                      <a:cxn ang="T80">
                        <a:pos x="T36" y="T37"/>
                      </a:cxn>
                      <a:cxn ang="T81">
                        <a:pos x="T38" y="T39"/>
                      </a:cxn>
                      <a:cxn ang="T82">
                        <a:pos x="T40" y="T41"/>
                      </a:cxn>
                      <a:cxn ang="T83">
                        <a:pos x="T42" y="T43"/>
                      </a:cxn>
                      <a:cxn ang="T84">
                        <a:pos x="T44" y="T45"/>
                      </a:cxn>
                      <a:cxn ang="T85">
                        <a:pos x="T46" y="T47"/>
                      </a:cxn>
                      <a:cxn ang="T86">
                        <a:pos x="T48" y="T49"/>
                      </a:cxn>
                      <a:cxn ang="T87">
                        <a:pos x="T50" y="T51"/>
                      </a:cxn>
                      <a:cxn ang="T88">
                        <a:pos x="T52" y="T53"/>
                      </a:cxn>
                      <a:cxn ang="T89">
                        <a:pos x="T54" y="T55"/>
                      </a:cxn>
                      <a:cxn ang="T90">
                        <a:pos x="T56" y="T57"/>
                      </a:cxn>
                      <a:cxn ang="T91">
                        <a:pos x="T58" y="T59"/>
                      </a:cxn>
                      <a:cxn ang="T92">
                        <a:pos x="T60" y="T61"/>
                      </a:cxn>
                    </a:cxnLst>
                    <a:rect l="T93" t="T94" r="T95" b="T96"/>
                    <a:pathLst>
                      <a:path w="59" h="89">
                        <a:moveTo>
                          <a:pt x="33" y="85"/>
                        </a:moveTo>
                        <a:lnTo>
                          <a:pt x="33" y="82"/>
                        </a:lnTo>
                        <a:lnTo>
                          <a:pt x="27" y="85"/>
                        </a:lnTo>
                        <a:lnTo>
                          <a:pt x="25" y="89"/>
                        </a:lnTo>
                        <a:lnTo>
                          <a:pt x="22" y="84"/>
                        </a:lnTo>
                        <a:lnTo>
                          <a:pt x="23" y="81"/>
                        </a:lnTo>
                        <a:lnTo>
                          <a:pt x="22" y="80"/>
                        </a:lnTo>
                        <a:lnTo>
                          <a:pt x="17" y="74"/>
                        </a:lnTo>
                        <a:lnTo>
                          <a:pt x="16" y="63"/>
                        </a:lnTo>
                        <a:lnTo>
                          <a:pt x="15" y="55"/>
                        </a:lnTo>
                        <a:lnTo>
                          <a:pt x="15" y="54"/>
                        </a:lnTo>
                        <a:lnTo>
                          <a:pt x="5" y="42"/>
                        </a:lnTo>
                        <a:lnTo>
                          <a:pt x="3" y="37"/>
                        </a:lnTo>
                        <a:lnTo>
                          <a:pt x="5" y="36"/>
                        </a:lnTo>
                        <a:lnTo>
                          <a:pt x="10" y="40"/>
                        </a:lnTo>
                        <a:lnTo>
                          <a:pt x="10" y="36"/>
                        </a:lnTo>
                        <a:lnTo>
                          <a:pt x="1" y="20"/>
                        </a:lnTo>
                        <a:lnTo>
                          <a:pt x="0" y="16"/>
                        </a:lnTo>
                        <a:lnTo>
                          <a:pt x="0" y="13"/>
                        </a:lnTo>
                        <a:lnTo>
                          <a:pt x="11" y="5"/>
                        </a:lnTo>
                        <a:lnTo>
                          <a:pt x="16" y="0"/>
                        </a:lnTo>
                        <a:lnTo>
                          <a:pt x="33" y="20"/>
                        </a:lnTo>
                        <a:lnTo>
                          <a:pt x="49" y="41"/>
                        </a:lnTo>
                        <a:lnTo>
                          <a:pt x="59" y="69"/>
                        </a:lnTo>
                        <a:lnTo>
                          <a:pt x="52" y="73"/>
                        </a:lnTo>
                        <a:lnTo>
                          <a:pt x="45" y="79"/>
                        </a:lnTo>
                        <a:lnTo>
                          <a:pt x="42" y="75"/>
                        </a:lnTo>
                        <a:lnTo>
                          <a:pt x="41" y="79"/>
                        </a:lnTo>
                        <a:lnTo>
                          <a:pt x="37" y="81"/>
                        </a:lnTo>
                        <a:lnTo>
                          <a:pt x="36" y="81"/>
                        </a:lnTo>
                        <a:lnTo>
                          <a:pt x="33" y="85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33" name="Freeform 471"/>
                  <p:cNvSpPr>
                    <a:spLocks/>
                  </p:cNvSpPr>
                  <p:nvPr/>
                </p:nvSpPr>
                <p:spPr bwMode="auto">
                  <a:xfrm>
                    <a:off x="4548" y="1215"/>
                    <a:ext cx="126" cy="166"/>
                  </a:xfrm>
                  <a:custGeom>
                    <a:avLst/>
                    <a:gdLst>
                      <a:gd name="T0" fmla="*/ 47 w 133"/>
                      <a:gd name="T1" fmla="*/ 107 h 168"/>
                      <a:gd name="T2" fmla="*/ 45 w 133"/>
                      <a:gd name="T3" fmla="*/ 103 h 168"/>
                      <a:gd name="T4" fmla="*/ 45 w 133"/>
                      <a:gd name="T5" fmla="*/ 110 h 168"/>
                      <a:gd name="T6" fmla="*/ 44 w 133"/>
                      <a:gd name="T7" fmla="*/ 111 h 168"/>
                      <a:gd name="T8" fmla="*/ 43 w 133"/>
                      <a:gd name="T9" fmla="*/ 115 h 168"/>
                      <a:gd name="T10" fmla="*/ 42 w 133"/>
                      <a:gd name="T11" fmla="*/ 110 h 168"/>
                      <a:gd name="T12" fmla="*/ 41 w 133"/>
                      <a:gd name="T13" fmla="*/ 116 h 168"/>
                      <a:gd name="T14" fmla="*/ 34 w 133"/>
                      <a:gd name="T15" fmla="*/ 115 h 168"/>
                      <a:gd name="T16" fmla="*/ 33 w 133"/>
                      <a:gd name="T17" fmla="*/ 114 h 168"/>
                      <a:gd name="T18" fmla="*/ 30 w 133"/>
                      <a:gd name="T19" fmla="*/ 112 h 168"/>
                      <a:gd name="T20" fmla="*/ 31 w 133"/>
                      <a:gd name="T21" fmla="*/ 117 h 168"/>
                      <a:gd name="T22" fmla="*/ 33 w 133"/>
                      <a:gd name="T23" fmla="*/ 120 h 168"/>
                      <a:gd name="T24" fmla="*/ 29 w 133"/>
                      <a:gd name="T25" fmla="*/ 124 h 168"/>
                      <a:gd name="T26" fmla="*/ 29 w 133"/>
                      <a:gd name="T27" fmla="*/ 132 h 168"/>
                      <a:gd name="T28" fmla="*/ 24 w 133"/>
                      <a:gd name="T29" fmla="*/ 121 h 168"/>
                      <a:gd name="T30" fmla="*/ 24 w 133"/>
                      <a:gd name="T31" fmla="*/ 115 h 168"/>
                      <a:gd name="T32" fmla="*/ 18 w 133"/>
                      <a:gd name="T33" fmla="*/ 116 h 168"/>
                      <a:gd name="T34" fmla="*/ 9 w 133"/>
                      <a:gd name="T35" fmla="*/ 119 h 168"/>
                      <a:gd name="T36" fmla="*/ 9 w 133"/>
                      <a:gd name="T37" fmla="*/ 123 h 168"/>
                      <a:gd name="T38" fmla="*/ 0 w 133"/>
                      <a:gd name="T39" fmla="*/ 121 h 168"/>
                      <a:gd name="T40" fmla="*/ 3 w 133"/>
                      <a:gd name="T41" fmla="*/ 118 h 168"/>
                      <a:gd name="T42" fmla="*/ 9 w 133"/>
                      <a:gd name="T43" fmla="*/ 112 h 168"/>
                      <a:gd name="T44" fmla="*/ 9 w 133"/>
                      <a:gd name="T45" fmla="*/ 105 h 168"/>
                      <a:gd name="T46" fmla="*/ 14 w 133"/>
                      <a:gd name="T47" fmla="*/ 105 h 168"/>
                      <a:gd name="T48" fmla="*/ 21 w 133"/>
                      <a:gd name="T49" fmla="*/ 103 h 168"/>
                      <a:gd name="T50" fmla="*/ 22 w 133"/>
                      <a:gd name="T51" fmla="*/ 105 h 168"/>
                      <a:gd name="T52" fmla="*/ 25 w 133"/>
                      <a:gd name="T53" fmla="*/ 100 h 168"/>
                      <a:gd name="T54" fmla="*/ 24 w 133"/>
                      <a:gd name="T55" fmla="*/ 89 h 168"/>
                      <a:gd name="T56" fmla="*/ 24 w 133"/>
                      <a:gd name="T57" fmla="*/ 73 h 168"/>
                      <a:gd name="T58" fmla="*/ 25 w 133"/>
                      <a:gd name="T59" fmla="*/ 68 h 168"/>
                      <a:gd name="T60" fmla="*/ 25 w 133"/>
                      <a:gd name="T61" fmla="*/ 74 h 168"/>
                      <a:gd name="T62" fmla="*/ 26 w 133"/>
                      <a:gd name="T63" fmla="*/ 80 h 168"/>
                      <a:gd name="T64" fmla="*/ 29 w 133"/>
                      <a:gd name="T65" fmla="*/ 73 h 168"/>
                      <a:gd name="T66" fmla="*/ 33 w 133"/>
                      <a:gd name="T67" fmla="*/ 64 h 168"/>
                      <a:gd name="T68" fmla="*/ 33 w 133"/>
                      <a:gd name="T69" fmla="*/ 47 h 168"/>
                      <a:gd name="T70" fmla="*/ 34 w 133"/>
                      <a:gd name="T71" fmla="*/ 42 h 168"/>
                      <a:gd name="T72" fmla="*/ 31 w 133"/>
                      <a:gd name="T73" fmla="*/ 33 h 168"/>
                      <a:gd name="T74" fmla="*/ 29 w 133"/>
                      <a:gd name="T75" fmla="*/ 15 h 168"/>
                      <a:gd name="T76" fmla="*/ 29 w 133"/>
                      <a:gd name="T77" fmla="*/ 5 h 168"/>
                      <a:gd name="T78" fmla="*/ 32 w 133"/>
                      <a:gd name="T79" fmla="*/ 10 h 168"/>
                      <a:gd name="T80" fmla="*/ 33 w 133"/>
                      <a:gd name="T81" fmla="*/ 6 h 168"/>
                      <a:gd name="T82" fmla="*/ 33 w 133"/>
                      <a:gd name="T83" fmla="*/ 5 h 168"/>
                      <a:gd name="T84" fmla="*/ 30 w 133"/>
                      <a:gd name="T85" fmla="*/ 5 h 168"/>
                      <a:gd name="T86" fmla="*/ 31 w 133"/>
                      <a:gd name="T87" fmla="*/ 0 h 168"/>
                      <a:gd name="T88" fmla="*/ 33 w 133"/>
                      <a:gd name="T89" fmla="*/ 4 h 168"/>
                      <a:gd name="T90" fmla="*/ 39 w 133"/>
                      <a:gd name="T91" fmla="*/ 20 h 168"/>
                      <a:gd name="T92" fmla="*/ 44 w 133"/>
                      <a:gd name="T93" fmla="*/ 39 h 168"/>
                      <a:gd name="T94" fmla="*/ 45 w 133"/>
                      <a:gd name="T95" fmla="*/ 46 h 168"/>
                      <a:gd name="T96" fmla="*/ 43 w 133"/>
                      <a:gd name="T97" fmla="*/ 54 h 168"/>
                      <a:gd name="T98" fmla="*/ 46 w 133"/>
                      <a:gd name="T99" fmla="*/ 80 h 168"/>
                      <a:gd name="T100" fmla="*/ 50 w 133"/>
                      <a:gd name="T101" fmla="*/ 100 h 168"/>
                      <a:gd name="T102" fmla="*/ 48 w 133"/>
                      <a:gd name="T103" fmla="*/ 112 h 168"/>
                      <a:gd name="T104" fmla="*/ 47 w 133"/>
                      <a:gd name="T105" fmla="*/ 107 h 168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w 133"/>
                      <a:gd name="T160" fmla="*/ 0 h 168"/>
                      <a:gd name="T161" fmla="*/ 133 w 133"/>
                      <a:gd name="T162" fmla="*/ 168 h 168"/>
                    </a:gdLst>
                    <a:ahLst/>
                    <a:cxnLst>
                      <a:cxn ang="T106">
                        <a:pos x="T0" y="T1"/>
                      </a:cxn>
                      <a:cxn ang="T107">
                        <a:pos x="T2" y="T3"/>
                      </a:cxn>
                      <a:cxn ang="T108">
                        <a:pos x="T4" y="T5"/>
                      </a:cxn>
                      <a:cxn ang="T109">
                        <a:pos x="T6" y="T7"/>
                      </a:cxn>
                      <a:cxn ang="T110">
                        <a:pos x="T8" y="T9"/>
                      </a:cxn>
                      <a:cxn ang="T111">
                        <a:pos x="T10" y="T11"/>
                      </a:cxn>
                      <a:cxn ang="T112">
                        <a:pos x="T12" y="T13"/>
                      </a:cxn>
                      <a:cxn ang="T113">
                        <a:pos x="T14" y="T15"/>
                      </a:cxn>
                      <a:cxn ang="T114">
                        <a:pos x="T16" y="T17"/>
                      </a:cxn>
                      <a:cxn ang="T115">
                        <a:pos x="T18" y="T19"/>
                      </a:cxn>
                      <a:cxn ang="T116">
                        <a:pos x="T20" y="T21"/>
                      </a:cxn>
                      <a:cxn ang="T117">
                        <a:pos x="T22" y="T23"/>
                      </a:cxn>
                      <a:cxn ang="T118">
                        <a:pos x="T24" y="T25"/>
                      </a:cxn>
                      <a:cxn ang="T119">
                        <a:pos x="T26" y="T27"/>
                      </a:cxn>
                      <a:cxn ang="T120">
                        <a:pos x="T28" y="T29"/>
                      </a:cxn>
                      <a:cxn ang="T121">
                        <a:pos x="T30" y="T31"/>
                      </a:cxn>
                      <a:cxn ang="T122">
                        <a:pos x="T32" y="T33"/>
                      </a:cxn>
                      <a:cxn ang="T123">
                        <a:pos x="T34" y="T35"/>
                      </a:cxn>
                      <a:cxn ang="T124">
                        <a:pos x="T36" y="T37"/>
                      </a:cxn>
                      <a:cxn ang="T125">
                        <a:pos x="T38" y="T39"/>
                      </a:cxn>
                      <a:cxn ang="T126">
                        <a:pos x="T40" y="T41"/>
                      </a:cxn>
                      <a:cxn ang="T127">
                        <a:pos x="T42" y="T43"/>
                      </a:cxn>
                      <a:cxn ang="T128">
                        <a:pos x="T44" y="T45"/>
                      </a:cxn>
                      <a:cxn ang="T129">
                        <a:pos x="T46" y="T47"/>
                      </a:cxn>
                      <a:cxn ang="T130">
                        <a:pos x="T48" y="T49"/>
                      </a:cxn>
                      <a:cxn ang="T131">
                        <a:pos x="T50" y="T51"/>
                      </a:cxn>
                      <a:cxn ang="T132">
                        <a:pos x="T52" y="T53"/>
                      </a:cxn>
                      <a:cxn ang="T133">
                        <a:pos x="T54" y="T55"/>
                      </a:cxn>
                      <a:cxn ang="T134">
                        <a:pos x="T56" y="T57"/>
                      </a:cxn>
                      <a:cxn ang="T135">
                        <a:pos x="T58" y="T59"/>
                      </a:cxn>
                      <a:cxn ang="T136">
                        <a:pos x="T60" y="T61"/>
                      </a:cxn>
                      <a:cxn ang="T137">
                        <a:pos x="T62" y="T63"/>
                      </a:cxn>
                      <a:cxn ang="T138">
                        <a:pos x="T64" y="T65"/>
                      </a:cxn>
                      <a:cxn ang="T139">
                        <a:pos x="T66" y="T67"/>
                      </a:cxn>
                      <a:cxn ang="T140">
                        <a:pos x="T68" y="T69"/>
                      </a:cxn>
                      <a:cxn ang="T141">
                        <a:pos x="T70" y="T71"/>
                      </a:cxn>
                      <a:cxn ang="T142">
                        <a:pos x="T72" y="T73"/>
                      </a:cxn>
                      <a:cxn ang="T143">
                        <a:pos x="T74" y="T75"/>
                      </a:cxn>
                      <a:cxn ang="T144">
                        <a:pos x="T76" y="T77"/>
                      </a:cxn>
                      <a:cxn ang="T145">
                        <a:pos x="T78" y="T79"/>
                      </a:cxn>
                      <a:cxn ang="T146">
                        <a:pos x="T80" y="T81"/>
                      </a:cxn>
                      <a:cxn ang="T147">
                        <a:pos x="T82" y="T83"/>
                      </a:cxn>
                      <a:cxn ang="T148">
                        <a:pos x="T84" y="T85"/>
                      </a:cxn>
                      <a:cxn ang="T149">
                        <a:pos x="T86" y="T87"/>
                      </a:cxn>
                      <a:cxn ang="T150">
                        <a:pos x="T88" y="T89"/>
                      </a:cxn>
                      <a:cxn ang="T151">
                        <a:pos x="T90" y="T91"/>
                      </a:cxn>
                      <a:cxn ang="T152">
                        <a:pos x="T92" y="T93"/>
                      </a:cxn>
                      <a:cxn ang="T153">
                        <a:pos x="T94" y="T95"/>
                      </a:cxn>
                      <a:cxn ang="T154">
                        <a:pos x="T96" y="T97"/>
                      </a:cxn>
                      <a:cxn ang="T155">
                        <a:pos x="T98" y="T99"/>
                      </a:cxn>
                      <a:cxn ang="T156">
                        <a:pos x="T100" y="T101"/>
                      </a:cxn>
                      <a:cxn ang="T157">
                        <a:pos x="T102" y="T103"/>
                      </a:cxn>
                      <a:cxn ang="T158">
                        <a:pos x="T104" y="T105"/>
                      </a:cxn>
                    </a:cxnLst>
                    <a:rect l="T159" t="T160" r="T161" b="T162"/>
                    <a:pathLst>
                      <a:path w="133" h="168">
                        <a:moveTo>
                          <a:pt x="126" y="125"/>
                        </a:moveTo>
                        <a:lnTo>
                          <a:pt x="121" y="121"/>
                        </a:lnTo>
                        <a:lnTo>
                          <a:pt x="121" y="131"/>
                        </a:lnTo>
                        <a:lnTo>
                          <a:pt x="116" y="134"/>
                        </a:lnTo>
                        <a:lnTo>
                          <a:pt x="114" y="142"/>
                        </a:lnTo>
                        <a:lnTo>
                          <a:pt x="110" y="132"/>
                        </a:lnTo>
                        <a:lnTo>
                          <a:pt x="106" y="143"/>
                        </a:lnTo>
                        <a:lnTo>
                          <a:pt x="89" y="142"/>
                        </a:lnTo>
                        <a:lnTo>
                          <a:pt x="85" y="140"/>
                        </a:lnTo>
                        <a:lnTo>
                          <a:pt x="80" y="135"/>
                        </a:lnTo>
                        <a:lnTo>
                          <a:pt x="83" y="145"/>
                        </a:lnTo>
                        <a:lnTo>
                          <a:pt x="87" y="151"/>
                        </a:lnTo>
                        <a:lnTo>
                          <a:pt x="79" y="159"/>
                        </a:lnTo>
                        <a:lnTo>
                          <a:pt x="78" y="168"/>
                        </a:lnTo>
                        <a:lnTo>
                          <a:pt x="63" y="154"/>
                        </a:lnTo>
                        <a:lnTo>
                          <a:pt x="62" y="141"/>
                        </a:lnTo>
                        <a:lnTo>
                          <a:pt x="45" y="143"/>
                        </a:lnTo>
                        <a:lnTo>
                          <a:pt x="23" y="150"/>
                        </a:lnTo>
                        <a:lnTo>
                          <a:pt x="17" y="157"/>
                        </a:lnTo>
                        <a:lnTo>
                          <a:pt x="0" y="154"/>
                        </a:lnTo>
                        <a:lnTo>
                          <a:pt x="3" y="147"/>
                        </a:lnTo>
                        <a:lnTo>
                          <a:pt x="13" y="135"/>
                        </a:lnTo>
                        <a:lnTo>
                          <a:pt x="22" y="123"/>
                        </a:lnTo>
                        <a:lnTo>
                          <a:pt x="36" y="123"/>
                        </a:lnTo>
                        <a:lnTo>
                          <a:pt x="54" y="121"/>
                        </a:lnTo>
                        <a:lnTo>
                          <a:pt x="56" y="123"/>
                        </a:lnTo>
                        <a:lnTo>
                          <a:pt x="65" y="118"/>
                        </a:lnTo>
                        <a:lnTo>
                          <a:pt x="62" y="107"/>
                        </a:lnTo>
                        <a:lnTo>
                          <a:pt x="61" y="91"/>
                        </a:lnTo>
                        <a:lnTo>
                          <a:pt x="67" y="86"/>
                        </a:lnTo>
                        <a:lnTo>
                          <a:pt x="66" y="92"/>
                        </a:lnTo>
                        <a:lnTo>
                          <a:pt x="71" y="98"/>
                        </a:lnTo>
                        <a:lnTo>
                          <a:pt x="79" y="91"/>
                        </a:lnTo>
                        <a:lnTo>
                          <a:pt x="87" y="82"/>
                        </a:lnTo>
                        <a:lnTo>
                          <a:pt x="88" y="65"/>
                        </a:lnTo>
                        <a:lnTo>
                          <a:pt x="89" y="49"/>
                        </a:lnTo>
                        <a:lnTo>
                          <a:pt x="82" y="33"/>
                        </a:lnTo>
                        <a:lnTo>
                          <a:pt x="77" y="15"/>
                        </a:lnTo>
                        <a:lnTo>
                          <a:pt x="77" y="5"/>
                        </a:lnTo>
                        <a:lnTo>
                          <a:pt x="84" y="10"/>
                        </a:lnTo>
                        <a:lnTo>
                          <a:pt x="88" y="6"/>
                        </a:lnTo>
                        <a:lnTo>
                          <a:pt x="87" y="5"/>
                        </a:lnTo>
                        <a:lnTo>
                          <a:pt x="80" y="5"/>
                        </a:lnTo>
                        <a:lnTo>
                          <a:pt x="82" y="0"/>
                        </a:lnTo>
                        <a:lnTo>
                          <a:pt x="88" y="4"/>
                        </a:lnTo>
                        <a:lnTo>
                          <a:pt x="103" y="20"/>
                        </a:lnTo>
                        <a:lnTo>
                          <a:pt x="117" y="39"/>
                        </a:lnTo>
                        <a:lnTo>
                          <a:pt x="118" y="64"/>
                        </a:lnTo>
                        <a:lnTo>
                          <a:pt x="115" y="72"/>
                        </a:lnTo>
                        <a:lnTo>
                          <a:pt x="123" y="98"/>
                        </a:lnTo>
                        <a:lnTo>
                          <a:pt x="133" y="118"/>
                        </a:lnTo>
                        <a:lnTo>
                          <a:pt x="127" y="136"/>
                        </a:lnTo>
                        <a:lnTo>
                          <a:pt x="126" y="125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34" name="Freeform 472"/>
                  <p:cNvSpPr>
                    <a:spLocks/>
                  </p:cNvSpPr>
                  <p:nvPr/>
                </p:nvSpPr>
                <p:spPr bwMode="auto">
                  <a:xfrm>
                    <a:off x="4593" y="1130"/>
                    <a:ext cx="73" cy="87"/>
                  </a:xfrm>
                  <a:custGeom>
                    <a:avLst/>
                    <a:gdLst>
                      <a:gd name="T0" fmla="*/ 15 w 79"/>
                      <a:gd name="T1" fmla="*/ 32 h 86"/>
                      <a:gd name="T2" fmla="*/ 12 w 79"/>
                      <a:gd name="T3" fmla="*/ 28 h 86"/>
                      <a:gd name="T4" fmla="*/ 6 w 79"/>
                      <a:gd name="T5" fmla="*/ 13 h 86"/>
                      <a:gd name="T6" fmla="*/ 0 w 79"/>
                      <a:gd name="T7" fmla="*/ 0 h 86"/>
                      <a:gd name="T8" fmla="*/ 5 w 79"/>
                      <a:gd name="T9" fmla="*/ 11 h 86"/>
                      <a:gd name="T10" fmla="*/ 6 w 79"/>
                      <a:gd name="T11" fmla="*/ 28 h 86"/>
                      <a:gd name="T12" fmla="*/ 6 w 79"/>
                      <a:gd name="T13" fmla="*/ 63 h 86"/>
                      <a:gd name="T14" fmla="*/ 6 w 79"/>
                      <a:gd name="T15" fmla="*/ 63 h 86"/>
                      <a:gd name="T16" fmla="*/ 6 w 79"/>
                      <a:gd name="T17" fmla="*/ 67 h 86"/>
                      <a:gd name="T18" fmla="*/ 6 w 79"/>
                      <a:gd name="T19" fmla="*/ 76 h 86"/>
                      <a:gd name="T20" fmla="*/ 6 w 79"/>
                      <a:gd name="T21" fmla="*/ 88 h 86"/>
                      <a:gd name="T22" fmla="*/ 6 w 79"/>
                      <a:gd name="T23" fmla="*/ 104 h 86"/>
                      <a:gd name="T24" fmla="*/ 6 w 79"/>
                      <a:gd name="T25" fmla="*/ 99 h 86"/>
                      <a:gd name="T26" fmla="*/ 7 w 79"/>
                      <a:gd name="T27" fmla="*/ 98 h 86"/>
                      <a:gd name="T28" fmla="*/ 6 w 79"/>
                      <a:gd name="T29" fmla="*/ 84 h 86"/>
                      <a:gd name="T30" fmla="*/ 6 w 79"/>
                      <a:gd name="T31" fmla="*/ 82 h 86"/>
                      <a:gd name="T32" fmla="*/ 6 w 79"/>
                      <a:gd name="T33" fmla="*/ 79 h 86"/>
                      <a:gd name="T34" fmla="*/ 15 w 79"/>
                      <a:gd name="T35" fmla="*/ 90 h 86"/>
                      <a:gd name="T36" fmla="*/ 15 w 79"/>
                      <a:gd name="T37" fmla="*/ 85 h 86"/>
                      <a:gd name="T38" fmla="*/ 16 w 79"/>
                      <a:gd name="T39" fmla="*/ 71 h 86"/>
                      <a:gd name="T40" fmla="*/ 18 w 79"/>
                      <a:gd name="T41" fmla="*/ 63 h 86"/>
                      <a:gd name="T42" fmla="*/ 17 w 79"/>
                      <a:gd name="T43" fmla="*/ 40 h 86"/>
                      <a:gd name="T44" fmla="*/ 16 w 79"/>
                      <a:gd name="T45" fmla="*/ 24 h 86"/>
                      <a:gd name="T46" fmla="*/ 15 w 79"/>
                      <a:gd name="T47" fmla="*/ 32 h 8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w 79"/>
                      <a:gd name="T73" fmla="*/ 0 h 86"/>
                      <a:gd name="T74" fmla="*/ 79 w 79"/>
                      <a:gd name="T75" fmla="*/ 86 h 86"/>
                    </a:gdLst>
                    <a:ahLst/>
                    <a:cxnLst>
                      <a:cxn ang="T48">
                        <a:pos x="T0" y="T1"/>
                      </a:cxn>
                      <a:cxn ang="T49">
                        <a:pos x="T2" y="T3"/>
                      </a:cxn>
                      <a:cxn ang="T50">
                        <a:pos x="T4" y="T5"/>
                      </a:cxn>
                      <a:cxn ang="T51">
                        <a:pos x="T6" y="T7"/>
                      </a:cxn>
                      <a:cxn ang="T52">
                        <a:pos x="T8" y="T9"/>
                      </a:cxn>
                      <a:cxn ang="T53">
                        <a:pos x="T10" y="T11"/>
                      </a:cxn>
                      <a:cxn ang="T54">
                        <a:pos x="T12" y="T13"/>
                      </a:cxn>
                      <a:cxn ang="T55">
                        <a:pos x="T14" y="T15"/>
                      </a:cxn>
                      <a:cxn ang="T56">
                        <a:pos x="T16" y="T17"/>
                      </a:cxn>
                      <a:cxn ang="T57">
                        <a:pos x="T18" y="T19"/>
                      </a:cxn>
                      <a:cxn ang="T58">
                        <a:pos x="T20" y="T21"/>
                      </a:cxn>
                      <a:cxn ang="T59">
                        <a:pos x="T22" y="T23"/>
                      </a:cxn>
                      <a:cxn ang="T60">
                        <a:pos x="T24" y="T25"/>
                      </a:cxn>
                      <a:cxn ang="T61">
                        <a:pos x="T26" y="T27"/>
                      </a:cxn>
                      <a:cxn ang="T62">
                        <a:pos x="T28" y="T29"/>
                      </a:cxn>
                      <a:cxn ang="T63">
                        <a:pos x="T30" y="T31"/>
                      </a:cxn>
                      <a:cxn ang="T64">
                        <a:pos x="T32" y="T33"/>
                      </a:cxn>
                      <a:cxn ang="T65">
                        <a:pos x="T34" y="T35"/>
                      </a:cxn>
                      <a:cxn ang="T66">
                        <a:pos x="T36" y="T37"/>
                      </a:cxn>
                      <a:cxn ang="T67">
                        <a:pos x="T38" y="T39"/>
                      </a:cxn>
                      <a:cxn ang="T68">
                        <a:pos x="T40" y="T41"/>
                      </a:cxn>
                      <a:cxn ang="T69">
                        <a:pos x="T42" y="T43"/>
                      </a:cxn>
                      <a:cxn ang="T70">
                        <a:pos x="T44" y="T45"/>
                      </a:cxn>
                      <a:cxn ang="T71">
                        <a:pos x="T46" y="T47"/>
                      </a:cxn>
                    </a:cxnLst>
                    <a:rect l="T72" t="T73" r="T74" b="T75"/>
                    <a:pathLst>
                      <a:path w="79" h="86">
                        <a:moveTo>
                          <a:pt x="60" y="32"/>
                        </a:moveTo>
                        <a:lnTo>
                          <a:pt x="47" y="28"/>
                        </a:lnTo>
                        <a:lnTo>
                          <a:pt x="23" y="13"/>
                        </a:lnTo>
                        <a:lnTo>
                          <a:pt x="0" y="0"/>
                        </a:lnTo>
                        <a:lnTo>
                          <a:pt x="5" y="11"/>
                        </a:lnTo>
                        <a:lnTo>
                          <a:pt x="12" y="28"/>
                        </a:lnTo>
                        <a:lnTo>
                          <a:pt x="20" y="45"/>
                        </a:lnTo>
                        <a:lnTo>
                          <a:pt x="11" y="45"/>
                        </a:lnTo>
                        <a:lnTo>
                          <a:pt x="8" y="49"/>
                        </a:lnTo>
                        <a:lnTo>
                          <a:pt x="8" y="58"/>
                        </a:lnTo>
                        <a:lnTo>
                          <a:pt x="11" y="70"/>
                        </a:lnTo>
                        <a:lnTo>
                          <a:pt x="20" y="86"/>
                        </a:lnTo>
                        <a:lnTo>
                          <a:pt x="25" y="81"/>
                        </a:lnTo>
                        <a:lnTo>
                          <a:pt x="32" y="80"/>
                        </a:lnTo>
                        <a:lnTo>
                          <a:pt x="15" y="66"/>
                        </a:lnTo>
                        <a:lnTo>
                          <a:pt x="21" y="64"/>
                        </a:lnTo>
                        <a:lnTo>
                          <a:pt x="28" y="61"/>
                        </a:lnTo>
                        <a:lnTo>
                          <a:pt x="59" y="72"/>
                        </a:lnTo>
                        <a:lnTo>
                          <a:pt x="59" y="67"/>
                        </a:lnTo>
                        <a:lnTo>
                          <a:pt x="65" y="53"/>
                        </a:lnTo>
                        <a:lnTo>
                          <a:pt x="79" y="45"/>
                        </a:lnTo>
                        <a:lnTo>
                          <a:pt x="71" y="40"/>
                        </a:lnTo>
                        <a:lnTo>
                          <a:pt x="64" y="24"/>
                        </a:lnTo>
                        <a:lnTo>
                          <a:pt x="60" y="32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35" name="Freeform 473"/>
                  <p:cNvSpPr>
                    <a:spLocks/>
                  </p:cNvSpPr>
                  <p:nvPr/>
                </p:nvSpPr>
                <p:spPr bwMode="auto">
                  <a:xfrm>
                    <a:off x="4536" y="1375"/>
                    <a:ext cx="38" cy="56"/>
                  </a:xfrm>
                  <a:custGeom>
                    <a:avLst/>
                    <a:gdLst>
                      <a:gd name="T0" fmla="*/ 11 w 41"/>
                      <a:gd name="T1" fmla="*/ 18 h 56"/>
                      <a:gd name="T2" fmla="*/ 11 w 41"/>
                      <a:gd name="T3" fmla="*/ 35 h 56"/>
                      <a:gd name="T4" fmla="*/ 10 w 41"/>
                      <a:gd name="T5" fmla="*/ 48 h 56"/>
                      <a:gd name="T6" fmla="*/ 8 w 41"/>
                      <a:gd name="T7" fmla="*/ 56 h 56"/>
                      <a:gd name="T8" fmla="*/ 6 w 41"/>
                      <a:gd name="T9" fmla="*/ 45 h 56"/>
                      <a:gd name="T10" fmla="*/ 7 w 41"/>
                      <a:gd name="T11" fmla="*/ 52 h 56"/>
                      <a:gd name="T12" fmla="*/ 6 w 41"/>
                      <a:gd name="T13" fmla="*/ 48 h 56"/>
                      <a:gd name="T14" fmla="*/ 6 w 41"/>
                      <a:gd name="T15" fmla="*/ 35 h 56"/>
                      <a:gd name="T16" fmla="*/ 6 w 41"/>
                      <a:gd name="T17" fmla="*/ 25 h 56"/>
                      <a:gd name="T18" fmla="*/ 6 w 41"/>
                      <a:gd name="T19" fmla="*/ 15 h 56"/>
                      <a:gd name="T20" fmla="*/ 6 w 41"/>
                      <a:gd name="T21" fmla="*/ 25 h 56"/>
                      <a:gd name="T22" fmla="*/ 6 w 41"/>
                      <a:gd name="T23" fmla="*/ 25 h 56"/>
                      <a:gd name="T24" fmla="*/ 5 w 41"/>
                      <a:gd name="T25" fmla="*/ 18 h 56"/>
                      <a:gd name="T26" fmla="*/ 6 w 41"/>
                      <a:gd name="T27" fmla="*/ 18 h 56"/>
                      <a:gd name="T28" fmla="*/ 0 w 41"/>
                      <a:gd name="T29" fmla="*/ 11 h 56"/>
                      <a:gd name="T30" fmla="*/ 6 w 41"/>
                      <a:gd name="T31" fmla="*/ 0 h 56"/>
                      <a:gd name="T32" fmla="*/ 6 w 41"/>
                      <a:gd name="T33" fmla="*/ 6 h 56"/>
                      <a:gd name="T34" fmla="*/ 7 w 41"/>
                      <a:gd name="T35" fmla="*/ 8 h 56"/>
                      <a:gd name="T36" fmla="*/ 8 w 41"/>
                      <a:gd name="T37" fmla="*/ 13 h 56"/>
                      <a:gd name="T38" fmla="*/ 11 w 41"/>
                      <a:gd name="T39" fmla="*/ 18 h 5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w 41"/>
                      <a:gd name="T61" fmla="*/ 0 h 56"/>
                      <a:gd name="T62" fmla="*/ 41 w 41"/>
                      <a:gd name="T63" fmla="*/ 56 h 56"/>
                    </a:gdLst>
                    <a:ahLst/>
                    <a:cxnLst>
                      <a:cxn ang="T40">
                        <a:pos x="T0" y="T1"/>
                      </a:cxn>
                      <a:cxn ang="T41">
                        <a:pos x="T2" y="T3"/>
                      </a:cxn>
                      <a:cxn ang="T42">
                        <a:pos x="T4" y="T5"/>
                      </a:cxn>
                      <a:cxn ang="T43">
                        <a:pos x="T6" y="T7"/>
                      </a:cxn>
                      <a:cxn ang="T44">
                        <a:pos x="T8" y="T9"/>
                      </a:cxn>
                      <a:cxn ang="T45">
                        <a:pos x="T10" y="T11"/>
                      </a:cxn>
                      <a:cxn ang="T46">
                        <a:pos x="T12" y="T13"/>
                      </a:cxn>
                      <a:cxn ang="T47">
                        <a:pos x="T14" y="T15"/>
                      </a:cxn>
                      <a:cxn ang="T48">
                        <a:pos x="T16" y="T17"/>
                      </a:cxn>
                      <a:cxn ang="T49">
                        <a:pos x="T18" y="T19"/>
                      </a:cxn>
                      <a:cxn ang="T50">
                        <a:pos x="T20" y="T21"/>
                      </a:cxn>
                      <a:cxn ang="T51">
                        <a:pos x="T22" y="T23"/>
                      </a:cxn>
                      <a:cxn ang="T52">
                        <a:pos x="T24" y="T25"/>
                      </a:cxn>
                      <a:cxn ang="T53">
                        <a:pos x="T26" y="T27"/>
                      </a:cxn>
                      <a:cxn ang="T54">
                        <a:pos x="T28" y="T29"/>
                      </a:cxn>
                      <a:cxn ang="T55">
                        <a:pos x="T30" y="T31"/>
                      </a:cxn>
                      <a:cxn ang="T56">
                        <a:pos x="T32" y="T33"/>
                      </a:cxn>
                      <a:cxn ang="T57">
                        <a:pos x="T34" y="T35"/>
                      </a:cxn>
                      <a:cxn ang="T58">
                        <a:pos x="T36" y="T37"/>
                      </a:cxn>
                      <a:cxn ang="T59">
                        <a:pos x="T38" y="T39"/>
                      </a:cxn>
                    </a:cxnLst>
                    <a:rect l="T60" t="T61" r="T62" b="T63"/>
                    <a:pathLst>
                      <a:path w="41" h="56">
                        <a:moveTo>
                          <a:pt x="41" y="18"/>
                        </a:moveTo>
                        <a:lnTo>
                          <a:pt x="41" y="35"/>
                        </a:lnTo>
                        <a:lnTo>
                          <a:pt x="37" y="48"/>
                        </a:lnTo>
                        <a:lnTo>
                          <a:pt x="33" y="56"/>
                        </a:lnTo>
                        <a:lnTo>
                          <a:pt x="27" y="45"/>
                        </a:lnTo>
                        <a:lnTo>
                          <a:pt x="30" y="52"/>
                        </a:lnTo>
                        <a:lnTo>
                          <a:pt x="24" y="48"/>
                        </a:lnTo>
                        <a:lnTo>
                          <a:pt x="20" y="35"/>
                        </a:lnTo>
                        <a:lnTo>
                          <a:pt x="20" y="25"/>
                        </a:lnTo>
                        <a:lnTo>
                          <a:pt x="9" y="15"/>
                        </a:lnTo>
                        <a:lnTo>
                          <a:pt x="15" y="25"/>
                        </a:lnTo>
                        <a:lnTo>
                          <a:pt x="9" y="25"/>
                        </a:lnTo>
                        <a:lnTo>
                          <a:pt x="5" y="18"/>
                        </a:lnTo>
                        <a:lnTo>
                          <a:pt x="8" y="18"/>
                        </a:lnTo>
                        <a:lnTo>
                          <a:pt x="0" y="11"/>
                        </a:lnTo>
                        <a:lnTo>
                          <a:pt x="17" y="0"/>
                        </a:lnTo>
                        <a:lnTo>
                          <a:pt x="27" y="6"/>
                        </a:lnTo>
                        <a:lnTo>
                          <a:pt x="31" y="8"/>
                        </a:lnTo>
                        <a:lnTo>
                          <a:pt x="32" y="13"/>
                        </a:lnTo>
                        <a:lnTo>
                          <a:pt x="41" y="18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36" name="Freeform 474"/>
                  <p:cNvSpPr>
                    <a:spLocks/>
                  </p:cNvSpPr>
                  <p:nvPr/>
                </p:nvSpPr>
                <p:spPr bwMode="auto">
                  <a:xfrm>
                    <a:off x="4572" y="1363"/>
                    <a:ext cx="32" cy="32"/>
                  </a:xfrm>
                  <a:custGeom>
                    <a:avLst/>
                    <a:gdLst>
                      <a:gd name="T0" fmla="*/ 5 w 35"/>
                      <a:gd name="T1" fmla="*/ 16 h 33"/>
                      <a:gd name="T2" fmla="*/ 5 w 35"/>
                      <a:gd name="T3" fmla="*/ 16 h 33"/>
                      <a:gd name="T4" fmla="*/ 5 w 35"/>
                      <a:gd name="T5" fmla="*/ 16 h 33"/>
                      <a:gd name="T6" fmla="*/ 5 w 35"/>
                      <a:gd name="T7" fmla="*/ 16 h 33"/>
                      <a:gd name="T8" fmla="*/ 2 w 35"/>
                      <a:gd name="T9" fmla="*/ 16 h 33"/>
                      <a:gd name="T10" fmla="*/ 0 w 35"/>
                      <a:gd name="T11" fmla="*/ 16 h 33"/>
                      <a:gd name="T12" fmla="*/ 5 w 35"/>
                      <a:gd name="T13" fmla="*/ 8 h 33"/>
                      <a:gd name="T14" fmla="*/ 5 w 35"/>
                      <a:gd name="T15" fmla="*/ 6 h 33"/>
                      <a:gd name="T16" fmla="*/ 5 w 35"/>
                      <a:gd name="T17" fmla="*/ 0 h 33"/>
                      <a:gd name="T18" fmla="*/ 6 w 35"/>
                      <a:gd name="T19" fmla="*/ 6 h 33"/>
                      <a:gd name="T20" fmla="*/ 7 w 35"/>
                      <a:gd name="T21" fmla="*/ 11 h 33"/>
                      <a:gd name="T22" fmla="*/ 5 w 35"/>
                      <a:gd name="T23" fmla="*/ 16 h 33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35"/>
                      <a:gd name="T37" fmla="*/ 0 h 33"/>
                      <a:gd name="T38" fmla="*/ 35 w 35"/>
                      <a:gd name="T39" fmla="*/ 33 h 33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35" h="33">
                        <a:moveTo>
                          <a:pt x="29" y="21"/>
                        </a:moveTo>
                        <a:lnTo>
                          <a:pt x="16" y="21"/>
                        </a:lnTo>
                        <a:lnTo>
                          <a:pt x="15" y="33"/>
                        </a:lnTo>
                        <a:lnTo>
                          <a:pt x="5" y="26"/>
                        </a:lnTo>
                        <a:lnTo>
                          <a:pt x="2" y="20"/>
                        </a:lnTo>
                        <a:lnTo>
                          <a:pt x="0" y="20"/>
                        </a:lnTo>
                        <a:lnTo>
                          <a:pt x="8" y="8"/>
                        </a:lnTo>
                        <a:lnTo>
                          <a:pt x="18" y="6"/>
                        </a:lnTo>
                        <a:lnTo>
                          <a:pt x="24" y="0"/>
                        </a:lnTo>
                        <a:lnTo>
                          <a:pt x="32" y="6"/>
                        </a:lnTo>
                        <a:lnTo>
                          <a:pt x="35" y="11"/>
                        </a:lnTo>
                        <a:lnTo>
                          <a:pt x="29" y="21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37" name="Freeform 475"/>
                  <p:cNvSpPr>
                    <a:spLocks/>
                  </p:cNvSpPr>
                  <p:nvPr/>
                </p:nvSpPr>
                <p:spPr bwMode="auto">
                  <a:xfrm>
                    <a:off x="4551" y="1523"/>
                    <a:ext cx="19" cy="22"/>
                  </a:xfrm>
                  <a:custGeom>
                    <a:avLst/>
                    <a:gdLst>
                      <a:gd name="T0" fmla="*/ 0 w 21"/>
                      <a:gd name="T1" fmla="*/ 22 h 22"/>
                      <a:gd name="T2" fmla="*/ 5 w 21"/>
                      <a:gd name="T3" fmla="*/ 4 h 22"/>
                      <a:gd name="T4" fmla="*/ 5 w 21"/>
                      <a:gd name="T5" fmla="*/ 0 h 22"/>
                      <a:gd name="T6" fmla="*/ 0 w 21"/>
                      <a:gd name="T7" fmla="*/ 22 h 2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1"/>
                      <a:gd name="T13" fmla="*/ 0 h 22"/>
                      <a:gd name="T14" fmla="*/ 21 w 21"/>
                      <a:gd name="T15" fmla="*/ 22 h 22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" h="22">
                        <a:moveTo>
                          <a:pt x="0" y="22"/>
                        </a:moveTo>
                        <a:lnTo>
                          <a:pt x="21" y="4"/>
                        </a:lnTo>
                        <a:lnTo>
                          <a:pt x="17" y="0"/>
                        </a:lnTo>
                        <a:lnTo>
                          <a:pt x="0" y="22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38" name="Freeform 476"/>
                  <p:cNvSpPr>
                    <a:spLocks/>
                  </p:cNvSpPr>
                  <p:nvPr/>
                </p:nvSpPr>
                <p:spPr bwMode="auto">
                  <a:xfrm>
                    <a:off x="4623" y="1281"/>
                    <a:ext cx="20" cy="22"/>
                  </a:xfrm>
                  <a:custGeom>
                    <a:avLst/>
                    <a:gdLst>
                      <a:gd name="T0" fmla="*/ 10 w 21"/>
                      <a:gd name="T1" fmla="*/ 22 h 22"/>
                      <a:gd name="T2" fmla="*/ 0 w 21"/>
                      <a:gd name="T3" fmla="*/ 0 h 22"/>
                      <a:gd name="T4" fmla="*/ 0 w 21"/>
                      <a:gd name="T5" fmla="*/ 22 h 22"/>
                      <a:gd name="T6" fmla="*/ 10 w 21"/>
                      <a:gd name="T7" fmla="*/ 22 h 2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1"/>
                      <a:gd name="T13" fmla="*/ 0 h 22"/>
                      <a:gd name="T14" fmla="*/ 21 w 21"/>
                      <a:gd name="T15" fmla="*/ 22 h 22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" h="22">
                        <a:moveTo>
                          <a:pt x="21" y="22"/>
                        </a:moveTo>
                        <a:lnTo>
                          <a:pt x="0" y="0"/>
                        </a:lnTo>
                        <a:lnTo>
                          <a:pt x="0" y="22"/>
                        </a:lnTo>
                        <a:lnTo>
                          <a:pt x="21" y="22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39" name="Freeform 477"/>
                  <p:cNvSpPr>
                    <a:spLocks/>
                  </p:cNvSpPr>
                  <p:nvPr/>
                </p:nvSpPr>
                <p:spPr bwMode="auto">
                  <a:xfrm>
                    <a:off x="4550" y="1407"/>
                    <a:ext cx="18" cy="22"/>
                  </a:xfrm>
                  <a:custGeom>
                    <a:avLst/>
                    <a:gdLst>
                      <a:gd name="T0" fmla="*/ 3 w 21"/>
                      <a:gd name="T1" fmla="*/ 0 h 22"/>
                      <a:gd name="T2" fmla="*/ 3 w 21"/>
                      <a:gd name="T3" fmla="*/ 22 h 22"/>
                      <a:gd name="T4" fmla="*/ 0 w 21"/>
                      <a:gd name="T5" fmla="*/ 15 h 22"/>
                      <a:gd name="T6" fmla="*/ 3 w 21"/>
                      <a:gd name="T7" fmla="*/ 0 h 2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1"/>
                      <a:gd name="T13" fmla="*/ 0 h 22"/>
                      <a:gd name="T14" fmla="*/ 21 w 21"/>
                      <a:gd name="T15" fmla="*/ 22 h 22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" h="22">
                        <a:moveTo>
                          <a:pt x="15" y="0"/>
                        </a:moveTo>
                        <a:lnTo>
                          <a:pt x="21" y="22"/>
                        </a:lnTo>
                        <a:lnTo>
                          <a:pt x="0" y="15"/>
                        </a:lnTo>
                        <a:lnTo>
                          <a:pt x="15" y="0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40" name="Freeform 478"/>
                  <p:cNvSpPr>
                    <a:spLocks/>
                  </p:cNvSpPr>
                  <p:nvPr/>
                </p:nvSpPr>
                <p:spPr bwMode="auto">
                  <a:xfrm>
                    <a:off x="4412" y="1185"/>
                    <a:ext cx="66" cy="108"/>
                  </a:xfrm>
                  <a:custGeom>
                    <a:avLst/>
                    <a:gdLst>
                      <a:gd name="T0" fmla="*/ 8 w 70"/>
                      <a:gd name="T1" fmla="*/ 71 h 108"/>
                      <a:gd name="T2" fmla="*/ 8 w 70"/>
                      <a:gd name="T3" fmla="*/ 68 h 108"/>
                      <a:gd name="T4" fmla="*/ 0 w 70"/>
                      <a:gd name="T5" fmla="*/ 59 h 108"/>
                      <a:gd name="T6" fmla="*/ 8 w 70"/>
                      <a:gd name="T7" fmla="*/ 46 h 108"/>
                      <a:gd name="T8" fmla="*/ 8 w 70"/>
                      <a:gd name="T9" fmla="*/ 30 h 108"/>
                      <a:gd name="T10" fmla="*/ 8 w 70"/>
                      <a:gd name="T11" fmla="*/ 26 h 108"/>
                      <a:gd name="T12" fmla="*/ 14 w 70"/>
                      <a:gd name="T13" fmla="*/ 33 h 108"/>
                      <a:gd name="T14" fmla="*/ 13 w 70"/>
                      <a:gd name="T15" fmla="*/ 22 h 108"/>
                      <a:gd name="T16" fmla="*/ 14 w 70"/>
                      <a:gd name="T17" fmla="*/ 19 h 108"/>
                      <a:gd name="T18" fmla="*/ 19 w 70"/>
                      <a:gd name="T19" fmla="*/ 11 h 108"/>
                      <a:gd name="T20" fmla="*/ 19 w 70"/>
                      <a:gd name="T21" fmla="*/ 0 h 108"/>
                      <a:gd name="T22" fmla="*/ 23 w 70"/>
                      <a:gd name="T23" fmla="*/ 11 h 108"/>
                      <a:gd name="T24" fmla="*/ 24 w 70"/>
                      <a:gd name="T25" fmla="*/ 13 h 108"/>
                      <a:gd name="T26" fmla="*/ 22 w 70"/>
                      <a:gd name="T27" fmla="*/ 24 h 108"/>
                      <a:gd name="T28" fmla="*/ 24 w 70"/>
                      <a:gd name="T29" fmla="*/ 44 h 108"/>
                      <a:gd name="T30" fmla="*/ 21 w 70"/>
                      <a:gd name="T31" fmla="*/ 56 h 108"/>
                      <a:gd name="T32" fmla="*/ 19 w 70"/>
                      <a:gd name="T33" fmla="*/ 70 h 108"/>
                      <a:gd name="T34" fmla="*/ 20 w 70"/>
                      <a:gd name="T35" fmla="*/ 79 h 108"/>
                      <a:gd name="T36" fmla="*/ 24 w 70"/>
                      <a:gd name="T37" fmla="*/ 90 h 108"/>
                      <a:gd name="T38" fmla="*/ 23 w 70"/>
                      <a:gd name="T39" fmla="*/ 95 h 108"/>
                      <a:gd name="T40" fmla="*/ 19 w 70"/>
                      <a:gd name="T41" fmla="*/ 103 h 108"/>
                      <a:gd name="T42" fmla="*/ 19 w 70"/>
                      <a:gd name="T43" fmla="*/ 108 h 108"/>
                      <a:gd name="T44" fmla="*/ 14 w 70"/>
                      <a:gd name="T45" fmla="*/ 104 h 108"/>
                      <a:gd name="T46" fmla="*/ 12 w 70"/>
                      <a:gd name="T47" fmla="*/ 108 h 108"/>
                      <a:gd name="T48" fmla="*/ 9 w 70"/>
                      <a:gd name="T49" fmla="*/ 103 h 108"/>
                      <a:gd name="T50" fmla="*/ 8 w 70"/>
                      <a:gd name="T51" fmla="*/ 99 h 108"/>
                      <a:gd name="T52" fmla="*/ 8 w 70"/>
                      <a:gd name="T53" fmla="*/ 89 h 108"/>
                      <a:gd name="T54" fmla="*/ 9 w 70"/>
                      <a:gd name="T55" fmla="*/ 88 h 108"/>
                      <a:gd name="T56" fmla="*/ 8 w 70"/>
                      <a:gd name="T57" fmla="*/ 83 h 108"/>
                      <a:gd name="T58" fmla="*/ 8 w 70"/>
                      <a:gd name="T59" fmla="*/ 71 h 108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w 70"/>
                      <a:gd name="T91" fmla="*/ 0 h 108"/>
                      <a:gd name="T92" fmla="*/ 70 w 70"/>
                      <a:gd name="T93" fmla="*/ 108 h 108"/>
                    </a:gdLst>
                    <a:ahLst/>
                    <a:cxnLst>
                      <a:cxn ang="T60">
                        <a:pos x="T0" y="T1"/>
                      </a:cxn>
                      <a:cxn ang="T61">
                        <a:pos x="T2" y="T3"/>
                      </a:cxn>
                      <a:cxn ang="T62">
                        <a:pos x="T4" y="T5"/>
                      </a:cxn>
                      <a:cxn ang="T63">
                        <a:pos x="T6" y="T7"/>
                      </a:cxn>
                      <a:cxn ang="T64">
                        <a:pos x="T8" y="T9"/>
                      </a:cxn>
                      <a:cxn ang="T65">
                        <a:pos x="T10" y="T11"/>
                      </a:cxn>
                      <a:cxn ang="T66">
                        <a:pos x="T12" y="T13"/>
                      </a:cxn>
                      <a:cxn ang="T67">
                        <a:pos x="T14" y="T15"/>
                      </a:cxn>
                      <a:cxn ang="T68">
                        <a:pos x="T16" y="T17"/>
                      </a:cxn>
                      <a:cxn ang="T69">
                        <a:pos x="T18" y="T19"/>
                      </a:cxn>
                      <a:cxn ang="T70">
                        <a:pos x="T20" y="T21"/>
                      </a:cxn>
                      <a:cxn ang="T71">
                        <a:pos x="T22" y="T23"/>
                      </a:cxn>
                      <a:cxn ang="T72">
                        <a:pos x="T24" y="T25"/>
                      </a:cxn>
                      <a:cxn ang="T73">
                        <a:pos x="T26" y="T27"/>
                      </a:cxn>
                      <a:cxn ang="T74">
                        <a:pos x="T28" y="T29"/>
                      </a:cxn>
                      <a:cxn ang="T75">
                        <a:pos x="T30" y="T31"/>
                      </a:cxn>
                      <a:cxn ang="T76">
                        <a:pos x="T32" y="T33"/>
                      </a:cxn>
                      <a:cxn ang="T77">
                        <a:pos x="T34" y="T35"/>
                      </a:cxn>
                      <a:cxn ang="T78">
                        <a:pos x="T36" y="T37"/>
                      </a:cxn>
                      <a:cxn ang="T79">
                        <a:pos x="T38" y="T39"/>
                      </a:cxn>
                      <a:cxn ang="T80">
                        <a:pos x="T40" y="T41"/>
                      </a:cxn>
                      <a:cxn ang="T81">
                        <a:pos x="T42" y="T43"/>
                      </a:cxn>
                      <a:cxn ang="T82">
                        <a:pos x="T44" y="T45"/>
                      </a:cxn>
                      <a:cxn ang="T83">
                        <a:pos x="T46" y="T47"/>
                      </a:cxn>
                      <a:cxn ang="T84">
                        <a:pos x="T48" y="T49"/>
                      </a:cxn>
                      <a:cxn ang="T85">
                        <a:pos x="T50" y="T51"/>
                      </a:cxn>
                      <a:cxn ang="T86">
                        <a:pos x="T52" y="T53"/>
                      </a:cxn>
                      <a:cxn ang="T87">
                        <a:pos x="T54" y="T55"/>
                      </a:cxn>
                      <a:cxn ang="T88">
                        <a:pos x="T56" y="T57"/>
                      </a:cxn>
                      <a:cxn ang="T89">
                        <a:pos x="T58" y="T59"/>
                      </a:cxn>
                    </a:cxnLst>
                    <a:rect l="T90" t="T91" r="T92" b="T93"/>
                    <a:pathLst>
                      <a:path w="70" h="108">
                        <a:moveTo>
                          <a:pt x="19" y="71"/>
                        </a:moveTo>
                        <a:lnTo>
                          <a:pt x="10" y="68"/>
                        </a:lnTo>
                        <a:lnTo>
                          <a:pt x="0" y="59"/>
                        </a:lnTo>
                        <a:lnTo>
                          <a:pt x="10" y="46"/>
                        </a:lnTo>
                        <a:lnTo>
                          <a:pt x="17" y="30"/>
                        </a:lnTo>
                        <a:lnTo>
                          <a:pt x="22" y="26"/>
                        </a:lnTo>
                        <a:lnTo>
                          <a:pt x="39" y="33"/>
                        </a:lnTo>
                        <a:lnTo>
                          <a:pt x="36" y="22"/>
                        </a:lnTo>
                        <a:lnTo>
                          <a:pt x="39" y="19"/>
                        </a:lnTo>
                        <a:lnTo>
                          <a:pt x="51" y="11"/>
                        </a:lnTo>
                        <a:lnTo>
                          <a:pt x="51" y="0"/>
                        </a:lnTo>
                        <a:lnTo>
                          <a:pt x="66" y="11"/>
                        </a:lnTo>
                        <a:lnTo>
                          <a:pt x="70" y="13"/>
                        </a:lnTo>
                        <a:lnTo>
                          <a:pt x="62" y="24"/>
                        </a:lnTo>
                        <a:lnTo>
                          <a:pt x="68" y="44"/>
                        </a:lnTo>
                        <a:lnTo>
                          <a:pt x="59" y="56"/>
                        </a:lnTo>
                        <a:lnTo>
                          <a:pt x="51" y="70"/>
                        </a:lnTo>
                        <a:lnTo>
                          <a:pt x="54" y="79"/>
                        </a:lnTo>
                        <a:lnTo>
                          <a:pt x="70" y="90"/>
                        </a:lnTo>
                        <a:lnTo>
                          <a:pt x="65" y="95"/>
                        </a:lnTo>
                        <a:lnTo>
                          <a:pt x="53" y="103"/>
                        </a:lnTo>
                        <a:lnTo>
                          <a:pt x="53" y="108"/>
                        </a:lnTo>
                        <a:lnTo>
                          <a:pt x="39" y="104"/>
                        </a:lnTo>
                        <a:lnTo>
                          <a:pt x="35" y="108"/>
                        </a:lnTo>
                        <a:lnTo>
                          <a:pt x="28" y="103"/>
                        </a:lnTo>
                        <a:lnTo>
                          <a:pt x="22" y="99"/>
                        </a:lnTo>
                        <a:lnTo>
                          <a:pt x="27" y="89"/>
                        </a:lnTo>
                        <a:lnTo>
                          <a:pt x="28" y="88"/>
                        </a:lnTo>
                        <a:lnTo>
                          <a:pt x="21" y="83"/>
                        </a:lnTo>
                        <a:lnTo>
                          <a:pt x="19" y="71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41" name="Freeform 479"/>
                  <p:cNvSpPr>
                    <a:spLocks/>
                  </p:cNvSpPr>
                  <p:nvPr/>
                </p:nvSpPr>
                <p:spPr bwMode="auto">
                  <a:xfrm>
                    <a:off x="4452" y="1557"/>
                    <a:ext cx="22" cy="68"/>
                  </a:xfrm>
                  <a:custGeom>
                    <a:avLst/>
                    <a:gdLst>
                      <a:gd name="T0" fmla="*/ 6 w 24"/>
                      <a:gd name="T1" fmla="*/ 68 h 68"/>
                      <a:gd name="T2" fmla="*/ 4 w 24"/>
                      <a:gd name="T3" fmla="*/ 51 h 68"/>
                      <a:gd name="T4" fmla="*/ 0 w 24"/>
                      <a:gd name="T5" fmla="*/ 27 h 68"/>
                      <a:gd name="T6" fmla="*/ 6 w 24"/>
                      <a:gd name="T7" fmla="*/ 13 h 68"/>
                      <a:gd name="T8" fmla="*/ 6 w 24"/>
                      <a:gd name="T9" fmla="*/ 0 h 68"/>
                      <a:gd name="T10" fmla="*/ 6 w 24"/>
                      <a:gd name="T11" fmla="*/ 4 h 68"/>
                      <a:gd name="T12" fmla="*/ 6 w 24"/>
                      <a:gd name="T13" fmla="*/ 19 h 68"/>
                      <a:gd name="T14" fmla="*/ 6 w 24"/>
                      <a:gd name="T15" fmla="*/ 35 h 68"/>
                      <a:gd name="T16" fmla="*/ 6 w 24"/>
                      <a:gd name="T17" fmla="*/ 51 h 68"/>
                      <a:gd name="T18" fmla="*/ 6 w 24"/>
                      <a:gd name="T19" fmla="*/ 68 h 6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24"/>
                      <a:gd name="T31" fmla="*/ 0 h 68"/>
                      <a:gd name="T32" fmla="*/ 24 w 24"/>
                      <a:gd name="T33" fmla="*/ 68 h 68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24" h="68">
                        <a:moveTo>
                          <a:pt x="16" y="68"/>
                        </a:moveTo>
                        <a:lnTo>
                          <a:pt x="4" y="51"/>
                        </a:lnTo>
                        <a:lnTo>
                          <a:pt x="0" y="27"/>
                        </a:lnTo>
                        <a:lnTo>
                          <a:pt x="9" y="13"/>
                        </a:lnTo>
                        <a:lnTo>
                          <a:pt x="13" y="0"/>
                        </a:lnTo>
                        <a:lnTo>
                          <a:pt x="24" y="4"/>
                        </a:lnTo>
                        <a:lnTo>
                          <a:pt x="22" y="19"/>
                        </a:lnTo>
                        <a:lnTo>
                          <a:pt x="20" y="35"/>
                        </a:lnTo>
                        <a:lnTo>
                          <a:pt x="20" y="51"/>
                        </a:lnTo>
                        <a:lnTo>
                          <a:pt x="16" y="68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42" name="Freeform 480"/>
                  <p:cNvSpPr>
                    <a:spLocks/>
                  </p:cNvSpPr>
                  <p:nvPr/>
                </p:nvSpPr>
                <p:spPr bwMode="auto">
                  <a:xfrm>
                    <a:off x="3862" y="1443"/>
                    <a:ext cx="120" cy="86"/>
                  </a:xfrm>
                  <a:custGeom>
                    <a:avLst/>
                    <a:gdLst>
                      <a:gd name="T0" fmla="*/ 20 w 129"/>
                      <a:gd name="T1" fmla="*/ 70 h 86"/>
                      <a:gd name="T2" fmla="*/ 15 w 129"/>
                      <a:gd name="T3" fmla="*/ 65 h 86"/>
                      <a:gd name="T4" fmla="*/ 11 w 129"/>
                      <a:gd name="T5" fmla="*/ 61 h 86"/>
                      <a:gd name="T6" fmla="*/ 7 w 129"/>
                      <a:gd name="T7" fmla="*/ 50 h 86"/>
                      <a:gd name="T8" fmla="*/ 0 w 129"/>
                      <a:gd name="T9" fmla="*/ 37 h 86"/>
                      <a:gd name="T10" fmla="*/ 0 w 129"/>
                      <a:gd name="T11" fmla="*/ 25 h 86"/>
                      <a:gd name="T12" fmla="*/ 7 w 129"/>
                      <a:gd name="T13" fmla="*/ 6 h 86"/>
                      <a:gd name="T14" fmla="*/ 7 w 129"/>
                      <a:gd name="T15" fmla="*/ 9 h 86"/>
                      <a:gd name="T16" fmla="*/ 7 w 129"/>
                      <a:gd name="T17" fmla="*/ 0 h 86"/>
                      <a:gd name="T18" fmla="*/ 7 w 129"/>
                      <a:gd name="T19" fmla="*/ 11 h 86"/>
                      <a:gd name="T20" fmla="*/ 14 w 129"/>
                      <a:gd name="T21" fmla="*/ 28 h 86"/>
                      <a:gd name="T22" fmla="*/ 15 w 129"/>
                      <a:gd name="T23" fmla="*/ 26 h 86"/>
                      <a:gd name="T24" fmla="*/ 17 w 129"/>
                      <a:gd name="T25" fmla="*/ 33 h 86"/>
                      <a:gd name="T26" fmla="*/ 20 w 129"/>
                      <a:gd name="T27" fmla="*/ 40 h 86"/>
                      <a:gd name="T28" fmla="*/ 20 w 129"/>
                      <a:gd name="T29" fmla="*/ 44 h 86"/>
                      <a:gd name="T30" fmla="*/ 25 w 129"/>
                      <a:gd name="T31" fmla="*/ 53 h 86"/>
                      <a:gd name="T32" fmla="*/ 29 w 129"/>
                      <a:gd name="T33" fmla="*/ 54 h 86"/>
                      <a:gd name="T34" fmla="*/ 33 w 129"/>
                      <a:gd name="T35" fmla="*/ 56 h 86"/>
                      <a:gd name="T36" fmla="*/ 35 w 129"/>
                      <a:gd name="T37" fmla="*/ 86 h 86"/>
                      <a:gd name="T38" fmla="*/ 31 w 129"/>
                      <a:gd name="T39" fmla="*/ 83 h 86"/>
                      <a:gd name="T40" fmla="*/ 25 w 129"/>
                      <a:gd name="T41" fmla="*/ 82 h 86"/>
                      <a:gd name="T42" fmla="*/ 21 w 129"/>
                      <a:gd name="T43" fmla="*/ 78 h 86"/>
                      <a:gd name="T44" fmla="*/ 20 w 129"/>
                      <a:gd name="T45" fmla="*/ 70 h 8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w 129"/>
                      <a:gd name="T70" fmla="*/ 0 h 86"/>
                      <a:gd name="T71" fmla="*/ 129 w 129"/>
                      <a:gd name="T72" fmla="*/ 86 h 86"/>
                    </a:gdLst>
                    <a:ahLst/>
                    <a:cxnLst>
                      <a:cxn ang="T46">
                        <a:pos x="T0" y="T1"/>
                      </a:cxn>
                      <a:cxn ang="T47">
                        <a:pos x="T2" y="T3"/>
                      </a:cxn>
                      <a:cxn ang="T48">
                        <a:pos x="T4" y="T5"/>
                      </a:cxn>
                      <a:cxn ang="T49">
                        <a:pos x="T6" y="T7"/>
                      </a:cxn>
                      <a:cxn ang="T50">
                        <a:pos x="T8" y="T9"/>
                      </a:cxn>
                      <a:cxn ang="T51">
                        <a:pos x="T10" y="T11"/>
                      </a:cxn>
                      <a:cxn ang="T52">
                        <a:pos x="T12" y="T13"/>
                      </a:cxn>
                      <a:cxn ang="T53">
                        <a:pos x="T14" y="T15"/>
                      </a:cxn>
                      <a:cxn ang="T54">
                        <a:pos x="T16" y="T17"/>
                      </a:cxn>
                      <a:cxn ang="T55">
                        <a:pos x="T18" y="T19"/>
                      </a:cxn>
                      <a:cxn ang="T56">
                        <a:pos x="T20" y="T21"/>
                      </a:cxn>
                      <a:cxn ang="T57">
                        <a:pos x="T22" y="T23"/>
                      </a:cxn>
                      <a:cxn ang="T58">
                        <a:pos x="T24" y="T25"/>
                      </a:cxn>
                      <a:cxn ang="T59">
                        <a:pos x="T26" y="T27"/>
                      </a:cxn>
                      <a:cxn ang="T60">
                        <a:pos x="T28" y="T29"/>
                      </a:cxn>
                      <a:cxn ang="T61">
                        <a:pos x="T30" y="T31"/>
                      </a:cxn>
                      <a:cxn ang="T62">
                        <a:pos x="T32" y="T33"/>
                      </a:cxn>
                      <a:cxn ang="T63">
                        <a:pos x="T34" y="T35"/>
                      </a:cxn>
                      <a:cxn ang="T64">
                        <a:pos x="T36" y="T37"/>
                      </a:cxn>
                      <a:cxn ang="T65">
                        <a:pos x="T38" y="T39"/>
                      </a:cxn>
                      <a:cxn ang="T66">
                        <a:pos x="T40" y="T41"/>
                      </a:cxn>
                      <a:cxn ang="T67">
                        <a:pos x="T42" y="T43"/>
                      </a:cxn>
                      <a:cxn ang="T68">
                        <a:pos x="T44" y="T45"/>
                      </a:cxn>
                    </a:cxnLst>
                    <a:rect l="T69" t="T70" r="T71" b="T72"/>
                    <a:pathLst>
                      <a:path w="129" h="86">
                        <a:moveTo>
                          <a:pt x="74" y="70"/>
                        </a:moveTo>
                        <a:lnTo>
                          <a:pt x="53" y="65"/>
                        </a:lnTo>
                        <a:lnTo>
                          <a:pt x="38" y="61"/>
                        </a:lnTo>
                        <a:lnTo>
                          <a:pt x="20" y="50"/>
                        </a:lnTo>
                        <a:lnTo>
                          <a:pt x="0" y="37"/>
                        </a:lnTo>
                        <a:lnTo>
                          <a:pt x="0" y="25"/>
                        </a:lnTo>
                        <a:lnTo>
                          <a:pt x="8" y="6"/>
                        </a:lnTo>
                        <a:lnTo>
                          <a:pt x="9" y="9"/>
                        </a:lnTo>
                        <a:lnTo>
                          <a:pt x="15" y="0"/>
                        </a:lnTo>
                        <a:lnTo>
                          <a:pt x="28" y="11"/>
                        </a:lnTo>
                        <a:lnTo>
                          <a:pt x="48" y="28"/>
                        </a:lnTo>
                        <a:lnTo>
                          <a:pt x="53" y="26"/>
                        </a:lnTo>
                        <a:lnTo>
                          <a:pt x="59" y="33"/>
                        </a:lnTo>
                        <a:lnTo>
                          <a:pt x="74" y="40"/>
                        </a:lnTo>
                        <a:lnTo>
                          <a:pt x="75" y="44"/>
                        </a:lnTo>
                        <a:lnTo>
                          <a:pt x="92" y="53"/>
                        </a:lnTo>
                        <a:lnTo>
                          <a:pt x="104" y="54"/>
                        </a:lnTo>
                        <a:lnTo>
                          <a:pt x="123" y="56"/>
                        </a:lnTo>
                        <a:lnTo>
                          <a:pt x="129" y="86"/>
                        </a:lnTo>
                        <a:lnTo>
                          <a:pt x="112" y="83"/>
                        </a:lnTo>
                        <a:lnTo>
                          <a:pt x="92" y="82"/>
                        </a:lnTo>
                        <a:lnTo>
                          <a:pt x="80" y="78"/>
                        </a:lnTo>
                        <a:lnTo>
                          <a:pt x="74" y="70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43" name="Freeform 481"/>
                  <p:cNvSpPr>
                    <a:spLocks/>
                  </p:cNvSpPr>
                  <p:nvPr/>
                </p:nvSpPr>
                <p:spPr bwMode="auto">
                  <a:xfrm>
                    <a:off x="3729" y="970"/>
                    <a:ext cx="749" cy="689"/>
                  </a:xfrm>
                  <a:custGeom>
                    <a:avLst/>
                    <a:gdLst>
                      <a:gd name="T0" fmla="*/ 98 w 799"/>
                      <a:gd name="T1" fmla="*/ 525 h 689"/>
                      <a:gd name="T2" fmla="*/ 77 w 799"/>
                      <a:gd name="T3" fmla="*/ 527 h 689"/>
                      <a:gd name="T4" fmla="*/ 62 w 799"/>
                      <a:gd name="T5" fmla="*/ 499 h 689"/>
                      <a:gd name="T6" fmla="*/ 48 w 799"/>
                      <a:gd name="T7" fmla="*/ 479 h 689"/>
                      <a:gd name="T8" fmla="*/ 35 w 799"/>
                      <a:gd name="T9" fmla="*/ 432 h 689"/>
                      <a:gd name="T10" fmla="*/ 36 w 799"/>
                      <a:gd name="T11" fmla="*/ 385 h 689"/>
                      <a:gd name="T12" fmla="*/ 19 w 799"/>
                      <a:gd name="T13" fmla="*/ 361 h 689"/>
                      <a:gd name="T14" fmla="*/ 7 w 799"/>
                      <a:gd name="T15" fmla="*/ 333 h 689"/>
                      <a:gd name="T16" fmla="*/ 0 w 799"/>
                      <a:gd name="T17" fmla="*/ 287 h 689"/>
                      <a:gd name="T18" fmla="*/ 13 w 799"/>
                      <a:gd name="T19" fmla="*/ 252 h 689"/>
                      <a:gd name="T20" fmla="*/ 23 w 799"/>
                      <a:gd name="T21" fmla="*/ 213 h 689"/>
                      <a:gd name="T22" fmla="*/ 22 w 799"/>
                      <a:gd name="T23" fmla="*/ 165 h 689"/>
                      <a:gd name="T24" fmla="*/ 33 w 799"/>
                      <a:gd name="T25" fmla="*/ 131 h 689"/>
                      <a:gd name="T26" fmla="*/ 43 w 799"/>
                      <a:gd name="T27" fmla="*/ 85 h 689"/>
                      <a:gd name="T28" fmla="*/ 62 w 799"/>
                      <a:gd name="T29" fmla="*/ 131 h 689"/>
                      <a:gd name="T30" fmla="*/ 81 w 799"/>
                      <a:gd name="T31" fmla="*/ 177 h 689"/>
                      <a:gd name="T32" fmla="*/ 106 w 799"/>
                      <a:gd name="T33" fmla="*/ 219 h 689"/>
                      <a:gd name="T34" fmla="*/ 133 w 799"/>
                      <a:gd name="T35" fmla="*/ 236 h 689"/>
                      <a:gd name="T36" fmla="*/ 154 w 799"/>
                      <a:gd name="T37" fmla="*/ 224 h 689"/>
                      <a:gd name="T38" fmla="*/ 166 w 799"/>
                      <a:gd name="T39" fmla="*/ 173 h 689"/>
                      <a:gd name="T40" fmla="*/ 188 w 799"/>
                      <a:gd name="T41" fmla="*/ 137 h 689"/>
                      <a:gd name="T42" fmla="*/ 167 w 799"/>
                      <a:gd name="T43" fmla="*/ 115 h 689"/>
                      <a:gd name="T44" fmla="*/ 168 w 799"/>
                      <a:gd name="T45" fmla="*/ 76 h 689"/>
                      <a:gd name="T46" fmla="*/ 167 w 799"/>
                      <a:gd name="T47" fmla="*/ 12 h 689"/>
                      <a:gd name="T48" fmla="*/ 197 w 799"/>
                      <a:gd name="T49" fmla="*/ 28 h 689"/>
                      <a:gd name="T50" fmla="*/ 222 w 799"/>
                      <a:gd name="T51" fmla="*/ 85 h 689"/>
                      <a:gd name="T52" fmla="*/ 247 w 799"/>
                      <a:gd name="T53" fmla="*/ 121 h 689"/>
                      <a:gd name="T54" fmla="*/ 247 w 799"/>
                      <a:gd name="T55" fmla="*/ 194 h 689"/>
                      <a:gd name="T56" fmla="*/ 244 w 799"/>
                      <a:gd name="T57" fmla="*/ 224 h 689"/>
                      <a:gd name="T58" fmla="*/ 232 w 799"/>
                      <a:gd name="T59" fmla="*/ 243 h 689"/>
                      <a:gd name="T60" fmla="*/ 220 w 799"/>
                      <a:gd name="T61" fmla="*/ 292 h 689"/>
                      <a:gd name="T62" fmla="*/ 215 w 799"/>
                      <a:gd name="T63" fmla="*/ 255 h 689"/>
                      <a:gd name="T64" fmla="*/ 202 w 799"/>
                      <a:gd name="T65" fmla="*/ 295 h 689"/>
                      <a:gd name="T66" fmla="*/ 217 w 799"/>
                      <a:gd name="T67" fmla="*/ 320 h 689"/>
                      <a:gd name="T68" fmla="*/ 222 w 799"/>
                      <a:gd name="T69" fmla="*/ 347 h 689"/>
                      <a:gd name="T70" fmla="*/ 229 w 799"/>
                      <a:gd name="T71" fmla="*/ 415 h 689"/>
                      <a:gd name="T72" fmla="*/ 232 w 799"/>
                      <a:gd name="T73" fmla="*/ 452 h 689"/>
                      <a:gd name="T74" fmla="*/ 237 w 799"/>
                      <a:gd name="T75" fmla="*/ 481 h 689"/>
                      <a:gd name="T76" fmla="*/ 239 w 799"/>
                      <a:gd name="T77" fmla="*/ 503 h 689"/>
                      <a:gd name="T78" fmla="*/ 239 w 799"/>
                      <a:gd name="T79" fmla="*/ 521 h 689"/>
                      <a:gd name="T80" fmla="*/ 233 w 799"/>
                      <a:gd name="T81" fmla="*/ 558 h 689"/>
                      <a:gd name="T82" fmla="*/ 237 w 799"/>
                      <a:gd name="T83" fmla="*/ 580 h 689"/>
                      <a:gd name="T84" fmla="*/ 232 w 799"/>
                      <a:gd name="T85" fmla="*/ 598 h 689"/>
                      <a:gd name="T86" fmla="*/ 224 w 799"/>
                      <a:gd name="T87" fmla="*/ 624 h 689"/>
                      <a:gd name="T88" fmla="*/ 217 w 799"/>
                      <a:gd name="T89" fmla="*/ 637 h 689"/>
                      <a:gd name="T90" fmla="*/ 213 w 799"/>
                      <a:gd name="T91" fmla="*/ 643 h 689"/>
                      <a:gd name="T92" fmla="*/ 210 w 799"/>
                      <a:gd name="T93" fmla="*/ 652 h 689"/>
                      <a:gd name="T94" fmla="*/ 203 w 799"/>
                      <a:gd name="T95" fmla="*/ 657 h 689"/>
                      <a:gd name="T96" fmla="*/ 197 w 799"/>
                      <a:gd name="T97" fmla="*/ 689 h 689"/>
                      <a:gd name="T98" fmla="*/ 190 w 799"/>
                      <a:gd name="T99" fmla="*/ 659 h 689"/>
                      <a:gd name="T100" fmla="*/ 178 w 799"/>
                      <a:gd name="T101" fmla="*/ 649 h 689"/>
                      <a:gd name="T102" fmla="*/ 166 w 799"/>
                      <a:gd name="T103" fmla="*/ 638 h 689"/>
                      <a:gd name="T104" fmla="*/ 157 w 799"/>
                      <a:gd name="T105" fmla="*/ 640 h 689"/>
                      <a:gd name="T106" fmla="*/ 152 w 799"/>
                      <a:gd name="T107" fmla="*/ 661 h 689"/>
                      <a:gd name="T108" fmla="*/ 143 w 799"/>
                      <a:gd name="T109" fmla="*/ 630 h 689"/>
                      <a:gd name="T110" fmla="*/ 133 w 799"/>
                      <a:gd name="T111" fmla="*/ 601 h 689"/>
                      <a:gd name="T112" fmla="*/ 133 w 799"/>
                      <a:gd name="T113" fmla="*/ 534 h 689"/>
                      <a:gd name="T114" fmla="*/ 121 w 799"/>
                      <a:gd name="T115" fmla="*/ 505 h 689"/>
                      <a:gd name="T116" fmla="*/ 112 w 799"/>
                      <a:gd name="T117" fmla="*/ 501 h 689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w 799"/>
                      <a:gd name="T178" fmla="*/ 0 h 689"/>
                      <a:gd name="T179" fmla="*/ 799 w 799"/>
                      <a:gd name="T180" fmla="*/ 689 h 689"/>
                    </a:gdLst>
                    <a:ahLst/>
                    <a:cxnLst>
                      <a:cxn ang="T118">
                        <a:pos x="T0" y="T1"/>
                      </a:cxn>
                      <a:cxn ang="T119">
                        <a:pos x="T2" y="T3"/>
                      </a:cxn>
                      <a:cxn ang="T120">
                        <a:pos x="T4" y="T5"/>
                      </a:cxn>
                      <a:cxn ang="T121">
                        <a:pos x="T6" y="T7"/>
                      </a:cxn>
                      <a:cxn ang="T122">
                        <a:pos x="T8" y="T9"/>
                      </a:cxn>
                      <a:cxn ang="T123">
                        <a:pos x="T10" y="T11"/>
                      </a:cxn>
                      <a:cxn ang="T124">
                        <a:pos x="T12" y="T13"/>
                      </a:cxn>
                      <a:cxn ang="T125">
                        <a:pos x="T14" y="T15"/>
                      </a:cxn>
                      <a:cxn ang="T126">
                        <a:pos x="T16" y="T17"/>
                      </a:cxn>
                      <a:cxn ang="T127">
                        <a:pos x="T18" y="T19"/>
                      </a:cxn>
                      <a:cxn ang="T128">
                        <a:pos x="T20" y="T21"/>
                      </a:cxn>
                      <a:cxn ang="T129">
                        <a:pos x="T22" y="T23"/>
                      </a:cxn>
                      <a:cxn ang="T130">
                        <a:pos x="T24" y="T25"/>
                      </a:cxn>
                      <a:cxn ang="T131">
                        <a:pos x="T26" y="T27"/>
                      </a:cxn>
                      <a:cxn ang="T132">
                        <a:pos x="T28" y="T29"/>
                      </a:cxn>
                      <a:cxn ang="T133">
                        <a:pos x="T30" y="T31"/>
                      </a:cxn>
                      <a:cxn ang="T134">
                        <a:pos x="T32" y="T33"/>
                      </a:cxn>
                      <a:cxn ang="T135">
                        <a:pos x="T34" y="T35"/>
                      </a:cxn>
                      <a:cxn ang="T136">
                        <a:pos x="T36" y="T37"/>
                      </a:cxn>
                      <a:cxn ang="T137">
                        <a:pos x="T38" y="T39"/>
                      </a:cxn>
                      <a:cxn ang="T138">
                        <a:pos x="T40" y="T41"/>
                      </a:cxn>
                      <a:cxn ang="T139">
                        <a:pos x="T42" y="T43"/>
                      </a:cxn>
                      <a:cxn ang="T140">
                        <a:pos x="T44" y="T45"/>
                      </a:cxn>
                      <a:cxn ang="T141">
                        <a:pos x="T46" y="T47"/>
                      </a:cxn>
                      <a:cxn ang="T142">
                        <a:pos x="T48" y="T49"/>
                      </a:cxn>
                      <a:cxn ang="T143">
                        <a:pos x="T50" y="T51"/>
                      </a:cxn>
                      <a:cxn ang="T144">
                        <a:pos x="T52" y="T53"/>
                      </a:cxn>
                      <a:cxn ang="T145">
                        <a:pos x="T54" y="T55"/>
                      </a:cxn>
                      <a:cxn ang="T146">
                        <a:pos x="T56" y="T57"/>
                      </a:cxn>
                      <a:cxn ang="T147">
                        <a:pos x="T58" y="T59"/>
                      </a:cxn>
                      <a:cxn ang="T148">
                        <a:pos x="T60" y="T61"/>
                      </a:cxn>
                      <a:cxn ang="T149">
                        <a:pos x="T62" y="T63"/>
                      </a:cxn>
                      <a:cxn ang="T150">
                        <a:pos x="T64" y="T65"/>
                      </a:cxn>
                      <a:cxn ang="T151">
                        <a:pos x="T66" y="T67"/>
                      </a:cxn>
                      <a:cxn ang="T152">
                        <a:pos x="T68" y="T69"/>
                      </a:cxn>
                      <a:cxn ang="T153">
                        <a:pos x="T70" y="T71"/>
                      </a:cxn>
                      <a:cxn ang="T154">
                        <a:pos x="T72" y="T73"/>
                      </a:cxn>
                      <a:cxn ang="T155">
                        <a:pos x="T74" y="T75"/>
                      </a:cxn>
                      <a:cxn ang="T156">
                        <a:pos x="T76" y="T77"/>
                      </a:cxn>
                      <a:cxn ang="T157">
                        <a:pos x="T78" y="T79"/>
                      </a:cxn>
                      <a:cxn ang="T158">
                        <a:pos x="T80" y="T81"/>
                      </a:cxn>
                      <a:cxn ang="T159">
                        <a:pos x="T82" y="T83"/>
                      </a:cxn>
                      <a:cxn ang="T160">
                        <a:pos x="T84" y="T85"/>
                      </a:cxn>
                      <a:cxn ang="T161">
                        <a:pos x="T86" y="T87"/>
                      </a:cxn>
                      <a:cxn ang="T162">
                        <a:pos x="T88" y="T89"/>
                      </a:cxn>
                      <a:cxn ang="T163">
                        <a:pos x="T90" y="T91"/>
                      </a:cxn>
                      <a:cxn ang="T164">
                        <a:pos x="T92" y="T93"/>
                      </a:cxn>
                      <a:cxn ang="T165">
                        <a:pos x="T94" y="T95"/>
                      </a:cxn>
                      <a:cxn ang="T166">
                        <a:pos x="T96" y="T97"/>
                      </a:cxn>
                      <a:cxn ang="T167">
                        <a:pos x="T98" y="T99"/>
                      </a:cxn>
                      <a:cxn ang="T168">
                        <a:pos x="T100" y="T101"/>
                      </a:cxn>
                      <a:cxn ang="T169">
                        <a:pos x="T102" y="T103"/>
                      </a:cxn>
                      <a:cxn ang="T170">
                        <a:pos x="T104" y="T105"/>
                      </a:cxn>
                      <a:cxn ang="T171">
                        <a:pos x="T106" y="T107"/>
                      </a:cxn>
                      <a:cxn ang="T172">
                        <a:pos x="T108" y="T109"/>
                      </a:cxn>
                      <a:cxn ang="T173">
                        <a:pos x="T110" y="T111"/>
                      </a:cxn>
                      <a:cxn ang="T174">
                        <a:pos x="T112" y="T113"/>
                      </a:cxn>
                      <a:cxn ang="T175">
                        <a:pos x="T114" y="T115"/>
                      </a:cxn>
                      <a:cxn ang="T176">
                        <a:pos x="T116" y="T117"/>
                      </a:cxn>
                    </a:cxnLst>
                    <a:rect l="T177" t="T178" r="T179" b="T180"/>
                    <a:pathLst>
                      <a:path w="799" h="689">
                        <a:moveTo>
                          <a:pt x="359" y="501"/>
                        </a:moveTo>
                        <a:lnTo>
                          <a:pt x="346" y="512"/>
                        </a:lnTo>
                        <a:lnTo>
                          <a:pt x="335" y="525"/>
                        </a:lnTo>
                        <a:lnTo>
                          <a:pt x="321" y="531"/>
                        </a:lnTo>
                        <a:lnTo>
                          <a:pt x="313" y="525"/>
                        </a:lnTo>
                        <a:lnTo>
                          <a:pt x="291" y="522"/>
                        </a:lnTo>
                        <a:lnTo>
                          <a:pt x="280" y="541"/>
                        </a:lnTo>
                        <a:lnTo>
                          <a:pt x="274" y="523"/>
                        </a:lnTo>
                        <a:lnTo>
                          <a:pt x="267" y="530"/>
                        </a:lnTo>
                        <a:lnTo>
                          <a:pt x="248" y="527"/>
                        </a:lnTo>
                        <a:lnTo>
                          <a:pt x="236" y="525"/>
                        </a:lnTo>
                        <a:lnTo>
                          <a:pt x="219" y="517"/>
                        </a:lnTo>
                        <a:lnTo>
                          <a:pt x="217" y="512"/>
                        </a:lnTo>
                        <a:lnTo>
                          <a:pt x="203" y="505"/>
                        </a:lnTo>
                        <a:lnTo>
                          <a:pt x="197" y="499"/>
                        </a:lnTo>
                        <a:lnTo>
                          <a:pt x="192" y="501"/>
                        </a:lnTo>
                        <a:lnTo>
                          <a:pt x="173" y="483"/>
                        </a:lnTo>
                        <a:lnTo>
                          <a:pt x="159" y="473"/>
                        </a:lnTo>
                        <a:lnTo>
                          <a:pt x="153" y="482"/>
                        </a:lnTo>
                        <a:lnTo>
                          <a:pt x="152" y="479"/>
                        </a:lnTo>
                        <a:lnTo>
                          <a:pt x="137" y="468"/>
                        </a:lnTo>
                        <a:lnTo>
                          <a:pt x="119" y="455"/>
                        </a:lnTo>
                        <a:lnTo>
                          <a:pt x="110" y="452"/>
                        </a:lnTo>
                        <a:lnTo>
                          <a:pt x="104" y="430"/>
                        </a:lnTo>
                        <a:lnTo>
                          <a:pt x="114" y="432"/>
                        </a:lnTo>
                        <a:lnTo>
                          <a:pt x="117" y="423"/>
                        </a:lnTo>
                        <a:lnTo>
                          <a:pt x="106" y="408"/>
                        </a:lnTo>
                        <a:lnTo>
                          <a:pt x="106" y="400"/>
                        </a:lnTo>
                        <a:lnTo>
                          <a:pt x="111" y="395"/>
                        </a:lnTo>
                        <a:lnTo>
                          <a:pt x="116" y="385"/>
                        </a:lnTo>
                        <a:lnTo>
                          <a:pt x="117" y="367"/>
                        </a:lnTo>
                        <a:lnTo>
                          <a:pt x="106" y="362"/>
                        </a:lnTo>
                        <a:lnTo>
                          <a:pt x="92" y="359"/>
                        </a:lnTo>
                        <a:lnTo>
                          <a:pt x="81" y="367"/>
                        </a:lnTo>
                        <a:lnTo>
                          <a:pt x="59" y="361"/>
                        </a:lnTo>
                        <a:lnTo>
                          <a:pt x="49" y="355"/>
                        </a:lnTo>
                        <a:lnTo>
                          <a:pt x="42" y="342"/>
                        </a:lnTo>
                        <a:lnTo>
                          <a:pt x="24" y="336"/>
                        </a:lnTo>
                        <a:lnTo>
                          <a:pt x="23" y="333"/>
                        </a:lnTo>
                        <a:lnTo>
                          <a:pt x="28" y="333"/>
                        </a:lnTo>
                        <a:lnTo>
                          <a:pt x="29" y="333"/>
                        </a:lnTo>
                        <a:lnTo>
                          <a:pt x="31" y="331"/>
                        </a:lnTo>
                        <a:lnTo>
                          <a:pt x="21" y="306"/>
                        </a:lnTo>
                        <a:lnTo>
                          <a:pt x="7" y="304"/>
                        </a:lnTo>
                        <a:lnTo>
                          <a:pt x="0" y="287"/>
                        </a:lnTo>
                        <a:lnTo>
                          <a:pt x="5" y="271"/>
                        </a:lnTo>
                        <a:lnTo>
                          <a:pt x="16" y="264"/>
                        </a:lnTo>
                        <a:lnTo>
                          <a:pt x="22" y="263"/>
                        </a:lnTo>
                        <a:lnTo>
                          <a:pt x="32" y="265"/>
                        </a:lnTo>
                        <a:lnTo>
                          <a:pt x="40" y="252"/>
                        </a:lnTo>
                        <a:lnTo>
                          <a:pt x="56" y="248"/>
                        </a:lnTo>
                        <a:lnTo>
                          <a:pt x="67" y="237"/>
                        </a:lnTo>
                        <a:lnTo>
                          <a:pt x="77" y="227"/>
                        </a:lnTo>
                        <a:lnTo>
                          <a:pt x="75" y="216"/>
                        </a:lnTo>
                        <a:lnTo>
                          <a:pt x="77" y="213"/>
                        </a:lnTo>
                        <a:lnTo>
                          <a:pt x="77" y="208"/>
                        </a:lnTo>
                        <a:lnTo>
                          <a:pt x="71" y="193"/>
                        </a:lnTo>
                        <a:lnTo>
                          <a:pt x="66" y="177"/>
                        </a:lnTo>
                        <a:lnTo>
                          <a:pt x="56" y="172"/>
                        </a:lnTo>
                        <a:lnTo>
                          <a:pt x="72" y="165"/>
                        </a:lnTo>
                        <a:lnTo>
                          <a:pt x="92" y="166"/>
                        </a:lnTo>
                        <a:lnTo>
                          <a:pt x="87" y="159"/>
                        </a:lnTo>
                        <a:lnTo>
                          <a:pt x="86" y="143"/>
                        </a:lnTo>
                        <a:lnTo>
                          <a:pt x="83" y="126"/>
                        </a:lnTo>
                        <a:lnTo>
                          <a:pt x="106" y="131"/>
                        </a:lnTo>
                        <a:lnTo>
                          <a:pt x="119" y="128"/>
                        </a:lnTo>
                        <a:lnTo>
                          <a:pt x="111" y="106"/>
                        </a:lnTo>
                        <a:lnTo>
                          <a:pt x="117" y="100"/>
                        </a:lnTo>
                        <a:lnTo>
                          <a:pt x="124" y="87"/>
                        </a:lnTo>
                        <a:lnTo>
                          <a:pt x="136" y="85"/>
                        </a:lnTo>
                        <a:lnTo>
                          <a:pt x="137" y="88"/>
                        </a:lnTo>
                        <a:lnTo>
                          <a:pt x="142" y="96"/>
                        </a:lnTo>
                        <a:lnTo>
                          <a:pt x="162" y="110"/>
                        </a:lnTo>
                        <a:lnTo>
                          <a:pt x="174" y="112"/>
                        </a:lnTo>
                        <a:lnTo>
                          <a:pt x="195" y="131"/>
                        </a:lnTo>
                        <a:lnTo>
                          <a:pt x="198" y="147"/>
                        </a:lnTo>
                        <a:lnTo>
                          <a:pt x="206" y="162"/>
                        </a:lnTo>
                        <a:lnTo>
                          <a:pt x="222" y="166"/>
                        </a:lnTo>
                        <a:lnTo>
                          <a:pt x="239" y="169"/>
                        </a:lnTo>
                        <a:lnTo>
                          <a:pt x="258" y="177"/>
                        </a:lnTo>
                        <a:lnTo>
                          <a:pt x="279" y="184"/>
                        </a:lnTo>
                        <a:lnTo>
                          <a:pt x="292" y="202"/>
                        </a:lnTo>
                        <a:lnTo>
                          <a:pt x="306" y="216"/>
                        </a:lnTo>
                        <a:lnTo>
                          <a:pt x="326" y="218"/>
                        </a:lnTo>
                        <a:lnTo>
                          <a:pt x="345" y="219"/>
                        </a:lnTo>
                        <a:lnTo>
                          <a:pt x="365" y="221"/>
                        </a:lnTo>
                        <a:lnTo>
                          <a:pt x="385" y="222"/>
                        </a:lnTo>
                        <a:lnTo>
                          <a:pt x="389" y="227"/>
                        </a:lnTo>
                        <a:lnTo>
                          <a:pt x="408" y="232"/>
                        </a:lnTo>
                        <a:lnTo>
                          <a:pt x="427" y="236"/>
                        </a:lnTo>
                        <a:lnTo>
                          <a:pt x="437" y="242"/>
                        </a:lnTo>
                        <a:lnTo>
                          <a:pt x="448" y="235"/>
                        </a:lnTo>
                        <a:lnTo>
                          <a:pt x="458" y="226"/>
                        </a:lnTo>
                        <a:lnTo>
                          <a:pt x="475" y="225"/>
                        </a:lnTo>
                        <a:lnTo>
                          <a:pt x="492" y="224"/>
                        </a:lnTo>
                        <a:lnTo>
                          <a:pt x="505" y="211"/>
                        </a:lnTo>
                        <a:lnTo>
                          <a:pt x="519" y="197"/>
                        </a:lnTo>
                        <a:lnTo>
                          <a:pt x="509" y="186"/>
                        </a:lnTo>
                        <a:lnTo>
                          <a:pt x="507" y="167"/>
                        </a:lnTo>
                        <a:lnTo>
                          <a:pt x="527" y="173"/>
                        </a:lnTo>
                        <a:lnTo>
                          <a:pt x="540" y="165"/>
                        </a:lnTo>
                        <a:lnTo>
                          <a:pt x="556" y="159"/>
                        </a:lnTo>
                        <a:lnTo>
                          <a:pt x="558" y="147"/>
                        </a:lnTo>
                        <a:lnTo>
                          <a:pt x="574" y="137"/>
                        </a:lnTo>
                        <a:lnTo>
                          <a:pt x="598" y="137"/>
                        </a:lnTo>
                        <a:lnTo>
                          <a:pt x="595" y="128"/>
                        </a:lnTo>
                        <a:lnTo>
                          <a:pt x="563" y="109"/>
                        </a:lnTo>
                        <a:lnTo>
                          <a:pt x="556" y="117"/>
                        </a:lnTo>
                        <a:lnTo>
                          <a:pt x="551" y="112"/>
                        </a:lnTo>
                        <a:lnTo>
                          <a:pt x="536" y="115"/>
                        </a:lnTo>
                        <a:lnTo>
                          <a:pt x="524" y="106"/>
                        </a:lnTo>
                        <a:lnTo>
                          <a:pt x="527" y="102"/>
                        </a:lnTo>
                        <a:lnTo>
                          <a:pt x="526" y="88"/>
                        </a:lnTo>
                        <a:lnTo>
                          <a:pt x="524" y="71"/>
                        </a:lnTo>
                        <a:lnTo>
                          <a:pt x="543" y="76"/>
                        </a:lnTo>
                        <a:lnTo>
                          <a:pt x="554" y="62"/>
                        </a:lnTo>
                        <a:lnTo>
                          <a:pt x="549" y="47"/>
                        </a:lnTo>
                        <a:lnTo>
                          <a:pt x="549" y="23"/>
                        </a:lnTo>
                        <a:lnTo>
                          <a:pt x="540" y="16"/>
                        </a:lnTo>
                        <a:lnTo>
                          <a:pt x="534" y="12"/>
                        </a:lnTo>
                        <a:lnTo>
                          <a:pt x="543" y="1"/>
                        </a:lnTo>
                        <a:lnTo>
                          <a:pt x="560" y="0"/>
                        </a:lnTo>
                        <a:lnTo>
                          <a:pt x="579" y="0"/>
                        </a:lnTo>
                        <a:lnTo>
                          <a:pt x="613" y="13"/>
                        </a:lnTo>
                        <a:lnTo>
                          <a:pt x="628" y="28"/>
                        </a:lnTo>
                        <a:lnTo>
                          <a:pt x="640" y="41"/>
                        </a:lnTo>
                        <a:lnTo>
                          <a:pt x="656" y="55"/>
                        </a:lnTo>
                        <a:lnTo>
                          <a:pt x="669" y="69"/>
                        </a:lnTo>
                        <a:lnTo>
                          <a:pt x="684" y="77"/>
                        </a:lnTo>
                        <a:lnTo>
                          <a:pt x="710" y="85"/>
                        </a:lnTo>
                        <a:lnTo>
                          <a:pt x="726" y="91"/>
                        </a:lnTo>
                        <a:lnTo>
                          <a:pt x="743" y="116"/>
                        </a:lnTo>
                        <a:lnTo>
                          <a:pt x="764" y="111"/>
                        </a:lnTo>
                        <a:lnTo>
                          <a:pt x="786" y="102"/>
                        </a:lnTo>
                        <a:lnTo>
                          <a:pt x="794" y="121"/>
                        </a:lnTo>
                        <a:lnTo>
                          <a:pt x="797" y="145"/>
                        </a:lnTo>
                        <a:lnTo>
                          <a:pt x="799" y="167"/>
                        </a:lnTo>
                        <a:lnTo>
                          <a:pt x="781" y="165"/>
                        </a:lnTo>
                        <a:lnTo>
                          <a:pt x="778" y="176"/>
                        </a:lnTo>
                        <a:lnTo>
                          <a:pt x="788" y="194"/>
                        </a:lnTo>
                        <a:lnTo>
                          <a:pt x="798" y="214"/>
                        </a:lnTo>
                        <a:lnTo>
                          <a:pt x="792" y="218"/>
                        </a:lnTo>
                        <a:lnTo>
                          <a:pt x="795" y="224"/>
                        </a:lnTo>
                        <a:lnTo>
                          <a:pt x="780" y="213"/>
                        </a:lnTo>
                        <a:lnTo>
                          <a:pt x="780" y="224"/>
                        </a:lnTo>
                        <a:lnTo>
                          <a:pt x="768" y="232"/>
                        </a:lnTo>
                        <a:lnTo>
                          <a:pt x="765" y="235"/>
                        </a:lnTo>
                        <a:lnTo>
                          <a:pt x="768" y="246"/>
                        </a:lnTo>
                        <a:lnTo>
                          <a:pt x="751" y="238"/>
                        </a:lnTo>
                        <a:lnTo>
                          <a:pt x="746" y="243"/>
                        </a:lnTo>
                        <a:lnTo>
                          <a:pt x="739" y="259"/>
                        </a:lnTo>
                        <a:lnTo>
                          <a:pt x="729" y="271"/>
                        </a:lnTo>
                        <a:lnTo>
                          <a:pt x="722" y="276"/>
                        </a:lnTo>
                        <a:lnTo>
                          <a:pt x="712" y="285"/>
                        </a:lnTo>
                        <a:lnTo>
                          <a:pt x="705" y="292"/>
                        </a:lnTo>
                        <a:lnTo>
                          <a:pt x="693" y="297"/>
                        </a:lnTo>
                        <a:lnTo>
                          <a:pt x="699" y="286"/>
                        </a:lnTo>
                        <a:lnTo>
                          <a:pt x="689" y="282"/>
                        </a:lnTo>
                        <a:lnTo>
                          <a:pt x="693" y="262"/>
                        </a:lnTo>
                        <a:lnTo>
                          <a:pt x="684" y="255"/>
                        </a:lnTo>
                        <a:lnTo>
                          <a:pt x="674" y="258"/>
                        </a:lnTo>
                        <a:lnTo>
                          <a:pt x="669" y="271"/>
                        </a:lnTo>
                        <a:lnTo>
                          <a:pt x="660" y="285"/>
                        </a:lnTo>
                        <a:lnTo>
                          <a:pt x="649" y="293"/>
                        </a:lnTo>
                        <a:lnTo>
                          <a:pt x="641" y="295"/>
                        </a:lnTo>
                        <a:lnTo>
                          <a:pt x="647" y="308"/>
                        </a:lnTo>
                        <a:lnTo>
                          <a:pt x="667" y="315"/>
                        </a:lnTo>
                        <a:lnTo>
                          <a:pt x="675" y="333"/>
                        </a:lnTo>
                        <a:lnTo>
                          <a:pt x="685" y="330"/>
                        </a:lnTo>
                        <a:lnTo>
                          <a:pt x="699" y="320"/>
                        </a:lnTo>
                        <a:lnTo>
                          <a:pt x="717" y="328"/>
                        </a:lnTo>
                        <a:lnTo>
                          <a:pt x="726" y="331"/>
                        </a:lnTo>
                        <a:lnTo>
                          <a:pt x="727" y="341"/>
                        </a:lnTo>
                        <a:lnTo>
                          <a:pt x="718" y="340"/>
                        </a:lnTo>
                        <a:lnTo>
                          <a:pt x="709" y="347"/>
                        </a:lnTo>
                        <a:lnTo>
                          <a:pt x="702" y="355"/>
                        </a:lnTo>
                        <a:lnTo>
                          <a:pt x="699" y="362"/>
                        </a:lnTo>
                        <a:lnTo>
                          <a:pt x="698" y="383"/>
                        </a:lnTo>
                        <a:lnTo>
                          <a:pt x="718" y="400"/>
                        </a:lnTo>
                        <a:lnTo>
                          <a:pt x="729" y="415"/>
                        </a:lnTo>
                        <a:lnTo>
                          <a:pt x="740" y="432"/>
                        </a:lnTo>
                        <a:lnTo>
                          <a:pt x="756" y="450"/>
                        </a:lnTo>
                        <a:lnTo>
                          <a:pt x="732" y="440"/>
                        </a:lnTo>
                        <a:lnTo>
                          <a:pt x="733" y="443"/>
                        </a:lnTo>
                        <a:lnTo>
                          <a:pt x="748" y="452"/>
                        </a:lnTo>
                        <a:lnTo>
                          <a:pt x="761" y="463"/>
                        </a:lnTo>
                        <a:lnTo>
                          <a:pt x="748" y="474"/>
                        </a:lnTo>
                        <a:lnTo>
                          <a:pt x="743" y="479"/>
                        </a:lnTo>
                        <a:lnTo>
                          <a:pt x="750" y="481"/>
                        </a:lnTo>
                        <a:lnTo>
                          <a:pt x="760" y="481"/>
                        </a:lnTo>
                        <a:lnTo>
                          <a:pt x="771" y="488"/>
                        </a:lnTo>
                        <a:lnTo>
                          <a:pt x="766" y="494"/>
                        </a:lnTo>
                        <a:lnTo>
                          <a:pt x="770" y="494"/>
                        </a:lnTo>
                        <a:lnTo>
                          <a:pt x="770" y="499"/>
                        </a:lnTo>
                        <a:lnTo>
                          <a:pt x="766" y="503"/>
                        </a:lnTo>
                        <a:lnTo>
                          <a:pt x="768" y="505"/>
                        </a:lnTo>
                        <a:lnTo>
                          <a:pt x="768" y="511"/>
                        </a:lnTo>
                        <a:lnTo>
                          <a:pt x="766" y="511"/>
                        </a:lnTo>
                        <a:lnTo>
                          <a:pt x="770" y="520"/>
                        </a:lnTo>
                        <a:lnTo>
                          <a:pt x="767" y="521"/>
                        </a:lnTo>
                        <a:lnTo>
                          <a:pt x="759" y="525"/>
                        </a:lnTo>
                        <a:lnTo>
                          <a:pt x="761" y="532"/>
                        </a:lnTo>
                        <a:lnTo>
                          <a:pt x="760" y="543"/>
                        </a:lnTo>
                        <a:lnTo>
                          <a:pt x="754" y="556"/>
                        </a:lnTo>
                        <a:lnTo>
                          <a:pt x="750" y="558"/>
                        </a:lnTo>
                        <a:lnTo>
                          <a:pt x="754" y="561"/>
                        </a:lnTo>
                        <a:lnTo>
                          <a:pt x="748" y="567"/>
                        </a:lnTo>
                        <a:lnTo>
                          <a:pt x="746" y="566"/>
                        </a:lnTo>
                        <a:lnTo>
                          <a:pt x="753" y="570"/>
                        </a:lnTo>
                        <a:lnTo>
                          <a:pt x="754" y="580"/>
                        </a:lnTo>
                        <a:lnTo>
                          <a:pt x="749" y="580"/>
                        </a:lnTo>
                        <a:lnTo>
                          <a:pt x="749" y="583"/>
                        </a:lnTo>
                        <a:lnTo>
                          <a:pt x="746" y="588"/>
                        </a:lnTo>
                        <a:lnTo>
                          <a:pt x="745" y="591"/>
                        </a:lnTo>
                        <a:lnTo>
                          <a:pt x="744" y="598"/>
                        </a:lnTo>
                        <a:lnTo>
                          <a:pt x="735" y="599"/>
                        </a:lnTo>
                        <a:lnTo>
                          <a:pt x="733" y="602"/>
                        </a:lnTo>
                        <a:lnTo>
                          <a:pt x="734" y="607"/>
                        </a:lnTo>
                        <a:lnTo>
                          <a:pt x="731" y="613"/>
                        </a:lnTo>
                        <a:lnTo>
                          <a:pt x="718" y="624"/>
                        </a:lnTo>
                        <a:lnTo>
                          <a:pt x="718" y="627"/>
                        </a:lnTo>
                        <a:lnTo>
                          <a:pt x="713" y="632"/>
                        </a:lnTo>
                        <a:lnTo>
                          <a:pt x="705" y="634"/>
                        </a:lnTo>
                        <a:lnTo>
                          <a:pt x="702" y="636"/>
                        </a:lnTo>
                        <a:lnTo>
                          <a:pt x="700" y="637"/>
                        </a:lnTo>
                        <a:lnTo>
                          <a:pt x="695" y="638"/>
                        </a:lnTo>
                        <a:lnTo>
                          <a:pt x="691" y="637"/>
                        </a:lnTo>
                        <a:lnTo>
                          <a:pt x="689" y="641"/>
                        </a:lnTo>
                        <a:lnTo>
                          <a:pt x="685" y="643"/>
                        </a:lnTo>
                        <a:lnTo>
                          <a:pt x="680" y="643"/>
                        </a:lnTo>
                        <a:lnTo>
                          <a:pt x="673" y="630"/>
                        </a:lnTo>
                        <a:lnTo>
                          <a:pt x="669" y="634"/>
                        </a:lnTo>
                        <a:lnTo>
                          <a:pt x="673" y="649"/>
                        </a:lnTo>
                        <a:lnTo>
                          <a:pt x="669" y="643"/>
                        </a:lnTo>
                        <a:lnTo>
                          <a:pt x="669" y="652"/>
                        </a:lnTo>
                        <a:lnTo>
                          <a:pt x="666" y="651"/>
                        </a:lnTo>
                        <a:lnTo>
                          <a:pt x="661" y="657"/>
                        </a:lnTo>
                        <a:lnTo>
                          <a:pt x="657" y="653"/>
                        </a:lnTo>
                        <a:lnTo>
                          <a:pt x="656" y="657"/>
                        </a:lnTo>
                        <a:lnTo>
                          <a:pt x="650" y="657"/>
                        </a:lnTo>
                        <a:lnTo>
                          <a:pt x="640" y="662"/>
                        </a:lnTo>
                        <a:lnTo>
                          <a:pt x="631" y="667"/>
                        </a:lnTo>
                        <a:lnTo>
                          <a:pt x="629" y="667"/>
                        </a:lnTo>
                        <a:lnTo>
                          <a:pt x="629" y="676"/>
                        </a:lnTo>
                        <a:lnTo>
                          <a:pt x="631" y="689"/>
                        </a:lnTo>
                        <a:lnTo>
                          <a:pt x="625" y="686"/>
                        </a:lnTo>
                        <a:lnTo>
                          <a:pt x="622" y="667"/>
                        </a:lnTo>
                        <a:lnTo>
                          <a:pt x="617" y="661"/>
                        </a:lnTo>
                        <a:lnTo>
                          <a:pt x="609" y="662"/>
                        </a:lnTo>
                        <a:lnTo>
                          <a:pt x="605" y="659"/>
                        </a:lnTo>
                        <a:lnTo>
                          <a:pt x="598" y="657"/>
                        </a:lnTo>
                        <a:lnTo>
                          <a:pt x="597" y="658"/>
                        </a:lnTo>
                        <a:lnTo>
                          <a:pt x="592" y="662"/>
                        </a:lnTo>
                        <a:lnTo>
                          <a:pt x="576" y="656"/>
                        </a:lnTo>
                        <a:lnTo>
                          <a:pt x="570" y="649"/>
                        </a:lnTo>
                        <a:lnTo>
                          <a:pt x="568" y="636"/>
                        </a:lnTo>
                        <a:lnTo>
                          <a:pt x="549" y="627"/>
                        </a:lnTo>
                        <a:lnTo>
                          <a:pt x="542" y="627"/>
                        </a:lnTo>
                        <a:lnTo>
                          <a:pt x="534" y="638"/>
                        </a:lnTo>
                        <a:lnTo>
                          <a:pt x="527" y="638"/>
                        </a:lnTo>
                        <a:lnTo>
                          <a:pt x="525" y="640"/>
                        </a:lnTo>
                        <a:lnTo>
                          <a:pt x="521" y="640"/>
                        </a:lnTo>
                        <a:lnTo>
                          <a:pt x="515" y="640"/>
                        </a:lnTo>
                        <a:lnTo>
                          <a:pt x="510" y="642"/>
                        </a:lnTo>
                        <a:lnTo>
                          <a:pt x="503" y="640"/>
                        </a:lnTo>
                        <a:lnTo>
                          <a:pt x="499" y="646"/>
                        </a:lnTo>
                        <a:lnTo>
                          <a:pt x="492" y="646"/>
                        </a:lnTo>
                        <a:lnTo>
                          <a:pt x="497" y="669"/>
                        </a:lnTo>
                        <a:lnTo>
                          <a:pt x="488" y="665"/>
                        </a:lnTo>
                        <a:lnTo>
                          <a:pt x="487" y="661"/>
                        </a:lnTo>
                        <a:lnTo>
                          <a:pt x="482" y="658"/>
                        </a:lnTo>
                        <a:lnTo>
                          <a:pt x="471" y="662"/>
                        </a:lnTo>
                        <a:lnTo>
                          <a:pt x="464" y="652"/>
                        </a:lnTo>
                        <a:lnTo>
                          <a:pt x="455" y="648"/>
                        </a:lnTo>
                        <a:lnTo>
                          <a:pt x="458" y="630"/>
                        </a:lnTo>
                        <a:lnTo>
                          <a:pt x="448" y="624"/>
                        </a:lnTo>
                        <a:lnTo>
                          <a:pt x="442" y="610"/>
                        </a:lnTo>
                        <a:lnTo>
                          <a:pt x="442" y="608"/>
                        </a:lnTo>
                        <a:lnTo>
                          <a:pt x="425" y="610"/>
                        </a:lnTo>
                        <a:lnTo>
                          <a:pt x="425" y="601"/>
                        </a:lnTo>
                        <a:lnTo>
                          <a:pt x="423" y="592"/>
                        </a:lnTo>
                        <a:lnTo>
                          <a:pt x="432" y="577"/>
                        </a:lnTo>
                        <a:lnTo>
                          <a:pt x="434" y="567"/>
                        </a:lnTo>
                        <a:lnTo>
                          <a:pt x="431" y="552"/>
                        </a:lnTo>
                        <a:lnTo>
                          <a:pt x="428" y="534"/>
                        </a:lnTo>
                        <a:lnTo>
                          <a:pt x="420" y="531"/>
                        </a:lnTo>
                        <a:lnTo>
                          <a:pt x="408" y="514"/>
                        </a:lnTo>
                        <a:lnTo>
                          <a:pt x="406" y="522"/>
                        </a:lnTo>
                        <a:lnTo>
                          <a:pt x="388" y="514"/>
                        </a:lnTo>
                        <a:lnTo>
                          <a:pt x="389" y="505"/>
                        </a:lnTo>
                        <a:lnTo>
                          <a:pt x="384" y="503"/>
                        </a:lnTo>
                        <a:lnTo>
                          <a:pt x="384" y="500"/>
                        </a:lnTo>
                        <a:lnTo>
                          <a:pt x="378" y="498"/>
                        </a:lnTo>
                        <a:lnTo>
                          <a:pt x="370" y="503"/>
                        </a:lnTo>
                        <a:lnTo>
                          <a:pt x="359" y="501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44" name="Freeform 482"/>
                  <p:cNvSpPr>
                    <a:spLocks/>
                  </p:cNvSpPr>
                  <p:nvPr/>
                </p:nvSpPr>
                <p:spPr bwMode="auto">
                  <a:xfrm>
                    <a:off x="4302" y="1665"/>
                    <a:ext cx="30" cy="36"/>
                  </a:xfrm>
                  <a:custGeom>
                    <a:avLst/>
                    <a:gdLst>
                      <a:gd name="T0" fmla="*/ 5 w 33"/>
                      <a:gd name="T1" fmla="*/ 0 h 36"/>
                      <a:gd name="T2" fmla="*/ 5 w 33"/>
                      <a:gd name="T3" fmla="*/ 2 h 36"/>
                      <a:gd name="T4" fmla="*/ 0 w 33"/>
                      <a:gd name="T5" fmla="*/ 12 h 36"/>
                      <a:gd name="T6" fmla="*/ 0 w 33"/>
                      <a:gd name="T7" fmla="*/ 29 h 36"/>
                      <a:gd name="T8" fmla="*/ 5 w 33"/>
                      <a:gd name="T9" fmla="*/ 36 h 36"/>
                      <a:gd name="T10" fmla="*/ 5 w 33"/>
                      <a:gd name="T11" fmla="*/ 35 h 36"/>
                      <a:gd name="T12" fmla="*/ 5 w 33"/>
                      <a:gd name="T13" fmla="*/ 22 h 36"/>
                      <a:gd name="T14" fmla="*/ 5 w 33"/>
                      <a:gd name="T15" fmla="*/ 8 h 36"/>
                      <a:gd name="T16" fmla="*/ 5 w 33"/>
                      <a:gd name="T17" fmla="*/ 1 h 36"/>
                      <a:gd name="T18" fmla="*/ 5 w 33"/>
                      <a:gd name="T19" fmla="*/ 0 h 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33"/>
                      <a:gd name="T31" fmla="*/ 0 h 36"/>
                      <a:gd name="T32" fmla="*/ 33 w 33"/>
                      <a:gd name="T33" fmla="*/ 36 h 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33" h="36">
                        <a:moveTo>
                          <a:pt x="25" y="0"/>
                        </a:moveTo>
                        <a:lnTo>
                          <a:pt x="9" y="2"/>
                        </a:lnTo>
                        <a:lnTo>
                          <a:pt x="0" y="12"/>
                        </a:lnTo>
                        <a:lnTo>
                          <a:pt x="0" y="29"/>
                        </a:lnTo>
                        <a:lnTo>
                          <a:pt x="13" y="36"/>
                        </a:lnTo>
                        <a:lnTo>
                          <a:pt x="18" y="35"/>
                        </a:lnTo>
                        <a:lnTo>
                          <a:pt x="28" y="22"/>
                        </a:lnTo>
                        <a:lnTo>
                          <a:pt x="33" y="8"/>
                        </a:lnTo>
                        <a:lnTo>
                          <a:pt x="30" y="1"/>
                        </a:lnTo>
                        <a:lnTo>
                          <a:pt x="25" y="0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45" name="Freeform 483"/>
                  <p:cNvSpPr>
                    <a:spLocks/>
                  </p:cNvSpPr>
                  <p:nvPr/>
                </p:nvSpPr>
                <p:spPr bwMode="auto">
                  <a:xfrm>
                    <a:off x="4672" y="1128"/>
                    <a:ext cx="20" cy="23"/>
                  </a:xfrm>
                  <a:custGeom>
                    <a:avLst/>
                    <a:gdLst>
                      <a:gd name="T0" fmla="*/ 10 w 21"/>
                      <a:gd name="T1" fmla="*/ 0 h 22"/>
                      <a:gd name="T2" fmla="*/ 4 w 21"/>
                      <a:gd name="T3" fmla="*/ 5 h 22"/>
                      <a:gd name="T4" fmla="*/ 0 w 21"/>
                      <a:gd name="T5" fmla="*/ 47 h 22"/>
                      <a:gd name="T6" fmla="*/ 7 w 21"/>
                      <a:gd name="T7" fmla="*/ 30 h 22"/>
                      <a:gd name="T8" fmla="*/ 10 w 21"/>
                      <a:gd name="T9" fmla="*/ 2 h 22"/>
                      <a:gd name="T10" fmla="*/ 10 w 21"/>
                      <a:gd name="T11" fmla="*/ 0 h 2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1"/>
                      <a:gd name="T19" fmla="*/ 0 h 22"/>
                      <a:gd name="T20" fmla="*/ 21 w 21"/>
                      <a:gd name="T21" fmla="*/ 22 h 2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1" h="22">
                        <a:moveTo>
                          <a:pt x="21" y="0"/>
                        </a:moveTo>
                        <a:lnTo>
                          <a:pt x="4" y="5"/>
                        </a:lnTo>
                        <a:lnTo>
                          <a:pt x="0" y="22"/>
                        </a:lnTo>
                        <a:lnTo>
                          <a:pt x="7" y="12"/>
                        </a:lnTo>
                        <a:lnTo>
                          <a:pt x="17" y="2"/>
                        </a:lnTo>
                        <a:lnTo>
                          <a:pt x="21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646" name="Freeform 484"/>
                  <p:cNvSpPr>
                    <a:spLocks/>
                  </p:cNvSpPr>
                  <p:nvPr/>
                </p:nvSpPr>
                <p:spPr bwMode="auto">
                  <a:xfrm>
                    <a:off x="4660" y="1151"/>
                    <a:ext cx="19" cy="22"/>
                  </a:xfrm>
                  <a:custGeom>
                    <a:avLst/>
                    <a:gdLst>
                      <a:gd name="T0" fmla="*/ 5 w 21"/>
                      <a:gd name="T1" fmla="*/ 0 h 22"/>
                      <a:gd name="T2" fmla="*/ 0 w 21"/>
                      <a:gd name="T3" fmla="*/ 22 h 22"/>
                      <a:gd name="T4" fmla="*/ 0 w 21"/>
                      <a:gd name="T5" fmla="*/ 6 h 22"/>
                      <a:gd name="T6" fmla="*/ 5 w 21"/>
                      <a:gd name="T7" fmla="*/ 0 h 2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1"/>
                      <a:gd name="T13" fmla="*/ 0 h 22"/>
                      <a:gd name="T14" fmla="*/ 21 w 21"/>
                      <a:gd name="T15" fmla="*/ 22 h 22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" h="22">
                        <a:moveTo>
                          <a:pt x="21" y="0"/>
                        </a:moveTo>
                        <a:lnTo>
                          <a:pt x="0" y="22"/>
                        </a:lnTo>
                        <a:lnTo>
                          <a:pt x="0" y="6"/>
                        </a:lnTo>
                        <a:lnTo>
                          <a:pt x="21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3175" cmpd="sng">
                    <a:solidFill>
                      <a:srgbClr val="0033CC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</p:grpSp>
      <p:pic>
        <p:nvPicPr>
          <p:cNvPr id="20492" name="Picture 486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98438" y="0"/>
            <a:ext cx="48577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3" name="Picture 487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848600" y="6261100"/>
            <a:ext cx="533400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4" name="Rectangle 489"/>
          <p:cNvSpPr>
            <a:spLocks noChangeArrowheads="1"/>
          </p:cNvSpPr>
          <p:nvPr/>
        </p:nvSpPr>
        <p:spPr bwMode="auto">
          <a:xfrm>
            <a:off x="1066800" y="0"/>
            <a:ext cx="6400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PH" sz="2000">
                <a:solidFill>
                  <a:srgbClr val="000000"/>
                </a:solidFill>
                <a:latin typeface="Calibri" pitchFamily="34" charset="0"/>
              </a:rPr>
              <a:t>STED Self Triggering Event Detectors – Early Satellite Warning of Turbidity Current Event </a:t>
            </a:r>
            <a:endParaRPr lang="en-US" sz="2000"/>
          </a:p>
        </p:txBody>
      </p:sp>
      <p:grpSp>
        <p:nvGrpSpPr>
          <p:cNvPr id="14" name="Group 5"/>
          <p:cNvGrpSpPr>
            <a:grpSpLocks/>
          </p:cNvGrpSpPr>
          <p:nvPr/>
        </p:nvGrpSpPr>
        <p:grpSpPr bwMode="auto">
          <a:xfrm>
            <a:off x="152400" y="838200"/>
            <a:ext cx="8763000" cy="5410200"/>
            <a:chOff x="158" y="572"/>
            <a:chExt cx="5489" cy="3609"/>
          </a:xfrm>
        </p:grpSpPr>
        <p:pic>
          <p:nvPicPr>
            <p:cNvPr id="20501" name="Picture 6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158" y="572"/>
              <a:ext cx="5489" cy="36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502" name="Text Box 7"/>
            <p:cNvSpPr txBox="1">
              <a:spLocks noChangeArrowheads="1"/>
            </p:cNvSpPr>
            <p:nvPr/>
          </p:nvSpPr>
          <p:spPr bwMode="auto">
            <a:xfrm rot="-386039">
              <a:off x="3335" y="1564"/>
              <a:ext cx="1376" cy="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</a:rPr>
                <a:t>Lubang Fault Zone</a:t>
              </a:r>
            </a:p>
          </p:txBody>
        </p:sp>
        <p:sp>
          <p:nvSpPr>
            <p:cNvPr id="20503" name="Text Box 8"/>
            <p:cNvSpPr txBox="1">
              <a:spLocks noChangeArrowheads="1"/>
            </p:cNvSpPr>
            <p:nvPr/>
          </p:nvSpPr>
          <p:spPr bwMode="auto">
            <a:xfrm rot="3387904">
              <a:off x="3085" y="2877"/>
              <a:ext cx="1679" cy="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</a:rPr>
                <a:t>Aglubang Fault Zone</a:t>
              </a:r>
            </a:p>
          </p:txBody>
        </p:sp>
        <p:sp>
          <p:nvSpPr>
            <p:cNvPr id="20504" name="Line 9"/>
            <p:cNvSpPr>
              <a:spLocks noChangeShapeType="1"/>
            </p:cNvSpPr>
            <p:nvPr/>
          </p:nvSpPr>
          <p:spPr bwMode="auto">
            <a:xfrm>
              <a:off x="3742" y="2296"/>
              <a:ext cx="362" cy="499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05" name="Line 10"/>
            <p:cNvSpPr>
              <a:spLocks noChangeShapeType="1"/>
            </p:cNvSpPr>
            <p:nvPr/>
          </p:nvSpPr>
          <p:spPr bwMode="auto">
            <a:xfrm>
              <a:off x="2925" y="2795"/>
              <a:ext cx="362" cy="499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 type="stealth" w="lg" len="lg"/>
              <a:tailEnd type="none" w="lg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06" name="Line 11"/>
            <p:cNvSpPr>
              <a:spLocks noChangeShapeType="1"/>
            </p:cNvSpPr>
            <p:nvPr/>
          </p:nvSpPr>
          <p:spPr bwMode="auto">
            <a:xfrm rot="-3913395">
              <a:off x="5036" y="1683"/>
              <a:ext cx="362" cy="499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07" name="Line 12"/>
            <p:cNvSpPr>
              <a:spLocks noChangeShapeType="1"/>
            </p:cNvSpPr>
            <p:nvPr/>
          </p:nvSpPr>
          <p:spPr bwMode="auto">
            <a:xfrm rot="-3913395">
              <a:off x="4945" y="1275"/>
              <a:ext cx="362" cy="499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 type="stealth" w="lg" len="lg"/>
              <a:tailEnd type="none" w="lg" len="lg"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4350" name="Picture 488" descr="STED.jpg"/>
          <p:cNvPicPr>
            <a:picLocks noChangeAspect="1"/>
          </p:cNvPicPr>
          <p:nvPr/>
        </p:nvPicPr>
        <p:blipFill>
          <a:blip r:embed="rId16" cstate="print"/>
          <a:srcRect t="8002" b="8002"/>
          <a:stretch>
            <a:fillRect/>
          </a:stretch>
        </p:blipFill>
        <p:spPr bwMode="auto">
          <a:xfrm>
            <a:off x="9982200" y="-609600"/>
            <a:ext cx="3082925" cy="343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2" name="Heptagon 501"/>
          <p:cNvSpPr/>
          <p:nvPr/>
        </p:nvSpPr>
        <p:spPr>
          <a:xfrm>
            <a:off x="1981200" y="1828800"/>
            <a:ext cx="152400" cy="152400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03" name="Heptagon 502"/>
          <p:cNvSpPr/>
          <p:nvPr/>
        </p:nvSpPr>
        <p:spPr>
          <a:xfrm>
            <a:off x="3886200" y="4114800"/>
            <a:ext cx="152400" cy="152400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04" name="Heptagon 503"/>
          <p:cNvSpPr/>
          <p:nvPr/>
        </p:nvSpPr>
        <p:spPr>
          <a:xfrm>
            <a:off x="3733800" y="4648200"/>
            <a:ext cx="152400" cy="152400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50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50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50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50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50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066800"/>
            <a:ext cx="85979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  <p:tag name="NAME" val="MoonHalfShap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  <p:tag name="NAME" val="MoonHalfShap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71</Words>
  <Application>Microsoft Office PowerPoint</Application>
  <PresentationFormat>On-screen Show (4:3)</PresentationFormat>
  <Paragraphs>29</Paragraphs>
  <Slides>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Slide 1</vt:lpstr>
      <vt:lpstr>Slide 2</vt:lpstr>
    </vt:vector>
  </TitlesOfParts>
  <Company>Shell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J.Rimmer</dc:creator>
  <cp:lastModifiedBy>Brett Hobson</cp:lastModifiedBy>
  <cp:revision>2</cp:revision>
  <dcterms:created xsi:type="dcterms:W3CDTF">2011-03-11T01:41:00Z</dcterms:created>
  <dcterms:modified xsi:type="dcterms:W3CDTF">2011-03-16T20:59:34Z</dcterms:modified>
</cp:coreProperties>
</file>