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BAFE-C5DE-2DD3-21A8-1A0594D2FD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EBB5F-13F6-2C7D-799B-EB0E6B3D91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9B70B-5112-CA90-5CFD-2C78E4F6F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F60F3-F74B-849E-3333-59AB9936A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84C13-2D7C-ADB4-942E-B581E1E9C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08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17029-BC34-7217-2220-E6D870002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41BF7-F21B-2A9C-F040-67121D320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6DF6F-49F0-7F33-4A09-318334906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1BC03C-F6EA-AB95-BE90-3F4BE128A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0BA4F2-BD0C-3537-73F1-9ADEA3630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427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528AF-3A90-3D1C-1F5B-1448E6EF3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19A7B7-8095-E0E5-BFF9-E39A01D60E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BADF9-AFC1-9DDC-5219-807D9F6CC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6C6FB-E4F4-53F6-C87B-69963912D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3CB3A-B632-29AB-67F2-4D2563767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602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FE719-5A65-D41F-81F6-849592312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6F6B7-B01F-BCC2-4DDF-F575C43D4E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86076-530D-CEB2-2557-91AFEDB2EE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B0BB01-33CC-6C66-4AFA-5D482D287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7AD2E0-8ED9-F85D-AE15-4C686BF34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BC0058-A3F7-E008-DF1D-A638D32A7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916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82D1A-639B-2992-DAF9-6D810D1A9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A956F7-FFD9-1C44-425C-B0B0351544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D8A6B-E4B9-581F-2944-B794609EB2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57F17A-C158-982A-CDC2-F57EA77945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0D1830-E076-085E-A7EA-2D43850A0E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685B65-5B69-0546-60E7-3BDFD9BB2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544D47-9B8E-3A79-7FB3-9D78254C9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7ECC0C-8B47-5B24-5A58-D7D15D276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004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9D1D6-2999-D80E-B330-B4E6FFF24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CE1E9C-14EA-498D-C591-164D1BE8B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17472B-1DE3-C89B-44FB-8B7009145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2271C4-4196-E253-D39E-89F3AAA23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69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B7F18F-EB56-C4F7-0C41-6A9A2A9FF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9A758A-CCDF-93A2-2B1F-21AC5BC45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DA7AE6-FB49-934E-FC6B-669F38FB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880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C80FD-613C-1E7D-63FD-B92DAEB37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C222E-0C9C-9C09-FA9A-2043860D0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F19376-1A74-8937-C031-1B2C3296CC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31616F-4704-45F4-B8B4-5F43B73CF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FB3CB7-317C-DF9D-7F6D-09B176F4B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A9A139-0261-A3D9-3B7E-8966FBDD7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71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A7703-AED0-EF34-3324-41D044177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794F-6974-8E05-DCD6-5DA61B58A5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D85547-8A52-9311-6098-CE9CE21106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87B77C-D33C-C248-E29D-74EEA40FF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E5264A-7DDB-436A-A860-3D45B0168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387A06-3398-0E8D-D9E9-A08976DE8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553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5D40F-CFE5-3861-2AA9-634FBC67F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2E1F09-3AAB-F291-92A5-AB7236005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94707-5C5C-F11D-7E79-06EE17DE2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A0B89-3B69-F9EF-AA89-F1113670A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6E1EB-BFC4-F4B6-8E3F-7C7E81AE7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564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4EA14B-91A5-9E17-5251-1ED7605AC7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98B791-6912-0533-0219-646F609F8E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363EEB-9592-6C38-933C-DFB4C00AE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86E77-AE13-EC67-6CED-4D61B07A3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84C736-ADAA-D2DF-EDC2-1BE71D9E4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15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8D7386-E954-767F-D879-C90B4BE0E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ABA933-1E0D-D7DE-2F2C-7540BB86C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222A1-098B-7525-3DDB-CF025E19C2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8CA297-BD1D-B04C-9D63-FA5538F37283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058276-C73A-CA14-965C-E91425BAD9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0A9CD-C69E-E733-E4D0-889CE4D9A7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4C1703-BC3D-454C-9FF4-D7897F7DA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99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D958B2-6ED4-4731-1695-2173B4A36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0535" y="1403498"/>
            <a:ext cx="9030929" cy="50435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22CA6F-183A-9E38-AFF2-CAA8C3574DF3}"/>
              </a:ext>
            </a:extLst>
          </p:cNvPr>
          <p:cNvSpPr txBox="1"/>
          <p:nvPr/>
        </p:nvSpPr>
        <p:spPr>
          <a:xfrm>
            <a:off x="2636874" y="595423"/>
            <a:ext cx="5760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 fast one so you can see more in a short amount of time</a:t>
            </a:r>
          </a:p>
        </p:txBody>
      </p:sp>
    </p:spTree>
    <p:extLst>
      <p:ext uri="{BB962C8B-B14F-4D97-AF65-F5344CB8AC3E}">
        <p14:creationId xmlns:p14="http://schemas.microsoft.com/office/powerpoint/2010/main" val="2946932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87469DE-5C33-E06C-6967-BD8DD29226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0251" y="1825625"/>
            <a:ext cx="7791498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4DBAAE-064C-7A20-95BA-1C43A9D97178}"/>
              </a:ext>
            </a:extLst>
          </p:cNvPr>
          <p:cNvSpPr txBox="1"/>
          <p:nvPr/>
        </p:nvSpPr>
        <p:spPr>
          <a:xfrm>
            <a:off x="4316819" y="925033"/>
            <a:ext cx="144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 slower one</a:t>
            </a:r>
          </a:p>
        </p:txBody>
      </p:sp>
    </p:spTree>
    <p:extLst>
      <p:ext uri="{BB962C8B-B14F-4D97-AF65-F5344CB8AC3E}">
        <p14:creationId xmlns:p14="http://schemas.microsoft.com/office/powerpoint/2010/main" val="2388440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latform coverage by type">
            <a:extLst>
              <a:ext uri="{FF2B5EF4-FFF2-40B4-BE49-F238E27FC236}">
                <a16:creationId xmlns:a16="http://schemas.microsoft.com/office/drawing/2014/main" id="{8E7F142D-7005-C94A-D673-F18497382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1886" y="0"/>
            <a:ext cx="9103713" cy="6664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695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map of the world&#10;&#10;AI-generated content may be incorrect.">
            <a:extLst>
              <a:ext uri="{FF2B5EF4-FFF2-40B4-BE49-F238E27FC236}">
                <a16:creationId xmlns:a16="http://schemas.microsoft.com/office/drawing/2014/main" id="{357A9E33-AEC4-8057-2703-440FD67D58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8005" y="443707"/>
            <a:ext cx="8155990" cy="5970585"/>
          </a:xfrm>
        </p:spPr>
      </p:pic>
    </p:spTree>
    <p:extLst>
      <p:ext uri="{BB962C8B-B14F-4D97-AF65-F5344CB8AC3E}">
        <p14:creationId xmlns:p14="http://schemas.microsoft.com/office/powerpoint/2010/main" val="3740285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F6B8D-F103-6329-84E2-67613E754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map of the north america&#10;&#10;AI-generated content may be incorrect.">
            <a:extLst>
              <a:ext uri="{FF2B5EF4-FFF2-40B4-BE49-F238E27FC236}">
                <a16:creationId xmlns:a16="http://schemas.microsoft.com/office/drawing/2014/main" id="{01D3FFB2-5DCB-B764-5A3C-24C85588DF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6249" y="41498"/>
            <a:ext cx="9181070" cy="6720994"/>
          </a:xfrm>
        </p:spPr>
      </p:pic>
    </p:spTree>
    <p:extLst>
      <p:ext uri="{BB962C8B-B14F-4D97-AF65-F5344CB8AC3E}">
        <p14:creationId xmlns:p14="http://schemas.microsoft.com/office/powerpoint/2010/main" val="3485847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17</Words>
  <Application>Microsoft Macintosh PowerPoint</Application>
  <PresentationFormat>Widescreen</PresentationFormat>
  <Paragraphs>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Kevin Gomes</dc:creator>
  <cp:lastModifiedBy>Kevin Gomes</cp:lastModifiedBy>
  <cp:revision>1</cp:revision>
  <dcterms:created xsi:type="dcterms:W3CDTF">2025-10-29T21:59:49Z</dcterms:created>
  <dcterms:modified xsi:type="dcterms:W3CDTF">2025-10-29T22:45:55Z</dcterms:modified>
</cp:coreProperties>
</file>